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Lato"/>
      <p:regular r:id="rId24"/>
      <p:bold r:id="rId25"/>
      <p:italic r:id="rId26"/>
      <p:boldItalic r:id="rId27"/>
    </p:embeddedFont>
    <p:embeddedFont>
      <p:font typeface="Fira Sans Medium"/>
      <p:regular r:id="rId28"/>
      <p:bold r:id="rId29"/>
      <p:italic r:id="rId30"/>
      <p:boldItalic r:id="rId31"/>
    </p:embeddedFont>
    <p:embeddedFont>
      <p:font typeface="Fira Sans"/>
      <p:regular r:id="rId32"/>
      <p:bold r:id="rId33"/>
      <p:italic r:id="rId34"/>
      <p:boldItalic r:id="rId35"/>
    </p:embeddedFont>
    <p:embeddedFont>
      <p:font typeface="Fira Sans Light"/>
      <p:regular r:id="rId36"/>
      <p:bold r:id="rId37"/>
      <p:italic r:id="rId38"/>
      <p:boldItalic r:id="rId39"/>
    </p:embeddedFont>
    <p:embeddedFont>
      <p:font typeface="Fira Sans Extra Condensed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 orient="horz"/>
        <p:guide pos="288"/>
        <p:guide pos="5472"/>
        <p:guide pos="2984" orient="horz"/>
        <p:guide pos="50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SemiBold-regular.fntdata"/><Relationship Id="rId20" Type="http://schemas.openxmlformats.org/officeDocument/2006/relationships/slide" Target="slides/slide15.xml"/><Relationship Id="rId42" Type="http://schemas.openxmlformats.org/officeDocument/2006/relationships/font" Target="fonts/FiraSansExtraCondensedSemiBold-italic.fntdata"/><Relationship Id="rId41" Type="http://schemas.openxmlformats.org/officeDocument/2006/relationships/font" Target="fonts/FiraSansExtraCondensedSemiBold-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FiraSansExtraCondensedSemiBold-boldItalic.fntdata"/><Relationship Id="rId24" Type="http://schemas.openxmlformats.org/officeDocument/2006/relationships/font" Target="fonts/La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FiraSansMedium-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Medium-boldItalic.fntdata"/><Relationship Id="rId30" Type="http://schemas.openxmlformats.org/officeDocument/2006/relationships/font" Target="fonts/FiraSansMedium-italic.fntdata"/><Relationship Id="rId11" Type="http://schemas.openxmlformats.org/officeDocument/2006/relationships/slide" Target="slides/slide6.xml"/><Relationship Id="rId33" Type="http://schemas.openxmlformats.org/officeDocument/2006/relationships/font" Target="fonts/FiraSans-bold.fntdata"/><Relationship Id="rId10" Type="http://schemas.openxmlformats.org/officeDocument/2006/relationships/slide" Target="slides/slide5.xml"/><Relationship Id="rId32" Type="http://schemas.openxmlformats.org/officeDocument/2006/relationships/font" Target="fonts/FiraSans-regular.fntdata"/><Relationship Id="rId13" Type="http://schemas.openxmlformats.org/officeDocument/2006/relationships/slide" Target="slides/slide8.xml"/><Relationship Id="rId35" Type="http://schemas.openxmlformats.org/officeDocument/2006/relationships/font" Target="fonts/FiraSans-boldItalic.fntdata"/><Relationship Id="rId12" Type="http://schemas.openxmlformats.org/officeDocument/2006/relationships/slide" Target="slides/slide7.xml"/><Relationship Id="rId34" Type="http://schemas.openxmlformats.org/officeDocument/2006/relationships/font" Target="fonts/FiraSans-italic.fntdata"/><Relationship Id="rId15" Type="http://schemas.openxmlformats.org/officeDocument/2006/relationships/slide" Target="slides/slide10.xml"/><Relationship Id="rId37" Type="http://schemas.openxmlformats.org/officeDocument/2006/relationships/font" Target="fonts/FiraSansLight-bold.fntdata"/><Relationship Id="rId14" Type="http://schemas.openxmlformats.org/officeDocument/2006/relationships/slide" Target="slides/slide9.xml"/><Relationship Id="rId36" Type="http://schemas.openxmlformats.org/officeDocument/2006/relationships/font" Target="fonts/FiraSansLight-regular.fntdata"/><Relationship Id="rId17" Type="http://schemas.openxmlformats.org/officeDocument/2006/relationships/slide" Target="slides/slide12.xml"/><Relationship Id="rId39" Type="http://schemas.openxmlformats.org/officeDocument/2006/relationships/font" Target="fonts/FiraSansLight-boldItalic.fntdata"/><Relationship Id="rId16" Type="http://schemas.openxmlformats.org/officeDocument/2006/relationships/slide" Target="slides/slide11.xml"/><Relationship Id="rId38" Type="http://schemas.openxmlformats.org/officeDocument/2006/relationships/font" Target="fonts/FiraSansLigh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2a1ad21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2a1ad21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1f111f04da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31f111f04da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chemeClr val="dk1"/>
              </a:buClr>
              <a:buSzPts val="1100"/>
              <a:buChar char="●"/>
            </a:pPr>
            <a:r>
              <a:rPr b="1" lang="en">
                <a:solidFill>
                  <a:schemeClr val="dk1"/>
                </a:solidFill>
              </a:rPr>
              <a:t>Overview</a:t>
            </a:r>
            <a:r>
              <a:rPr lang="en">
                <a:solidFill>
                  <a:schemeClr val="dk1"/>
                </a:solidFill>
              </a:rPr>
              <a:t>: This visualization displays Chicago’s buildings as circles on a map, with each circle indicating energy metrics:</a:t>
            </a:r>
            <a:endParaRPr>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Circle Color: GHG emissions.</a:t>
            </a:r>
            <a:endParaRPr>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Circle Radius: Site EUI.</a:t>
            </a:r>
            <a:endParaRPr>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a:solidFill>
                  <a:schemeClr val="dk1"/>
                </a:solidFill>
              </a:rPr>
              <a:t>How We Did It:</a:t>
            </a:r>
            <a:endParaRPr b="1">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User Input Collection: Building Age, Floor Area, ENERGY STAR Score via a web form.</a:t>
            </a:r>
            <a:endParaRPr>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Prediction Models: Random Forest Model</a:t>
            </a:r>
            <a:endParaRPr>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Visualization: Leaflet.js is used to render a Chicago map with circle markers, dynamically sized and colored based on predicted metrics.</a:t>
            </a:r>
            <a:endParaRPr>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a:solidFill>
                  <a:schemeClr val="dk1"/>
                </a:solidFill>
              </a:rPr>
              <a:t>Technologies Used:</a:t>
            </a:r>
            <a:endParaRPr b="1">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Frontend: HTML, CSS, JavaScript, Leaflet.js</a:t>
            </a:r>
            <a:endParaRPr>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Backend: Flask API, Pandas</a:t>
            </a:r>
            <a:endParaRPr>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Machine Learning: Random Forest regression models for energy predictions.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31f111f04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31f111f04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Highlights energy-intensive clusters and outliers in a spatial context.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Enables planners to identify problem areas and prioritize interventions.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314a5930379_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314a5930379_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RPS Range	Priority	Interpretation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RPS ≥ 50	Critical	These buildings are highly energy inefficient and emit significantly above-average greenhouse gases. Immediate retrofitting is needed.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25 ≤ RPS &lt; 50	High	These buildings have notable inefficiencies and should be prioritized for energy-saving interventions.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0 ≤ RPS &lt; 25	Moderate	Buildings in this range are performing close to average but still have room for improvement.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-25 ≤ RPS &lt; 0	Low	These buildings are slightly better than average but might benefit from minor efficiency upgrades.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RPS &lt; -25	Efficient	These buildings perform well in energy efficiency and emissions. They can serve as benchmarks or examples.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31f111f04da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31f111f04da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31bba1c80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31bba1c80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Provides a visually impactful way to prioritize buildings for retrofitting.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Simplifies complex energy metrics into an understandable format for stakeholders.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31f0e042d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31f0e042d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314a5930379_3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314a5930379_3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13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314a5930379_3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314a5930379_3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g314a5930379_3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8" name="Google Shape;1718;g314a5930379_3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4a593037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4a593037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4a593037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14a593037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Energy inefficiency in aging urban infrastructures is a significant challenge, particularly in cities like Chicago, where older buildings dominate the landscape. These inefficiencies lead to increased energy consumption, higher carbon emissions, and elevated operational costs, making them critical areas for intervention. Addressing this issue is crucial for sustainable urban development, as cities must find ways to reduce their environmental footprint while meeting growing energy demands. The primary objective of our project is to analyze how building age influences energy consumption and efficiency. Chicago, with its diverse infrastructure, offers an ideal setting for this analysis, enabling us to uncover patterns and opportunities for conservation. The impact of this work is substantial, as it provides actionable insights to inform policy decisions and practical interventions, such as retrofitting aging buildings, optimizing energy usage, and enhancing urban planning. By tackling inefficiencies in older infrastructures, we aim to contribute to a more sustainable and energy-efficient urban future.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14a5930379_2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14a5930379_2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Aging buildings in cities like Chicago face significant energy inefficiency challenges, requiring immediate solutions to support sustainable development. Improving energy efficiency reduces greenhouse gas emissions, lowers energy costs, and benefits both the environment and residents. Energy-efficient buildings enhance comfort, cut utility expenses, and promote healthier living conditions. Additionally, research in this area drives technological innovation and fosters a culture of sustainability, making it a critical step toward creating more sustainable urban environments.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b3945433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b3945433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Environmental Monitoring Systems are widely used for real-time environmental data but often lack integration with broader urban planning efforts. and the second one, Energy Audits and Benchmarking help assess energy consumption in buildings but are limited in application at a city-wide scale. And the third one, Public Engagement Platforms encourage community involvement in monitoring energy consumption of buildings, but face challenges with data quality and participation. While these methods are valuable, their limitations highlight the need for more integrated and scalable approaches to address urban energy efficiency.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314a5930379_2_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314a5930379_2_1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31b39454333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31b39454333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31f111f04d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31f111f04d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a:solidFill>
                  <a:schemeClr val="dk1"/>
                </a:solidFill>
              </a:rPr>
              <a:t>Visualization 2 - </a:t>
            </a:r>
            <a:r>
              <a:rPr lang="en">
                <a:solidFill>
                  <a:schemeClr val="dk1"/>
                </a:solidFill>
              </a:rPr>
              <a:t>Simulation Bar Chart: Predicting Building Energy Metrics</a:t>
            </a:r>
            <a:endParaRPr>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a:solidFill>
                  <a:schemeClr val="dk1"/>
                </a:solidFill>
              </a:rPr>
              <a:t>Overview</a:t>
            </a:r>
            <a:r>
              <a:rPr lang="en">
                <a:solidFill>
                  <a:schemeClr val="dk1"/>
                </a:solidFill>
              </a:rPr>
              <a:t>: This visualization allows users to predict energy metrics for a hypothetical building based on input parameters. By entering Building Age, Floor Area, and ENERGY STAR Score, users can instantly see a bar chart depicting three predicted metrics:</a:t>
            </a:r>
            <a:endParaRPr>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Site EUI (Energy Use Intensity)</a:t>
            </a:r>
            <a:endParaRPr>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GHG Intensity (Greenhouse Gas Intensity)</a:t>
            </a:r>
            <a:endParaRPr>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Total GHG Emissions</a:t>
            </a:r>
            <a:endParaRPr>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a:solidFill>
                  <a:schemeClr val="dk1"/>
                </a:solidFill>
              </a:rPr>
              <a:t>How We Did It:</a:t>
            </a:r>
            <a:endParaRPr b="1">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User Input Collection: Building Age, Floor Area, ENERGY STAR Score via a web form.</a:t>
            </a:r>
            <a:endParaRPr>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Prediction Models: Backend Flask API processes inputs using three Random Forest regression models trained on historical energy data.</a:t>
            </a:r>
            <a:endParaRPr>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Visualization: Chart.js dynamically renders a bar chart and displays numerical results below.</a:t>
            </a:r>
            <a:endParaRPr>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a:solidFill>
                  <a:schemeClr val="dk1"/>
                </a:solidFill>
              </a:rPr>
              <a:t>Technologies Used:</a:t>
            </a:r>
            <a:endParaRPr b="1">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Frontend: HTML, CSS, JavaScript, Chart.js</a:t>
            </a:r>
            <a:endParaRPr>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Backend: Flask API, Pandas</a:t>
            </a:r>
            <a:endParaRPr>
              <a:solidFill>
                <a:schemeClr val="dk1"/>
              </a:solidFill>
            </a:endParaRPr>
          </a:p>
          <a:p>
            <a:pPr indent="-298450" lvl="1" marL="914400" rtl="0" algn="just">
              <a:lnSpc>
                <a:spcPct val="150000"/>
              </a:lnSpc>
              <a:spcBef>
                <a:spcPts val="0"/>
              </a:spcBef>
              <a:spcAft>
                <a:spcPts val="0"/>
              </a:spcAft>
              <a:buClr>
                <a:schemeClr val="dk1"/>
              </a:buClr>
              <a:buSzPts val="1100"/>
              <a:buChar char="○"/>
            </a:pPr>
            <a:r>
              <a:rPr lang="en">
                <a:solidFill>
                  <a:schemeClr val="dk1"/>
                </a:solidFill>
              </a:rPr>
              <a:t>Machine Learning: Random Forest regression models for energy predictions.</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31b9ee092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31b9ee092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Char char="●"/>
            </a:pPr>
            <a:r>
              <a:rPr lang="en">
                <a:solidFill>
                  <a:schemeClr val="dk1"/>
                </a:solidFill>
              </a:rPr>
              <a:t>Provides a quick, intuitive understanding of potential energy performance for a hypothetical building.</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
                <a:solidFill>
                  <a:schemeClr val="dk1"/>
                </a:solidFill>
              </a:rPr>
              <a:t>Enables decision-makers to identify high GHG or energy-intensive buildings proactively.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drive.google.com/file/d/1LydR7R73Y3ysqU4_2lDCLkVamHYIfmbE/view" TargetMode="External"/><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drive.google.com/file/d/1CtObuXtFQXNn52uyTazZAN23eKMRG3Z9/view" TargetMode="External"/><Relationship Id="rId5"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hyperlink" Target="http://drive.google.com/file/d/1UlzZlhApiiMmTpmwjOJKy_JLgifitRDP/view" TargetMode="External"/><Relationship Id="rId5"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data.cityofchicago.org/Environment-Sustainable-Development/Chicago-Energy-Benchmarking/xq83-jr8c/data_preview" TargetMode="External"/><Relationship Id="rId4" Type="http://schemas.openxmlformats.org/officeDocument/2006/relationships/hyperlink" Target="https://data.cityofchicago.org/Environment-Sustainable-Development/Chicago-Energy-Benchmarking/xq83-jr8c/data_preview" TargetMode="External"/><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drive.google.com/file/d/1nkzLIdqDOdKzlOsrby4JRv7y8KfIlASo/view" TargetMode="External"/><Relationship Id="rId4" Type="http://schemas.openxmlformats.org/officeDocument/2006/relationships/image" Target="../media/image6.jp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drive.google.com/file/d/1jHGQzSPBQEeogc2P45xc9IWgyhjeEqOI/view" TargetMode="External"/><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EAEA"/>
        </a:solidFill>
      </p:bgPr>
    </p:bg>
    <p:spTree>
      <p:nvGrpSpPr>
        <p:cNvPr id="53" name="Shape 53"/>
        <p:cNvGrpSpPr/>
        <p:nvPr/>
      </p:nvGrpSpPr>
      <p:grpSpPr>
        <a:xfrm>
          <a:off x="0" y="0"/>
          <a:ext cx="0" cy="0"/>
          <a:chOff x="0" y="0"/>
          <a:chExt cx="0" cy="0"/>
        </a:xfrm>
      </p:grpSpPr>
      <p:grpSp>
        <p:nvGrpSpPr>
          <p:cNvPr id="54" name="Google Shape;54;p13"/>
          <p:cNvGrpSpPr/>
          <p:nvPr/>
        </p:nvGrpSpPr>
        <p:grpSpPr>
          <a:xfrm>
            <a:off x="4479381" y="916695"/>
            <a:ext cx="4207415" cy="2966160"/>
            <a:chOff x="2523825" y="1354400"/>
            <a:chExt cx="4476450" cy="3155825"/>
          </a:xfrm>
        </p:grpSpPr>
        <p:sp>
          <p:nvSpPr>
            <p:cNvPr id="55" name="Google Shape;55;p13"/>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3"/>
          <p:cNvSpPr txBox="1"/>
          <p:nvPr/>
        </p:nvSpPr>
        <p:spPr>
          <a:xfrm>
            <a:off x="457200" y="1039450"/>
            <a:ext cx="3579900" cy="192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latin typeface="Fira Sans Extra Condensed SemiBold"/>
                <a:ea typeface="Fira Sans Extra Condensed SemiBold"/>
                <a:cs typeface="Fira Sans Extra Condensed SemiBold"/>
                <a:sym typeface="Fira Sans Extra Condensed SemiBold"/>
              </a:rPr>
              <a:t>Aging Infrastructure and Energy Efficiency: An Analysis of Buildings and their Energy Consumption in Chicago</a:t>
            </a:r>
            <a:endParaRPr sz="2400">
              <a:latin typeface="Fira Sans Extra Condensed SemiBold"/>
              <a:ea typeface="Fira Sans Extra Condensed SemiBold"/>
              <a:cs typeface="Fira Sans Extra Condensed SemiBold"/>
              <a:sym typeface="Fira Sans Extra Condensed SemiBold"/>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None/>
            </a:pPr>
            <a:r>
              <a:t/>
            </a:r>
            <a:endParaRPr sz="2400">
              <a:latin typeface="Fira Sans Extra Condensed SemiBold"/>
              <a:ea typeface="Fira Sans Extra Condensed SemiBold"/>
              <a:cs typeface="Fira Sans Extra Condensed SemiBold"/>
              <a:sym typeface="Fira Sans Extra Condensed SemiBold"/>
            </a:endParaRPr>
          </a:p>
        </p:txBody>
      </p:sp>
      <p:sp>
        <p:nvSpPr>
          <p:cNvPr id="165" name="Google Shape;165;p13"/>
          <p:cNvSpPr txBox="1"/>
          <p:nvPr/>
        </p:nvSpPr>
        <p:spPr>
          <a:xfrm>
            <a:off x="457200" y="3882850"/>
            <a:ext cx="3295800" cy="9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i="1" lang="en" sz="1200">
                <a:latin typeface="Times New Roman"/>
                <a:ea typeface="Times New Roman"/>
                <a:cs typeface="Times New Roman"/>
                <a:sym typeface="Times New Roman"/>
              </a:rPr>
              <a:t>Presented By: </a:t>
            </a:r>
            <a:r>
              <a:rPr b="1" i="1" lang="en" sz="1200">
                <a:solidFill>
                  <a:schemeClr val="dk1"/>
                </a:solidFill>
                <a:latin typeface="Times New Roman"/>
                <a:ea typeface="Times New Roman"/>
                <a:cs typeface="Times New Roman"/>
                <a:sym typeface="Times New Roman"/>
              </a:rPr>
              <a:t>Team 6</a:t>
            </a:r>
            <a:endParaRPr i="1"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200">
                <a:latin typeface="Times New Roman"/>
                <a:ea typeface="Times New Roman"/>
                <a:cs typeface="Times New Roman"/>
                <a:sym typeface="Times New Roman"/>
              </a:rPr>
              <a:t>Harishobith Reddy Anantha</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200">
                <a:latin typeface="Times New Roman"/>
                <a:ea typeface="Times New Roman"/>
                <a:cs typeface="Times New Roman"/>
                <a:sym typeface="Times New Roman"/>
              </a:rPr>
              <a:t>Tejodbhav</a:t>
            </a:r>
            <a:r>
              <a:rPr lang="en" sz="1200">
                <a:latin typeface="Times New Roman"/>
                <a:ea typeface="Times New Roman"/>
                <a:cs typeface="Times New Roman"/>
                <a:sym typeface="Times New Roman"/>
              </a:rPr>
              <a:t> Koduru</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200">
                <a:latin typeface="Times New Roman"/>
                <a:ea typeface="Times New Roman"/>
                <a:cs typeface="Times New Roman"/>
                <a:sym typeface="Times New Roman"/>
              </a:rPr>
              <a:t>Munukutla Durga Venkata Kashyap</a:t>
            </a:r>
            <a:endParaRPr sz="12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200">
              <a:latin typeface="Fira Sans"/>
              <a:ea typeface="Fira Sans"/>
              <a:cs typeface="Fira Sans"/>
              <a:sym typeface="Fira Sans"/>
            </a:endParaRPr>
          </a:p>
        </p:txBody>
      </p:sp>
      <p:sp>
        <p:nvSpPr>
          <p:cNvPr id="166" name="Google Shape;166;p13"/>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06" name="Shape 706"/>
        <p:cNvGrpSpPr/>
        <p:nvPr/>
      </p:nvGrpSpPr>
      <p:grpSpPr>
        <a:xfrm>
          <a:off x="0" y="0"/>
          <a:ext cx="0" cy="0"/>
          <a:chOff x="0" y="0"/>
          <a:chExt cx="0" cy="0"/>
        </a:xfrm>
      </p:grpSpPr>
      <p:sp>
        <p:nvSpPr>
          <p:cNvPr id="707" name="Google Shape;707;p22"/>
          <p:cNvSpPr txBox="1"/>
          <p:nvPr/>
        </p:nvSpPr>
        <p:spPr>
          <a:xfrm>
            <a:off x="680700" y="1028200"/>
            <a:ext cx="7106400" cy="2937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100">
                <a:solidFill>
                  <a:schemeClr val="dk1"/>
                </a:solidFill>
              </a:rPr>
              <a:t>Visualization 3 - </a:t>
            </a:r>
            <a:r>
              <a:rPr lang="en" sz="1100">
                <a:solidFill>
                  <a:schemeClr val="dk1"/>
                </a:solidFill>
              </a:rPr>
              <a:t>Chicago Map with Building Clusters</a:t>
            </a:r>
            <a:endParaRPr sz="11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Input Parameters:</a:t>
            </a:r>
            <a:r>
              <a:rPr lang="en" sz="1100">
                <a:solidFill>
                  <a:schemeClr val="dk1"/>
                </a:solidFill>
              </a:rPr>
              <a:t> Same as Visualization 1</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Technologies:</a:t>
            </a:r>
            <a:r>
              <a:rPr lang="en" sz="1100">
                <a:solidFill>
                  <a:schemeClr val="dk1"/>
                </a:solidFill>
              </a:rPr>
              <a:t> Python, HTML, CSS, JS, Flask, Leaflet.js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Process:</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Circles on the map represent buildings.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Circle color indicates GHG emissions.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Circle radius reflects Site EUI.</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Why It’s Useful:</a:t>
            </a:r>
            <a:r>
              <a:rPr lang="en" sz="1100">
                <a:solidFill>
                  <a:schemeClr val="dk1"/>
                </a:solidFill>
              </a:rPr>
              <a:t> Visualizes city-wide energy performance hotspots.</a:t>
            </a:r>
            <a:endParaRPr b="1" sz="1100">
              <a:solidFill>
                <a:schemeClr val="dk1"/>
              </a:solidFill>
            </a:endParaRPr>
          </a:p>
          <a:p>
            <a:pPr indent="0" lvl="0" marL="0" rtl="0" algn="just">
              <a:lnSpc>
                <a:spcPct val="150000"/>
              </a:lnSpc>
              <a:spcBef>
                <a:spcPts val="1200"/>
              </a:spcBef>
              <a:spcAft>
                <a:spcPts val="0"/>
              </a:spcAft>
              <a:buNone/>
            </a:pPr>
            <a:r>
              <a:t/>
            </a:r>
            <a:endParaRPr sz="1100">
              <a:solidFill>
                <a:schemeClr val="dk1"/>
              </a:solidFill>
            </a:endParaRPr>
          </a:p>
        </p:txBody>
      </p:sp>
      <p:sp>
        <p:nvSpPr>
          <p:cNvPr id="708" name="Google Shape;708;p22"/>
          <p:cNvSpPr txBox="1"/>
          <p:nvPr/>
        </p:nvSpPr>
        <p:spPr>
          <a:xfrm>
            <a:off x="418650" y="411475"/>
            <a:ext cx="80151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Medium"/>
                <a:ea typeface="Fira Sans Medium"/>
                <a:cs typeface="Fira Sans Medium"/>
                <a:sym typeface="Fira Sans Medium"/>
              </a:rPr>
              <a:t>Final results</a:t>
            </a:r>
            <a:endParaRPr sz="2500">
              <a:latin typeface="Fira Sans Medium"/>
              <a:ea typeface="Fira Sans Medium"/>
              <a:cs typeface="Fira Sans Medium"/>
              <a:sym typeface="Fira Sans Medium"/>
            </a:endParaRPr>
          </a:p>
        </p:txBody>
      </p:sp>
      <p:sp>
        <p:nvSpPr>
          <p:cNvPr id="709" name="Google Shape;709;p22"/>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3" name="Shape 713"/>
        <p:cNvGrpSpPr/>
        <p:nvPr/>
      </p:nvGrpSpPr>
      <p:grpSpPr>
        <a:xfrm>
          <a:off x="0" y="0"/>
          <a:ext cx="0" cy="0"/>
          <a:chOff x="0" y="0"/>
          <a:chExt cx="0" cy="0"/>
        </a:xfrm>
      </p:grpSpPr>
      <p:sp>
        <p:nvSpPr>
          <p:cNvPr id="714" name="Google Shape;714;p23"/>
          <p:cNvSpPr txBox="1"/>
          <p:nvPr/>
        </p:nvSpPr>
        <p:spPr>
          <a:xfrm>
            <a:off x="418650" y="411475"/>
            <a:ext cx="80151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Medium"/>
                <a:ea typeface="Fira Sans Medium"/>
                <a:cs typeface="Fira Sans Medium"/>
                <a:sym typeface="Fira Sans Medium"/>
              </a:rPr>
              <a:t>Final results</a:t>
            </a:r>
            <a:endParaRPr sz="2500">
              <a:latin typeface="Fira Sans Medium"/>
              <a:ea typeface="Fira Sans Medium"/>
              <a:cs typeface="Fira Sans Medium"/>
              <a:sym typeface="Fira Sans Medium"/>
            </a:endParaRPr>
          </a:p>
        </p:txBody>
      </p:sp>
      <p:sp>
        <p:nvSpPr>
          <p:cNvPr id="715" name="Google Shape;715;p23"/>
          <p:cNvSpPr txBox="1"/>
          <p:nvPr/>
        </p:nvSpPr>
        <p:spPr>
          <a:xfrm>
            <a:off x="211975" y="1028200"/>
            <a:ext cx="2844000" cy="354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b="1" lang="en" sz="1100">
                <a:solidFill>
                  <a:schemeClr val="dk1"/>
                </a:solidFill>
              </a:rPr>
              <a:t>Visualization 3:</a:t>
            </a:r>
            <a:endParaRPr sz="1100">
              <a:solidFill>
                <a:schemeClr val="dk1"/>
              </a:solidFill>
            </a:endParaRPr>
          </a:p>
        </p:txBody>
      </p:sp>
      <p:sp>
        <p:nvSpPr>
          <p:cNvPr id="716" name="Google Shape;716;p23"/>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pic>
        <p:nvPicPr>
          <p:cNvPr id="717" name="Google Shape;717;p23" title="Screen Recording 2024-12-03 at 9.35.27 AM.mov">
            <a:hlinkClick r:id="rId4"/>
          </p:cNvPr>
          <p:cNvPicPr preferRelativeResize="0"/>
          <p:nvPr/>
        </p:nvPicPr>
        <p:blipFill>
          <a:blip r:embed="rId5">
            <a:alphaModFix/>
          </a:blip>
          <a:stretch>
            <a:fillRect/>
          </a:stretch>
        </p:blipFill>
        <p:spPr>
          <a:xfrm>
            <a:off x="1964100" y="1382200"/>
            <a:ext cx="4924191" cy="3202399"/>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21" name="Shape 721"/>
        <p:cNvGrpSpPr/>
        <p:nvPr/>
      </p:nvGrpSpPr>
      <p:grpSpPr>
        <a:xfrm>
          <a:off x="0" y="0"/>
          <a:ext cx="0" cy="0"/>
          <a:chOff x="0" y="0"/>
          <a:chExt cx="0" cy="0"/>
        </a:xfrm>
      </p:grpSpPr>
      <p:sp>
        <p:nvSpPr>
          <p:cNvPr id="722" name="Google Shape;722;p24"/>
          <p:cNvSpPr txBox="1"/>
          <p:nvPr/>
        </p:nvSpPr>
        <p:spPr>
          <a:xfrm>
            <a:off x="343900" y="1073925"/>
            <a:ext cx="6135900" cy="3420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chemeClr val="dk1"/>
                </a:solidFill>
              </a:rPr>
              <a:t>Retrofit Priority Score</a:t>
            </a:r>
            <a:endParaRPr b="1">
              <a:solidFill>
                <a:schemeClr val="dk1"/>
              </a:solidFill>
            </a:endParaRPr>
          </a:p>
          <a:p>
            <a:pPr indent="0" lvl="0" marL="0" rtl="0" algn="just">
              <a:spcBef>
                <a:spcPts val="0"/>
              </a:spcBef>
              <a:spcAft>
                <a:spcPts val="0"/>
              </a:spcAft>
              <a:buNone/>
            </a:pPr>
            <a:r>
              <a:t/>
            </a:r>
            <a:endParaRPr sz="1200">
              <a:solidFill>
                <a:schemeClr val="dk1"/>
              </a:solidFill>
            </a:endParaRPr>
          </a:p>
          <a:p>
            <a:pPr indent="0" lvl="0" marL="0" rtl="0" algn="just">
              <a:spcBef>
                <a:spcPts val="0"/>
              </a:spcBef>
              <a:spcAft>
                <a:spcPts val="0"/>
              </a:spcAft>
              <a:buNone/>
            </a:pPr>
            <a:r>
              <a:rPr lang="en" sz="1200">
                <a:solidFill>
                  <a:schemeClr val="dk1"/>
                </a:solidFill>
              </a:rPr>
              <a:t>An index to prioritize buildings for retrofitting based on their potential for improvement in energy efficiency and emission reduction.</a:t>
            </a:r>
            <a:endParaRPr sz="1200">
              <a:solidFill>
                <a:schemeClr val="dk1"/>
              </a:solidFill>
            </a:endParaRPr>
          </a:p>
          <a:p>
            <a:pPr indent="0" lvl="0" marL="0" rtl="0" algn="just">
              <a:spcBef>
                <a:spcPts val="0"/>
              </a:spcBef>
              <a:spcAft>
                <a:spcPts val="0"/>
              </a:spcAft>
              <a:buNone/>
            </a:pPr>
            <a:r>
              <a:t/>
            </a:r>
            <a:endParaRPr sz="1200">
              <a:solidFill>
                <a:schemeClr val="dk1"/>
              </a:solidFill>
            </a:endParaRPr>
          </a:p>
          <a:p>
            <a:pPr indent="0" lvl="0" marL="0" rtl="0" algn="just">
              <a:spcBef>
                <a:spcPts val="0"/>
              </a:spcBef>
              <a:spcAft>
                <a:spcPts val="0"/>
              </a:spcAft>
              <a:buNone/>
            </a:pPr>
            <a:r>
              <a:rPr lang="en" sz="1200">
                <a:solidFill>
                  <a:schemeClr val="dk1"/>
                </a:solidFill>
              </a:rPr>
              <a:t>Formula:</a:t>
            </a:r>
            <a:br>
              <a:rPr lang="en" sz="1200">
                <a:solidFill>
                  <a:schemeClr val="dk1"/>
                </a:solidFill>
              </a:rPr>
            </a:br>
            <a:br>
              <a:rPr lang="en" sz="1200">
                <a:solidFill>
                  <a:schemeClr val="dk1"/>
                </a:solidFill>
              </a:rPr>
            </a:br>
            <a:r>
              <a:rPr b="1" lang="en" sz="1200">
                <a:solidFill>
                  <a:schemeClr val="dk1"/>
                </a:solidFill>
              </a:rPr>
              <a:t>RPS = (Current EUI - Median EUI) + (GHG Emissions per Sq Ft - Benchmark GHG)</a:t>
            </a:r>
            <a:br>
              <a:rPr lang="en" sz="1200">
                <a:solidFill>
                  <a:schemeClr val="dk1"/>
                </a:solidFill>
              </a:rPr>
            </a:br>
            <a:br>
              <a:rPr lang="en" sz="1200">
                <a:solidFill>
                  <a:schemeClr val="dk1"/>
                </a:solidFill>
              </a:rPr>
            </a:br>
            <a:r>
              <a:rPr lang="en" sz="1200">
                <a:solidFill>
                  <a:schemeClr val="dk1"/>
                </a:solidFill>
              </a:rPr>
              <a:t>Use:</a:t>
            </a:r>
            <a:br>
              <a:rPr lang="en" sz="1200">
                <a:solidFill>
                  <a:schemeClr val="dk1"/>
                </a:solidFill>
              </a:rPr>
            </a:br>
            <a:endParaRPr sz="1200">
              <a:solidFill>
                <a:schemeClr val="dk1"/>
              </a:solidFill>
            </a:endParaRPr>
          </a:p>
          <a:p>
            <a:pPr indent="-304800" lvl="0" marL="457200" rtl="0" algn="just">
              <a:spcBef>
                <a:spcPts val="0"/>
              </a:spcBef>
              <a:spcAft>
                <a:spcPts val="0"/>
              </a:spcAft>
              <a:buClr>
                <a:schemeClr val="dk1"/>
              </a:buClr>
              <a:buSzPts val="1200"/>
              <a:buChar char="●"/>
            </a:pPr>
            <a:r>
              <a:rPr lang="en" sz="1200">
                <a:solidFill>
                  <a:schemeClr val="dk1"/>
                </a:solidFill>
              </a:rPr>
              <a:t>Pinpoint Buildings with the most significant improvement opportunities.</a:t>
            </a:r>
            <a:endParaRPr sz="1200">
              <a:solidFill>
                <a:schemeClr val="dk1"/>
              </a:solidFill>
            </a:endParaRPr>
          </a:p>
          <a:p>
            <a:pPr indent="0" lvl="0" marL="457200" rtl="0" algn="just">
              <a:spcBef>
                <a:spcPts val="0"/>
              </a:spcBef>
              <a:spcAft>
                <a:spcPts val="0"/>
              </a:spcAft>
              <a:buNone/>
            </a:pPr>
            <a:r>
              <a:t/>
            </a:r>
            <a:endParaRPr sz="1200">
              <a:solidFill>
                <a:schemeClr val="dk1"/>
              </a:solidFill>
            </a:endParaRPr>
          </a:p>
          <a:p>
            <a:pPr indent="-304800" lvl="0" marL="457200" rtl="0" algn="just">
              <a:spcBef>
                <a:spcPts val="0"/>
              </a:spcBef>
              <a:spcAft>
                <a:spcPts val="0"/>
              </a:spcAft>
              <a:buClr>
                <a:schemeClr val="dk1"/>
              </a:buClr>
              <a:buSzPts val="1200"/>
              <a:buChar char="●"/>
            </a:pPr>
            <a:r>
              <a:rPr lang="en" sz="1200">
                <a:solidFill>
                  <a:schemeClr val="dk1"/>
                </a:solidFill>
              </a:rPr>
              <a:t>Guide City Policies and Funding towards high impact projects.</a:t>
            </a:r>
            <a:endParaRPr sz="1200">
              <a:solidFill>
                <a:schemeClr val="dk1"/>
              </a:solidFill>
            </a:endParaRPr>
          </a:p>
          <a:p>
            <a:pPr indent="0" lvl="0" marL="0" rtl="0" algn="just">
              <a:spcBef>
                <a:spcPts val="0"/>
              </a:spcBef>
              <a:spcAft>
                <a:spcPts val="0"/>
              </a:spcAft>
              <a:buNone/>
            </a:pPr>
            <a:r>
              <a:t/>
            </a:r>
            <a:endParaRPr sz="1200">
              <a:solidFill>
                <a:schemeClr val="dk2"/>
              </a:solidFill>
            </a:endParaRPr>
          </a:p>
        </p:txBody>
      </p:sp>
      <p:sp>
        <p:nvSpPr>
          <p:cNvPr id="723" name="Google Shape;723;p24"/>
          <p:cNvSpPr txBox="1"/>
          <p:nvPr/>
        </p:nvSpPr>
        <p:spPr>
          <a:xfrm>
            <a:off x="710250" y="1708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Retrofit Priority Score</a:t>
            </a:r>
            <a:endParaRPr sz="2800">
              <a:latin typeface="Fira Sans Medium"/>
              <a:ea typeface="Fira Sans Medium"/>
              <a:cs typeface="Fira Sans Medium"/>
              <a:sym typeface="Fira Sans Medium"/>
            </a:endParaRPr>
          </a:p>
        </p:txBody>
      </p:sp>
      <p:sp>
        <p:nvSpPr>
          <p:cNvPr id="724" name="Google Shape;724;p24"/>
          <p:cNvSpPr/>
          <p:nvPr/>
        </p:nvSpPr>
        <p:spPr>
          <a:xfrm>
            <a:off x="6740254" y="2471246"/>
            <a:ext cx="4113" cy="9190"/>
          </a:xfrm>
          <a:custGeom>
            <a:rect b="b" l="l" r="r" t="t"/>
            <a:pathLst>
              <a:path extrusionOk="0" h="286" w="128">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6474678" y="2373531"/>
            <a:ext cx="4081" cy="6137"/>
          </a:xfrm>
          <a:custGeom>
            <a:rect b="b" l="l" r="r" t="t"/>
            <a:pathLst>
              <a:path extrusionOk="0" h="191" w="127">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p:nvPr/>
        </p:nvSpPr>
        <p:spPr>
          <a:xfrm>
            <a:off x="6477731" y="2371507"/>
            <a:ext cx="2056" cy="3085"/>
          </a:xfrm>
          <a:custGeom>
            <a:rect b="b" l="l" r="r" t="t"/>
            <a:pathLst>
              <a:path extrusionOk="0" h="96" w="64">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4"/>
          <p:cNvSpPr/>
          <p:nvPr/>
        </p:nvSpPr>
        <p:spPr>
          <a:xfrm>
            <a:off x="8261599" y="3328059"/>
            <a:ext cx="21400" cy="161819"/>
          </a:xfrm>
          <a:custGeom>
            <a:rect b="b" l="l" r="r" t="t"/>
            <a:pathLst>
              <a:path extrusionOk="0" h="5036" w="666">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24"/>
          <p:cNvGrpSpPr/>
          <p:nvPr/>
        </p:nvGrpSpPr>
        <p:grpSpPr>
          <a:xfrm>
            <a:off x="6608633" y="978293"/>
            <a:ext cx="2230878" cy="3186908"/>
            <a:chOff x="457208" y="1168980"/>
            <a:chExt cx="2230878" cy="3186908"/>
          </a:xfrm>
        </p:grpSpPr>
        <p:sp>
          <p:nvSpPr>
            <p:cNvPr id="729" name="Google Shape;729;p24"/>
            <p:cNvSpPr/>
            <p:nvPr/>
          </p:nvSpPr>
          <p:spPr>
            <a:xfrm>
              <a:off x="1574706" y="1500083"/>
              <a:ext cx="523577" cy="2196703"/>
            </a:xfrm>
            <a:custGeom>
              <a:rect b="b" l="l" r="r" t="t"/>
              <a:pathLst>
                <a:path extrusionOk="0" h="67234" w="16025">
                  <a:moveTo>
                    <a:pt x="16025" y="0"/>
                  </a:moveTo>
                  <a:lnTo>
                    <a:pt x="0" y="9279"/>
                  </a:lnTo>
                  <a:lnTo>
                    <a:pt x="0" y="67233"/>
                  </a:lnTo>
                  <a:lnTo>
                    <a:pt x="16025" y="57986"/>
                  </a:lnTo>
                  <a:lnTo>
                    <a:pt x="16025"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1006661" y="1475252"/>
              <a:ext cx="568077" cy="2221534"/>
            </a:xfrm>
            <a:custGeom>
              <a:rect b="b" l="l" r="r" t="t"/>
              <a:pathLst>
                <a:path extrusionOk="0" h="67994" w="17387">
                  <a:moveTo>
                    <a:pt x="0" y="0"/>
                  </a:moveTo>
                  <a:lnTo>
                    <a:pt x="0" y="57954"/>
                  </a:lnTo>
                  <a:lnTo>
                    <a:pt x="17386" y="67993"/>
                  </a:lnTo>
                  <a:lnTo>
                    <a:pt x="17386" y="10039"/>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1031493" y="1579151"/>
              <a:ext cx="519427" cy="2103129"/>
            </a:xfrm>
            <a:custGeom>
              <a:rect b="b" l="l" r="r" t="t"/>
              <a:pathLst>
                <a:path extrusionOk="0" h="64370" w="15898">
                  <a:moveTo>
                    <a:pt x="302" y="1"/>
                  </a:moveTo>
                  <a:cubicBezTo>
                    <a:pt x="127" y="1"/>
                    <a:pt x="0" y="152"/>
                    <a:pt x="0" y="399"/>
                  </a:cubicBezTo>
                  <a:lnTo>
                    <a:pt x="0" y="55218"/>
                  </a:lnTo>
                  <a:lnTo>
                    <a:pt x="15898" y="64370"/>
                  </a:lnTo>
                  <a:lnTo>
                    <a:pt x="15898" y="9583"/>
                  </a:lnTo>
                  <a:cubicBezTo>
                    <a:pt x="15898" y="9234"/>
                    <a:pt x="15645" y="8791"/>
                    <a:pt x="15360" y="8633"/>
                  </a:cubicBezTo>
                  <a:lnTo>
                    <a:pt x="538" y="82"/>
                  </a:lnTo>
                  <a:cubicBezTo>
                    <a:pt x="455" y="26"/>
                    <a:pt x="375" y="1"/>
                    <a:pt x="30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1047012" y="1606073"/>
              <a:ext cx="488389" cy="388182"/>
            </a:xfrm>
            <a:custGeom>
              <a:rect b="b" l="l" r="r" t="t"/>
              <a:pathLst>
                <a:path extrusionOk="0" h="11881" w="14948">
                  <a:moveTo>
                    <a:pt x="256" y="0"/>
                  </a:moveTo>
                  <a:cubicBezTo>
                    <a:pt x="102" y="0"/>
                    <a:pt x="0" y="118"/>
                    <a:pt x="0" y="303"/>
                  </a:cubicBezTo>
                  <a:lnTo>
                    <a:pt x="0" y="2932"/>
                  </a:lnTo>
                  <a:cubicBezTo>
                    <a:pt x="0" y="3217"/>
                    <a:pt x="190" y="3533"/>
                    <a:pt x="444" y="3692"/>
                  </a:cubicBezTo>
                  <a:lnTo>
                    <a:pt x="14505" y="11831"/>
                  </a:lnTo>
                  <a:cubicBezTo>
                    <a:pt x="14572" y="11864"/>
                    <a:pt x="14636" y="11880"/>
                    <a:pt x="14692" y="11880"/>
                  </a:cubicBezTo>
                  <a:cubicBezTo>
                    <a:pt x="14846" y="11880"/>
                    <a:pt x="14948" y="11763"/>
                    <a:pt x="14948" y="11577"/>
                  </a:cubicBezTo>
                  <a:lnTo>
                    <a:pt x="14948" y="8949"/>
                  </a:lnTo>
                  <a:cubicBezTo>
                    <a:pt x="14948" y="8664"/>
                    <a:pt x="14758" y="8315"/>
                    <a:pt x="14505" y="8189"/>
                  </a:cubicBezTo>
                  <a:lnTo>
                    <a:pt x="444" y="50"/>
                  </a:lnTo>
                  <a:cubicBezTo>
                    <a:pt x="376" y="16"/>
                    <a:pt x="312" y="0"/>
                    <a:pt x="256"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4"/>
            <p:cNvSpPr/>
            <p:nvPr/>
          </p:nvSpPr>
          <p:spPr>
            <a:xfrm>
              <a:off x="1071843" y="1642862"/>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1071843" y="1669752"/>
              <a:ext cx="163493" cy="102494"/>
            </a:xfrm>
            <a:custGeom>
              <a:rect b="b" l="l" r="r" t="t"/>
              <a:pathLst>
                <a:path extrusionOk="0" h="3137" w="5004">
                  <a:moveTo>
                    <a:pt x="0" y="1"/>
                  </a:moveTo>
                  <a:lnTo>
                    <a:pt x="0" y="223"/>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1071843" y="1695628"/>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4"/>
            <p:cNvSpPr/>
            <p:nvPr/>
          </p:nvSpPr>
          <p:spPr>
            <a:xfrm>
              <a:off x="1380173" y="1844452"/>
              <a:ext cx="21760" cy="28523"/>
            </a:xfrm>
            <a:custGeom>
              <a:rect b="b" l="l" r="r" t="t"/>
              <a:pathLst>
                <a:path extrusionOk="0" h="873" w="666">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8"/>
                    <a:pt x="507" y="164"/>
                    <a:pt x="317" y="38"/>
                  </a:cubicBezTo>
                  <a:cubicBezTo>
                    <a:pt x="268" y="13"/>
                    <a:pt x="2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1427777" y="1872386"/>
              <a:ext cx="21760" cy="28327"/>
            </a:xfrm>
            <a:custGeom>
              <a:rect b="b" l="l" r="r" t="t"/>
              <a:pathLst>
                <a:path extrusionOk="0" h="867" w="666">
                  <a:moveTo>
                    <a:pt x="205" y="0"/>
                  </a:moveTo>
                  <a:cubicBezTo>
                    <a:pt x="85" y="0"/>
                    <a:pt x="0" y="89"/>
                    <a:pt x="0" y="228"/>
                  </a:cubicBezTo>
                  <a:cubicBezTo>
                    <a:pt x="0" y="449"/>
                    <a:pt x="159" y="703"/>
                    <a:pt x="349" y="829"/>
                  </a:cubicBezTo>
                  <a:cubicBezTo>
                    <a:pt x="400" y="855"/>
                    <a:pt x="446" y="867"/>
                    <a:pt x="487" y="867"/>
                  </a:cubicBezTo>
                  <a:cubicBezTo>
                    <a:pt x="598" y="867"/>
                    <a:pt x="665" y="778"/>
                    <a:pt x="665" y="639"/>
                  </a:cubicBezTo>
                  <a:cubicBezTo>
                    <a:pt x="665" y="418"/>
                    <a:pt x="539" y="164"/>
                    <a:pt x="349" y="38"/>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1476394" y="1900125"/>
              <a:ext cx="21760" cy="28523"/>
            </a:xfrm>
            <a:custGeom>
              <a:rect b="b" l="l" r="r" t="t"/>
              <a:pathLst>
                <a:path extrusionOk="0" h="873" w="666">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70"/>
                    <a:pt x="317" y="44"/>
                  </a:cubicBezTo>
                  <a:cubicBezTo>
                    <a:pt x="260" y="15"/>
                    <a:pt x="209" y="1"/>
                    <a:pt x="1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1047012" y="1744539"/>
              <a:ext cx="488389" cy="387953"/>
            </a:xfrm>
            <a:custGeom>
              <a:rect b="b" l="l" r="r" t="t"/>
              <a:pathLst>
                <a:path extrusionOk="0" h="11874" w="14948">
                  <a:moveTo>
                    <a:pt x="241" y="0"/>
                  </a:moveTo>
                  <a:cubicBezTo>
                    <a:pt x="95" y="0"/>
                    <a:pt x="0" y="107"/>
                    <a:pt x="0" y="309"/>
                  </a:cubicBezTo>
                  <a:lnTo>
                    <a:pt x="0" y="2937"/>
                  </a:lnTo>
                  <a:cubicBezTo>
                    <a:pt x="0" y="3222"/>
                    <a:pt x="190" y="3539"/>
                    <a:pt x="444" y="3697"/>
                  </a:cubicBezTo>
                  <a:lnTo>
                    <a:pt x="14505" y="11804"/>
                  </a:lnTo>
                  <a:cubicBezTo>
                    <a:pt x="14580" y="11852"/>
                    <a:pt x="14650" y="11873"/>
                    <a:pt x="14711" y="11873"/>
                  </a:cubicBezTo>
                  <a:cubicBezTo>
                    <a:pt x="14854" y="11873"/>
                    <a:pt x="14948" y="11751"/>
                    <a:pt x="14948" y="11551"/>
                  </a:cubicBezTo>
                  <a:lnTo>
                    <a:pt x="14948" y="8923"/>
                  </a:lnTo>
                  <a:cubicBezTo>
                    <a:pt x="14948" y="8669"/>
                    <a:pt x="14758" y="8321"/>
                    <a:pt x="14505" y="8194"/>
                  </a:cubicBezTo>
                  <a:lnTo>
                    <a:pt x="444" y="55"/>
                  </a:lnTo>
                  <a:cubicBezTo>
                    <a:pt x="370" y="18"/>
                    <a:pt x="301" y="0"/>
                    <a:pt x="241"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1071843" y="1781524"/>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4"/>
            <p:cNvSpPr/>
            <p:nvPr/>
          </p:nvSpPr>
          <p:spPr>
            <a:xfrm>
              <a:off x="1071843" y="1807368"/>
              <a:ext cx="163493" cy="102494"/>
            </a:xfrm>
            <a:custGeom>
              <a:rect b="b" l="l" r="r" t="t"/>
              <a:pathLst>
                <a:path extrusionOk="0" h="3137"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4"/>
            <p:cNvSpPr/>
            <p:nvPr/>
          </p:nvSpPr>
          <p:spPr>
            <a:xfrm>
              <a:off x="1071843" y="1834290"/>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4"/>
            <p:cNvSpPr/>
            <p:nvPr/>
          </p:nvSpPr>
          <p:spPr>
            <a:xfrm>
              <a:off x="1380173" y="1983081"/>
              <a:ext cx="21760" cy="28360"/>
            </a:xfrm>
            <a:custGeom>
              <a:rect b="b" l="l" r="r" t="t"/>
              <a:pathLst>
                <a:path extrusionOk="0" h="868" w="666">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1427777" y="2010853"/>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2"/>
                    <a:pt x="484" y="872"/>
                  </a:cubicBezTo>
                  <a:cubicBezTo>
                    <a:pt x="596" y="872"/>
                    <a:pt x="665" y="777"/>
                    <a:pt x="665" y="613"/>
                  </a:cubicBezTo>
                  <a:cubicBezTo>
                    <a:pt x="665" y="423"/>
                    <a:pt x="539" y="138"/>
                    <a:pt x="349" y="43"/>
                  </a:cubicBezTo>
                  <a:cubicBezTo>
                    <a:pt x="292" y="15"/>
                    <a:pt x="238" y="0"/>
                    <a:pt x="19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1475381" y="2038526"/>
              <a:ext cx="23818" cy="28098"/>
            </a:xfrm>
            <a:custGeom>
              <a:rect b="b" l="l" r="r" t="t"/>
              <a:pathLst>
                <a:path extrusionOk="0" h="860" w="729">
                  <a:moveTo>
                    <a:pt x="213" y="1"/>
                  </a:moveTo>
                  <a:cubicBezTo>
                    <a:pt x="181" y="1"/>
                    <a:pt x="152" y="7"/>
                    <a:pt x="127" y="20"/>
                  </a:cubicBezTo>
                  <a:cubicBezTo>
                    <a:pt x="0" y="83"/>
                    <a:pt x="0" y="336"/>
                    <a:pt x="127" y="558"/>
                  </a:cubicBezTo>
                  <a:cubicBezTo>
                    <a:pt x="231" y="741"/>
                    <a:pt x="401" y="859"/>
                    <a:pt x="528" y="859"/>
                  </a:cubicBezTo>
                  <a:cubicBezTo>
                    <a:pt x="555" y="859"/>
                    <a:pt x="580" y="854"/>
                    <a:pt x="602" y="843"/>
                  </a:cubicBezTo>
                  <a:cubicBezTo>
                    <a:pt x="729" y="780"/>
                    <a:pt x="729" y="526"/>
                    <a:pt x="602" y="305"/>
                  </a:cubicBezTo>
                  <a:cubicBezTo>
                    <a:pt x="501" y="102"/>
                    <a:pt x="338" y="1"/>
                    <a:pt x="21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1047012" y="1883168"/>
              <a:ext cx="488389" cy="387529"/>
            </a:xfrm>
            <a:custGeom>
              <a:rect b="b" l="l" r="r" t="t"/>
              <a:pathLst>
                <a:path extrusionOk="0" h="11861" w="14948">
                  <a:moveTo>
                    <a:pt x="241" y="1"/>
                  </a:moveTo>
                  <a:cubicBezTo>
                    <a:pt x="95" y="1"/>
                    <a:pt x="0" y="107"/>
                    <a:pt x="0" y="309"/>
                  </a:cubicBezTo>
                  <a:lnTo>
                    <a:pt x="0" y="2938"/>
                  </a:lnTo>
                  <a:cubicBezTo>
                    <a:pt x="0" y="3191"/>
                    <a:pt x="190" y="3540"/>
                    <a:pt x="444" y="3666"/>
                  </a:cubicBezTo>
                  <a:lnTo>
                    <a:pt x="14505" y="11805"/>
                  </a:lnTo>
                  <a:cubicBezTo>
                    <a:pt x="14579" y="11842"/>
                    <a:pt x="14647" y="11860"/>
                    <a:pt x="14707" y="11860"/>
                  </a:cubicBezTo>
                  <a:cubicBezTo>
                    <a:pt x="14853" y="11860"/>
                    <a:pt x="14948" y="11754"/>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1071843" y="1920154"/>
              <a:ext cx="163493" cy="102461"/>
            </a:xfrm>
            <a:custGeom>
              <a:rect b="b" l="l" r="r" t="t"/>
              <a:pathLst>
                <a:path extrusionOk="0" h="3136"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a:off x="1071843" y="1946030"/>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1071843" y="1972920"/>
              <a:ext cx="163493" cy="102494"/>
            </a:xfrm>
            <a:custGeom>
              <a:rect b="b" l="l" r="r" t="t"/>
              <a:pathLst>
                <a:path extrusionOk="0" h="3137"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1379128" y="2121384"/>
              <a:ext cx="23851" cy="28098"/>
            </a:xfrm>
            <a:custGeom>
              <a:rect b="b" l="l" r="r" t="t"/>
              <a:pathLst>
                <a:path extrusionOk="0" h="860" w="730">
                  <a:moveTo>
                    <a:pt x="201" y="1"/>
                  </a:moveTo>
                  <a:cubicBezTo>
                    <a:pt x="175" y="1"/>
                    <a:pt x="150" y="6"/>
                    <a:pt x="128" y="17"/>
                  </a:cubicBezTo>
                  <a:cubicBezTo>
                    <a:pt x="1" y="80"/>
                    <a:pt x="1" y="334"/>
                    <a:pt x="128" y="556"/>
                  </a:cubicBezTo>
                  <a:cubicBezTo>
                    <a:pt x="229" y="758"/>
                    <a:pt x="391" y="860"/>
                    <a:pt x="517" y="860"/>
                  </a:cubicBezTo>
                  <a:cubicBezTo>
                    <a:pt x="548" y="860"/>
                    <a:pt x="577" y="853"/>
                    <a:pt x="603" y="841"/>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4"/>
            <p:cNvSpPr/>
            <p:nvPr/>
          </p:nvSpPr>
          <p:spPr>
            <a:xfrm>
              <a:off x="1427777" y="2149057"/>
              <a:ext cx="21760" cy="28556"/>
            </a:xfrm>
            <a:custGeom>
              <a:rect b="b" l="l" r="r" t="t"/>
              <a:pathLst>
                <a:path extrusionOk="0" h="874" w="666">
                  <a:moveTo>
                    <a:pt x="187" y="0"/>
                  </a:moveTo>
                  <a:cubicBezTo>
                    <a:pt x="77" y="0"/>
                    <a:pt x="0" y="93"/>
                    <a:pt x="0" y="247"/>
                  </a:cubicBezTo>
                  <a:cubicBezTo>
                    <a:pt x="0" y="469"/>
                    <a:pt x="159" y="722"/>
                    <a:pt x="349" y="817"/>
                  </a:cubicBezTo>
                  <a:cubicBezTo>
                    <a:pt x="407" y="856"/>
                    <a:pt x="459" y="874"/>
                    <a:pt x="503" y="874"/>
                  </a:cubicBezTo>
                  <a:cubicBezTo>
                    <a:pt x="604" y="874"/>
                    <a:pt x="665" y="781"/>
                    <a:pt x="665" y="627"/>
                  </a:cubicBezTo>
                  <a:cubicBezTo>
                    <a:pt x="665" y="405"/>
                    <a:pt x="539" y="152"/>
                    <a:pt x="349" y="57"/>
                  </a:cubicBezTo>
                  <a:cubicBezTo>
                    <a:pt x="291" y="18"/>
                    <a:pt x="235" y="0"/>
                    <a:pt x="18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4"/>
            <p:cNvSpPr/>
            <p:nvPr/>
          </p:nvSpPr>
          <p:spPr>
            <a:xfrm>
              <a:off x="1475381" y="2176764"/>
              <a:ext cx="23818" cy="28490"/>
            </a:xfrm>
            <a:custGeom>
              <a:rect b="b" l="l" r="r" t="t"/>
              <a:pathLst>
                <a:path extrusionOk="0" h="872" w="729">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9" y="761"/>
                    <a:pt x="729" y="539"/>
                    <a:pt x="602" y="286"/>
                  </a:cubicBezTo>
                  <a:cubicBezTo>
                    <a:pt x="504" y="115"/>
                    <a:pt x="350"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4"/>
            <p:cNvSpPr/>
            <p:nvPr/>
          </p:nvSpPr>
          <p:spPr>
            <a:xfrm>
              <a:off x="1047012" y="2021373"/>
              <a:ext cx="488389" cy="387953"/>
            </a:xfrm>
            <a:custGeom>
              <a:rect b="b" l="l" r="r" t="t"/>
              <a:pathLst>
                <a:path extrusionOk="0" h="11874" w="14948">
                  <a:moveTo>
                    <a:pt x="238" y="1"/>
                  </a:moveTo>
                  <a:cubicBezTo>
                    <a:pt x="94" y="1"/>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70"/>
                  </a:lnTo>
                  <a:cubicBezTo>
                    <a:pt x="368" y="22"/>
                    <a:pt x="298" y="1"/>
                    <a:pt x="238"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1071843" y="2057770"/>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1071843" y="2084692"/>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a:off x="1071843" y="2110536"/>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a:off x="1379128" y="2259556"/>
              <a:ext cx="23851" cy="28490"/>
            </a:xfrm>
            <a:custGeom>
              <a:rect b="b" l="l" r="r" t="t"/>
              <a:pathLst>
                <a:path extrusionOk="0" h="872" w="73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1426732" y="2287458"/>
              <a:ext cx="23851" cy="28523"/>
            </a:xfrm>
            <a:custGeom>
              <a:rect b="b" l="l" r="r" t="t"/>
              <a:pathLst>
                <a:path extrusionOk="0" h="873" w="730">
                  <a:moveTo>
                    <a:pt x="227" y="1"/>
                  </a:moveTo>
                  <a:cubicBezTo>
                    <a:pt x="190" y="1"/>
                    <a:pt x="156" y="11"/>
                    <a:pt x="127" y="33"/>
                  </a:cubicBezTo>
                  <a:cubicBezTo>
                    <a:pt x="1" y="96"/>
                    <a:pt x="1" y="350"/>
                    <a:pt x="127" y="571"/>
                  </a:cubicBezTo>
                  <a:cubicBezTo>
                    <a:pt x="232" y="754"/>
                    <a:pt x="401" y="873"/>
                    <a:pt x="529" y="873"/>
                  </a:cubicBezTo>
                  <a:cubicBezTo>
                    <a:pt x="555" y="873"/>
                    <a:pt x="580" y="867"/>
                    <a:pt x="602" y="856"/>
                  </a:cubicBezTo>
                  <a:cubicBezTo>
                    <a:pt x="729" y="761"/>
                    <a:pt x="729" y="540"/>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4"/>
            <p:cNvSpPr/>
            <p:nvPr/>
          </p:nvSpPr>
          <p:spPr>
            <a:xfrm>
              <a:off x="1475381" y="2314870"/>
              <a:ext cx="23818" cy="28523"/>
            </a:xfrm>
            <a:custGeom>
              <a:rect b="b" l="l" r="r" t="t"/>
              <a:pathLst>
                <a:path extrusionOk="0" h="873" w="729">
                  <a:moveTo>
                    <a:pt x="201" y="1"/>
                  </a:moveTo>
                  <a:cubicBezTo>
                    <a:pt x="174" y="1"/>
                    <a:pt x="149" y="6"/>
                    <a:pt x="127" y="17"/>
                  </a:cubicBezTo>
                  <a:cubicBezTo>
                    <a:pt x="0" y="112"/>
                    <a:pt x="0" y="366"/>
                    <a:pt x="127" y="587"/>
                  </a:cubicBezTo>
                  <a:cubicBezTo>
                    <a:pt x="224" y="758"/>
                    <a:pt x="379" y="873"/>
                    <a:pt x="502" y="873"/>
                  </a:cubicBezTo>
                  <a:cubicBezTo>
                    <a:pt x="539" y="873"/>
                    <a:pt x="573" y="862"/>
                    <a:pt x="602" y="841"/>
                  </a:cubicBezTo>
                  <a:cubicBezTo>
                    <a:pt x="729" y="777"/>
                    <a:pt x="729" y="524"/>
                    <a:pt x="602" y="302"/>
                  </a:cubicBezTo>
                  <a:cubicBezTo>
                    <a:pt x="497" y="119"/>
                    <a:pt x="328"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4"/>
            <p:cNvSpPr/>
            <p:nvPr/>
          </p:nvSpPr>
          <p:spPr>
            <a:xfrm>
              <a:off x="1047012" y="2159610"/>
              <a:ext cx="488389" cy="387823"/>
            </a:xfrm>
            <a:custGeom>
              <a:rect b="b" l="l" r="r" t="t"/>
              <a:pathLst>
                <a:path extrusionOk="0" h="11870" w="14948">
                  <a:moveTo>
                    <a:pt x="256" y="1"/>
                  </a:moveTo>
                  <a:cubicBezTo>
                    <a:pt x="102" y="1"/>
                    <a:pt x="0" y="118"/>
                    <a:pt x="0" y="304"/>
                  </a:cubicBezTo>
                  <a:lnTo>
                    <a:pt x="0" y="2932"/>
                  </a:lnTo>
                  <a:cubicBezTo>
                    <a:pt x="0" y="3217"/>
                    <a:pt x="190" y="3534"/>
                    <a:pt x="444" y="3692"/>
                  </a:cubicBezTo>
                  <a:lnTo>
                    <a:pt x="14505" y="11800"/>
                  </a:lnTo>
                  <a:cubicBezTo>
                    <a:pt x="14581" y="11848"/>
                    <a:pt x="14652" y="11870"/>
                    <a:pt x="14714" y="11870"/>
                  </a:cubicBezTo>
                  <a:cubicBezTo>
                    <a:pt x="14856" y="11870"/>
                    <a:pt x="14948" y="11755"/>
                    <a:pt x="14948" y="11578"/>
                  </a:cubicBezTo>
                  <a:lnTo>
                    <a:pt x="14948" y="8950"/>
                  </a:lnTo>
                  <a:cubicBezTo>
                    <a:pt x="14948" y="8664"/>
                    <a:pt x="14758" y="8316"/>
                    <a:pt x="14505" y="8189"/>
                  </a:cubicBezTo>
                  <a:lnTo>
                    <a:pt x="444" y="51"/>
                  </a:lnTo>
                  <a:cubicBezTo>
                    <a:pt x="376" y="17"/>
                    <a:pt x="312" y="1"/>
                    <a:pt x="256"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4"/>
            <p:cNvSpPr/>
            <p:nvPr/>
          </p:nvSpPr>
          <p:spPr>
            <a:xfrm>
              <a:off x="1071843" y="2196432"/>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1071843" y="2223322"/>
              <a:ext cx="163493" cy="102461"/>
            </a:xfrm>
            <a:custGeom>
              <a:rect b="b" l="l" r="r" t="t"/>
              <a:pathLst>
                <a:path extrusionOk="0" h="3136"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p:nvPr/>
          </p:nvSpPr>
          <p:spPr>
            <a:xfrm>
              <a:off x="1071843" y="2249198"/>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1380173" y="2398022"/>
              <a:ext cx="21760" cy="28490"/>
            </a:xfrm>
            <a:custGeom>
              <a:rect b="b" l="l" r="r" t="t"/>
              <a:pathLst>
                <a:path extrusionOk="0" h="872" w="666">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7"/>
                    <a:pt x="507" y="164"/>
                    <a:pt x="317" y="37"/>
                  </a:cubicBezTo>
                  <a:cubicBezTo>
                    <a:pt x="268" y="13"/>
                    <a:pt x="2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1427777" y="2425957"/>
              <a:ext cx="21760" cy="28327"/>
            </a:xfrm>
            <a:custGeom>
              <a:rect b="b" l="l" r="r" t="t"/>
              <a:pathLst>
                <a:path extrusionOk="0" h="867" w="666">
                  <a:moveTo>
                    <a:pt x="205" y="0"/>
                  </a:moveTo>
                  <a:cubicBezTo>
                    <a:pt x="85" y="0"/>
                    <a:pt x="0" y="88"/>
                    <a:pt x="0" y="227"/>
                  </a:cubicBezTo>
                  <a:cubicBezTo>
                    <a:pt x="0" y="449"/>
                    <a:pt x="159" y="703"/>
                    <a:pt x="349" y="829"/>
                  </a:cubicBezTo>
                  <a:cubicBezTo>
                    <a:pt x="400" y="855"/>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1476394" y="2453696"/>
              <a:ext cx="21760" cy="28490"/>
            </a:xfrm>
            <a:custGeom>
              <a:rect b="b" l="l" r="r" t="t"/>
              <a:pathLst>
                <a:path extrusionOk="0" h="872" w="666">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39"/>
                    <a:pt x="317" y="44"/>
                  </a:cubicBezTo>
                  <a:cubicBezTo>
                    <a:pt x="260" y="15"/>
                    <a:pt x="209" y="1"/>
                    <a:pt x="1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4"/>
            <p:cNvSpPr/>
            <p:nvPr/>
          </p:nvSpPr>
          <p:spPr>
            <a:xfrm>
              <a:off x="1047012" y="2298109"/>
              <a:ext cx="488389" cy="387953"/>
            </a:xfrm>
            <a:custGeom>
              <a:rect b="b" l="l" r="r" t="t"/>
              <a:pathLst>
                <a:path extrusionOk="0" h="11874" w="14948">
                  <a:moveTo>
                    <a:pt x="241" y="0"/>
                  </a:moveTo>
                  <a:cubicBezTo>
                    <a:pt x="95" y="0"/>
                    <a:pt x="0" y="107"/>
                    <a:pt x="0" y="309"/>
                  </a:cubicBezTo>
                  <a:lnTo>
                    <a:pt x="0" y="2937"/>
                  </a:lnTo>
                  <a:cubicBezTo>
                    <a:pt x="0" y="3222"/>
                    <a:pt x="190" y="3539"/>
                    <a:pt x="444" y="3697"/>
                  </a:cubicBezTo>
                  <a:lnTo>
                    <a:pt x="14505" y="11804"/>
                  </a:lnTo>
                  <a:cubicBezTo>
                    <a:pt x="14580" y="11851"/>
                    <a:pt x="14650" y="11873"/>
                    <a:pt x="14711" y="11873"/>
                  </a:cubicBezTo>
                  <a:cubicBezTo>
                    <a:pt x="14854" y="11873"/>
                    <a:pt x="14948" y="11751"/>
                    <a:pt x="14948" y="11551"/>
                  </a:cubicBezTo>
                  <a:lnTo>
                    <a:pt x="14948" y="8922"/>
                  </a:lnTo>
                  <a:cubicBezTo>
                    <a:pt x="14948" y="8669"/>
                    <a:pt x="14758" y="8321"/>
                    <a:pt x="14505" y="8194"/>
                  </a:cubicBezTo>
                  <a:lnTo>
                    <a:pt x="444" y="55"/>
                  </a:lnTo>
                  <a:cubicBezTo>
                    <a:pt x="370" y="18"/>
                    <a:pt x="301" y="0"/>
                    <a:pt x="241"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4"/>
            <p:cNvSpPr/>
            <p:nvPr/>
          </p:nvSpPr>
          <p:spPr>
            <a:xfrm>
              <a:off x="1071843" y="2335062"/>
              <a:ext cx="163493" cy="102494"/>
            </a:xfrm>
            <a:custGeom>
              <a:rect b="b" l="l" r="r" t="t"/>
              <a:pathLst>
                <a:path extrusionOk="0" h="3137" w="5004">
                  <a:moveTo>
                    <a:pt x="0" y="1"/>
                  </a:moveTo>
                  <a:lnTo>
                    <a:pt x="0" y="223"/>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1071843" y="2360938"/>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1071843" y="2387861"/>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1380173" y="2536651"/>
              <a:ext cx="21760" cy="28360"/>
            </a:xfrm>
            <a:custGeom>
              <a:rect b="b" l="l" r="r" t="t"/>
              <a:pathLst>
                <a:path extrusionOk="0" h="868" w="666">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1427777" y="2564423"/>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1"/>
                    <a:pt x="484" y="871"/>
                  </a:cubicBezTo>
                  <a:cubicBezTo>
                    <a:pt x="596" y="871"/>
                    <a:pt x="665" y="777"/>
                    <a:pt x="665" y="613"/>
                  </a:cubicBezTo>
                  <a:cubicBezTo>
                    <a:pt x="665" y="423"/>
                    <a:pt x="539" y="138"/>
                    <a:pt x="349" y="43"/>
                  </a:cubicBezTo>
                  <a:cubicBezTo>
                    <a:pt x="292" y="15"/>
                    <a:pt x="238" y="0"/>
                    <a:pt x="19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1475381" y="2592096"/>
              <a:ext cx="23818" cy="28098"/>
            </a:xfrm>
            <a:custGeom>
              <a:rect b="b" l="l" r="r" t="t"/>
              <a:pathLst>
                <a:path extrusionOk="0" h="860" w="729">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80"/>
                    <a:pt x="729" y="526"/>
                    <a:pt x="602" y="304"/>
                  </a:cubicBezTo>
                  <a:cubicBezTo>
                    <a:pt x="501" y="102"/>
                    <a:pt x="338"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4"/>
            <p:cNvSpPr/>
            <p:nvPr/>
          </p:nvSpPr>
          <p:spPr>
            <a:xfrm>
              <a:off x="1047012" y="2436739"/>
              <a:ext cx="488389" cy="387529"/>
            </a:xfrm>
            <a:custGeom>
              <a:rect b="b" l="l" r="r" t="t"/>
              <a:pathLst>
                <a:path extrusionOk="0" h="11861" w="14948">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2"/>
                  </a:cubicBezTo>
                  <a:lnTo>
                    <a:pt x="14948" y="8923"/>
                  </a:lnTo>
                  <a:cubicBezTo>
                    <a:pt x="14948" y="8670"/>
                    <a:pt x="14758" y="8321"/>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4"/>
            <p:cNvSpPr/>
            <p:nvPr/>
          </p:nvSpPr>
          <p:spPr>
            <a:xfrm>
              <a:off x="1071843" y="2473724"/>
              <a:ext cx="163493" cy="102461"/>
            </a:xfrm>
            <a:custGeom>
              <a:rect b="b" l="l" r="r" t="t"/>
              <a:pathLst>
                <a:path extrusionOk="0" h="3136" w="5004">
                  <a:moveTo>
                    <a:pt x="0" y="1"/>
                  </a:moveTo>
                  <a:lnTo>
                    <a:pt x="0" y="222"/>
                  </a:lnTo>
                  <a:lnTo>
                    <a:pt x="5004" y="3136"/>
                  </a:lnTo>
                  <a:lnTo>
                    <a:pt x="5004"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4"/>
            <p:cNvSpPr/>
            <p:nvPr/>
          </p:nvSpPr>
          <p:spPr>
            <a:xfrm>
              <a:off x="1071843" y="2499600"/>
              <a:ext cx="163493" cy="102461"/>
            </a:xfrm>
            <a:custGeom>
              <a:rect b="b" l="l" r="r" t="t"/>
              <a:pathLst>
                <a:path extrusionOk="0" h="3136" w="5004">
                  <a:moveTo>
                    <a:pt x="0" y="0"/>
                  </a:moveTo>
                  <a:lnTo>
                    <a:pt x="0" y="254"/>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4"/>
            <p:cNvSpPr/>
            <p:nvPr/>
          </p:nvSpPr>
          <p:spPr>
            <a:xfrm>
              <a:off x="1071843" y="2526490"/>
              <a:ext cx="163493" cy="102461"/>
            </a:xfrm>
            <a:custGeom>
              <a:rect b="b" l="l" r="r" t="t"/>
              <a:pathLst>
                <a:path extrusionOk="0" h="3136"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4"/>
            <p:cNvSpPr/>
            <p:nvPr/>
          </p:nvSpPr>
          <p:spPr>
            <a:xfrm>
              <a:off x="1379128" y="2674954"/>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4"/>
            <p:cNvSpPr/>
            <p:nvPr/>
          </p:nvSpPr>
          <p:spPr>
            <a:xfrm>
              <a:off x="1427777" y="2702595"/>
              <a:ext cx="21760" cy="28131"/>
            </a:xfrm>
            <a:custGeom>
              <a:rect b="b" l="l" r="r" t="t"/>
              <a:pathLst>
                <a:path extrusionOk="0" h="861" w="666">
                  <a:moveTo>
                    <a:pt x="187" y="1"/>
                  </a:moveTo>
                  <a:cubicBezTo>
                    <a:pt x="77" y="1"/>
                    <a:pt x="0" y="94"/>
                    <a:pt x="0" y="248"/>
                  </a:cubicBezTo>
                  <a:cubicBezTo>
                    <a:pt x="0" y="469"/>
                    <a:pt x="159" y="723"/>
                    <a:pt x="349" y="818"/>
                  </a:cubicBezTo>
                  <a:cubicBezTo>
                    <a:pt x="406" y="846"/>
                    <a:pt x="457" y="861"/>
                    <a:pt x="501" y="861"/>
                  </a:cubicBezTo>
                  <a:cubicBezTo>
                    <a:pt x="603" y="861"/>
                    <a:pt x="665" y="783"/>
                    <a:pt x="665" y="628"/>
                  </a:cubicBezTo>
                  <a:cubicBezTo>
                    <a:pt x="665" y="406"/>
                    <a:pt x="539" y="153"/>
                    <a:pt x="349" y="58"/>
                  </a:cubicBezTo>
                  <a:cubicBezTo>
                    <a:pt x="291"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4"/>
            <p:cNvSpPr/>
            <p:nvPr/>
          </p:nvSpPr>
          <p:spPr>
            <a:xfrm>
              <a:off x="1475381" y="2730334"/>
              <a:ext cx="23818" cy="28490"/>
            </a:xfrm>
            <a:custGeom>
              <a:rect b="b" l="l" r="r" t="t"/>
              <a:pathLst>
                <a:path extrusionOk="0" h="872" w="729">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9" y="760"/>
                    <a:pt x="729" y="539"/>
                    <a:pt x="602" y="285"/>
                  </a:cubicBezTo>
                  <a:cubicBezTo>
                    <a:pt x="504" y="115"/>
                    <a:pt x="350"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4"/>
            <p:cNvSpPr/>
            <p:nvPr/>
          </p:nvSpPr>
          <p:spPr>
            <a:xfrm>
              <a:off x="1047012" y="2574943"/>
              <a:ext cx="488389" cy="387953"/>
            </a:xfrm>
            <a:custGeom>
              <a:rect b="b" l="l" r="r" t="t"/>
              <a:pathLst>
                <a:path extrusionOk="0" h="11874" w="14948">
                  <a:moveTo>
                    <a:pt x="238" y="0"/>
                  </a:moveTo>
                  <a:cubicBezTo>
                    <a:pt x="94" y="0"/>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4"/>
            <p:cNvSpPr/>
            <p:nvPr/>
          </p:nvSpPr>
          <p:spPr>
            <a:xfrm>
              <a:off x="1071843" y="2611340"/>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4"/>
            <p:cNvSpPr/>
            <p:nvPr/>
          </p:nvSpPr>
          <p:spPr>
            <a:xfrm>
              <a:off x="1071843" y="2638230"/>
              <a:ext cx="163493" cy="102494"/>
            </a:xfrm>
            <a:custGeom>
              <a:rect b="b" l="l" r="r" t="t"/>
              <a:pathLst>
                <a:path extrusionOk="0" h="3137" w="5004">
                  <a:moveTo>
                    <a:pt x="0" y="1"/>
                  </a:moveTo>
                  <a:lnTo>
                    <a:pt x="0" y="223"/>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4"/>
            <p:cNvSpPr/>
            <p:nvPr/>
          </p:nvSpPr>
          <p:spPr>
            <a:xfrm>
              <a:off x="1071843" y="2664107"/>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4"/>
            <p:cNvSpPr/>
            <p:nvPr/>
          </p:nvSpPr>
          <p:spPr>
            <a:xfrm>
              <a:off x="1379128" y="2813126"/>
              <a:ext cx="23851" cy="28490"/>
            </a:xfrm>
            <a:custGeom>
              <a:rect b="b" l="l" r="r" t="t"/>
              <a:pathLst>
                <a:path extrusionOk="0" h="872" w="73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4"/>
            <p:cNvSpPr/>
            <p:nvPr/>
          </p:nvSpPr>
          <p:spPr>
            <a:xfrm>
              <a:off x="1426732" y="2841028"/>
              <a:ext cx="23851" cy="28523"/>
            </a:xfrm>
            <a:custGeom>
              <a:rect b="b" l="l" r="r" t="t"/>
              <a:pathLst>
                <a:path extrusionOk="0" h="873" w="730">
                  <a:moveTo>
                    <a:pt x="227" y="1"/>
                  </a:moveTo>
                  <a:cubicBezTo>
                    <a:pt x="190" y="1"/>
                    <a:pt x="156" y="11"/>
                    <a:pt x="127" y="33"/>
                  </a:cubicBezTo>
                  <a:cubicBezTo>
                    <a:pt x="1" y="96"/>
                    <a:pt x="1" y="349"/>
                    <a:pt x="127" y="571"/>
                  </a:cubicBezTo>
                  <a:cubicBezTo>
                    <a:pt x="232" y="754"/>
                    <a:pt x="401" y="872"/>
                    <a:pt x="529" y="872"/>
                  </a:cubicBezTo>
                  <a:cubicBezTo>
                    <a:pt x="555" y="872"/>
                    <a:pt x="580" y="867"/>
                    <a:pt x="602" y="856"/>
                  </a:cubicBezTo>
                  <a:cubicBezTo>
                    <a:pt x="729" y="761"/>
                    <a:pt x="729" y="508"/>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4"/>
            <p:cNvSpPr/>
            <p:nvPr/>
          </p:nvSpPr>
          <p:spPr>
            <a:xfrm>
              <a:off x="1475381" y="2868440"/>
              <a:ext cx="23818" cy="28523"/>
            </a:xfrm>
            <a:custGeom>
              <a:rect b="b" l="l" r="r" t="t"/>
              <a:pathLst>
                <a:path extrusionOk="0" h="873" w="729">
                  <a:moveTo>
                    <a:pt x="201" y="1"/>
                  </a:moveTo>
                  <a:cubicBezTo>
                    <a:pt x="174" y="1"/>
                    <a:pt x="149" y="6"/>
                    <a:pt x="127" y="17"/>
                  </a:cubicBezTo>
                  <a:cubicBezTo>
                    <a:pt x="0" y="112"/>
                    <a:pt x="0" y="365"/>
                    <a:pt x="127" y="587"/>
                  </a:cubicBezTo>
                  <a:cubicBezTo>
                    <a:pt x="224" y="758"/>
                    <a:pt x="379" y="872"/>
                    <a:pt x="502" y="872"/>
                  </a:cubicBezTo>
                  <a:cubicBezTo>
                    <a:pt x="539" y="872"/>
                    <a:pt x="573" y="862"/>
                    <a:pt x="602" y="840"/>
                  </a:cubicBezTo>
                  <a:cubicBezTo>
                    <a:pt x="729" y="777"/>
                    <a:pt x="729" y="524"/>
                    <a:pt x="602" y="302"/>
                  </a:cubicBezTo>
                  <a:cubicBezTo>
                    <a:pt x="497" y="119"/>
                    <a:pt x="328"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4"/>
            <p:cNvSpPr/>
            <p:nvPr/>
          </p:nvSpPr>
          <p:spPr>
            <a:xfrm>
              <a:off x="1047012" y="2713181"/>
              <a:ext cx="488389" cy="387823"/>
            </a:xfrm>
            <a:custGeom>
              <a:rect b="b" l="l" r="r" t="t"/>
              <a:pathLst>
                <a:path extrusionOk="0" h="11870" w="14948">
                  <a:moveTo>
                    <a:pt x="256" y="1"/>
                  </a:moveTo>
                  <a:cubicBezTo>
                    <a:pt x="102" y="1"/>
                    <a:pt x="0" y="118"/>
                    <a:pt x="0" y="304"/>
                  </a:cubicBezTo>
                  <a:lnTo>
                    <a:pt x="0" y="2932"/>
                  </a:lnTo>
                  <a:cubicBezTo>
                    <a:pt x="0" y="3217"/>
                    <a:pt x="190" y="3534"/>
                    <a:pt x="444" y="3692"/>
                  </a:cubicBezTo>
                  <a:lnTo>
                    <a:pt x="14505" y="11800"/>
                  </a:lnTo>
                  <a:cubicBezTo>
                    <a:pt x="14581" y="11848"/>
                    <a:pt x="14652" y="11869"/>
                    <a:pt x="14714" y="11869"/>
                  </a:cubicBezTo>
                  <a:cubicBezTo>
                    <a:pt x="14856" y="11869"/>
                    <a:pt x="14948" y="11754"/>
                    <a:pt x="14948" y="11578"/>
                  </a:cubicBezTo>
                  <a:lnTo>
                    <a:pt x="14948" y="8949"/>
                  </a:lnTo>
                  <a:cubicBezTo>
                    <a:pt x="14948" y="8664"/>
                    <a:pt x="14758" y="8316"/>
                    <a:pt x="14505" y="8189"/>
                  </a:cubicBezTo>
                  <a:lnTo>
                    <a:pt x="444" y="50"/>
                  </a:lnTo>
                  <a:cubicBezTo>
                    <a:pt x="376" y="16"/>
                    <a:pt x="312" y="1"/>
                    <a:pt x="256"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4"/>
            <p:cNvSpPr/>
            <p:nvPr/>
          </p:nvSpPr>
          <p:spPr>
            <a:xfrm>
              <a:off x="1071843" y="2750003"/>
              <a:ext cx="163493" cy="102461"/>
            </a:xfrm>
            <a:custGeom>
              <a:rect b="b" l="l" r="r" t="t"/>
              <a:pathLst>
                <a:path extrusionOk="0" h="3136" w="5004">
                  <a:moveTo>
                    <a:pt x="0" y="0"/>
                  </a:moveTo>
                  <a:lnTo>
                    <a:pt x="0" y="254"/>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4"/>
            <p:cNvSpPr/>
            <p:nvPr/>
          </p:nvSpPr>
          <p:spPr>
            <a:xfrm>
              <a:off x="1071843" y="2776892"/>
              <a:ext cx="163493" cy="102461"/>
            </a:xfrm>
            <a:custGeom>
              <a:rect b="b" l="l" r="r" t="t"/>
              <a:pathLst>
                <a:path extrusionOk="0" h="3136" w="5004">
                  <a:moveTo>
                    <a:pt x="0" y="1"/>
                  </a:moveTo>
                  <a:lnTo>
                    <a:pt x="0" y="222"/>
                  </a:lnTo>
                  <a:lnTo>
                    <a:pt x="5004" y="3136"/>
                  </a:lnTo>
                  <a:lnTo>
                    <a:pt x="5004"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4"/>
            <p:cNvSpPr/>
            <p:nvPr/>
          </p:nvSpPr>
          <p:spPr>
            <a:xfrm>
              <a:off x="1071843" y="2802769"/>
              <a:ext cx="163493" cy="102461"/>
            </a:xfrm>
            <a:custGeom>
              <a:rect b="b" l="l" r="r" t="t"/>
              <a:pathLst>
                <a:path extrusionOk="0" h="3136" w="5004">
                  <a:moveTo>
                    <a:pt x="0" y="0"/>
                  </a:moveTo>
                  <a:lnTo>
                    <a:pt x="0" y="254"/>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4"/>
            <p:cNvSpPr/>
            <p:nvPr/>
          </p:nvSpPr>
          <p:spPr>
            <a:xfrm>
              <a:off x="1380173" y="2951592"/>
              <a:ext cx="21760" cy="28490"/>
            </a:xfrm>
            <a:custGeom>
              <a:rect b="b" l="l" r="r" t="t"/>
              <a:pathLst>
                <a:path extrusionOk="0" h="872" w="666">
                  <a:moveTo>
                    <a:pt x="182" y="1"/>
                  </a:moveTo>
                  <a:cubicBezTo>
                    <a:pt x="70" y="1"/>
                    <a:pt x="1" y="95"/>
                    <a:pt x="1" y="259"/>
                  </a:cubicBezTo>
                  <a:cubicBezTo>
                    <a:pt x="1" y="449"/>
                    <a:pt x="127" y="734"/>
                    <a:pt x="317" y="829"/>
                  </a:cubicBezTo>
                  <a:cubicBezTo>
                    <a:pt x="374" y="857"/>
                    <a:pt x="428" y="872"/>
                    <a:pt x="476" y="872"/>
                  </a:cubicBezTo>
                  <a:cubicBezTo>
                    <a:pt x="588" y="872"/>
                    <a:pt x="666" y="794"/>
                    <a:pt x="666" y="639"/>
                  </a:cubicBezTo>
                  <a:cubicBezTo>
                    <a:pt x="666" y="417"/>
                    <a:pt x="507" y="164"/>
                    <a:pt x="317" y="37"/>
                  </a:cubicBezTo>
                  <a:cubicBezTo>
                    <a:pt x="268" y="12"/>
                    <a:pt x="2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4"/>
            <p:cNvSpPr/>
            <p:nvPr/>
          </p:nvSpPr>
          <p:spPr>
            <a:xfrm>
              <a:off x="1427777" y="2979527"/>
              <a:ext cx="21760" cy="28327"/>
            </a:xfrm>
            <a:custGeom>
              <a:rect b="b" l="l" r="r" t="t"/>
              <a:pathLst>
                <a:path extrusionOk="0" h="867" w="666">
                  <a:moveTo>
                    <a:pt x="205" y="0"/>
                  </a:moveTo>
                  <a:cubicBezTo>
                    <a:pt x="85" y="0"/>
                    <a:pt x="0" y="88"/>
                    <a:pt x="0" y="227"/>
                  </a:cubicBezTo>
                  <a:cubicBezTo>
                    <a:pt x="0" y="449"/>
                    <a:pt x="159" y="702"/>
                    <a:pt x="349" y="829"/>
                  </a:cubicBezTo>
                  <a:cubicBezTo>
                    <a:pt x="400" y="854"/>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4"/>
            <p:cNvSpPr/>
            <p:nvPr/>
          </p:nvSpPr>
          <p:spPr>
            <a:xfrm>
              <a:off x="1476394" y="3007266"/>
              <a:ext cx="21760" cy="28490"/>
            </a:xfrm>
            <a:custGeom>
              <a:rect b="b" l="l" r="r" t="t"/>
              <a:pathLst>
                <a:path extrusionOk="0" h="872" w="666">
                  <a:moveTo>
                    <a:pt x="165" y="1"/>
                  </a:moveTo>
                  <a:cubicBezTo>
                    <a:pt x="63" y="1"/>
                    <a:pt x="1" y="78"/>
                    <a:pt x="1" y="233"/>
                  </a:cubicBezTo>
                  <a:cubicBezTo>
                    <a:pt x="1" y="455"/>
                    <a:pt x="127" y="708"/>
                    <a:pt x="317" y="835"/>
                  </a:cubicBezTo>
                  <a:cubicBezTo>
                    <a:pt x="367" y="860"/>
                    <a:pt x="415" y="872"/>
                    <a:pt x="458" y="872"/>
                  </a:cubicBezTo>
                  <a:cubicBezTo>
                    <a:pt x="579" y="872"/>
                    <a:pt x="666" y="777"/>
                    <a:pt x="666" y="613"/>
                  </a:cubicBezTo>
                  <a:cubicBezTo>
                    <a:pt x="666" y="423"/>
                    <a:pt x="508" y="138"/>
                    <a:pt x="317" y="43"/>
                  </a:cubicBezTo>
                  <a:cubicBezTo>
                    <a:pt x="260" y="15"/>
                    <a:pt x="209" y="1"/>
                    <a:pt x="1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4"/>
            <p:cNvSpPr/>
            <p:nvPr/>
          </p:nvSpPr>
          <p:spPr>
            <a:xfrm>
              <a:off x="1047012" y="2851647"/>
              <a:ext cx="488389" cy="387986"/>
            </a:xfrm>
            <a:custGeom>
              <a:rect b="b" l="l" r="r" t="t"/>
              <a:pathLst>
                <a:path extrusionOk="0" h="11875" w="14948">
                  <a:moveTo>
                    <a:pt x="241" y="1"/>
                  </a:moveTo>
                  <a:cubicBezTo>
                    <a:pt x="95" y="1"/>
                    <a:pt x="0" y="108"/>
                    <a:pt x="0" y="309"/>
                  </a:cubicBezTo>
                  <a:lnTo>
                    <a:pt x="0" y="2938"/>
                  </a:lnTo>
                  <a:cubicBezTo>
                    <a:pt x="0" y="3223"/>
                    <a:pt x="190" y="3540"/>
                    <a:pt x="444" y="3698"/>
                  </a:cubicBezTo>
                  <a:lnTo>
                    <a:pt x="14505" y="11805"/>
                  </a:lnTo>
                  <a:cubicBezTo>
                    <a:pt x="14580" y="11852"/>
                    <a:pt x="14650" y="11874"/>
                    <a:pt x="14711" y="11874"/>
                  </a:cubicBezTo>
                  <a:cubicBezTo>
                    <a:pt x="14854" y="11874"/>
                    <a:pt x="14948" y="11752"/>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4"/>
            <p:cNvSpPr/>
            <p:nvPr/>
          </p:nvSpPr>
          <p:spPr>
            <a:xfrm>
              <a:off x="1071843" y="2888632"/>
              <a:ext cx="163493" cy="102461"/>
            </a:xfrm>
            <a:custGeom>
              <a:rect b="b" l="l" r="r" t="t"/>
              <a:pathLst>
                <a:path extrusionOk="0" h="3136" w="5004">
                  <a:moveTo>
                    <a:pt x="0" y="1"/>
                  </a:moveTo>
                  <a:lnTo>
                    <a:pt x="0" y="222"/>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4"/>
            <p:cNvSpPr/>
            <p:nvPr/>
          </p:nvSpPr>
          <p:spPr>
            <a:xfrm>
              <a:off x="1071843" y="2914509"/>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4"/>
            <p:cNvSpPr/>
            <p:nvPr/>
          </p:nvSpPr>
          <p:spPr>
            <a:xfrm>
              <a:off x="1071843" y="2941398"/>
              <a:ext cx="163493" cy="102494"/>
            </a:xfrm>
            <a:custGeom>
              <a:rect b="b" l="l" r="r" t="t"/>
              <a:pathLst>
                <a:path extrusionOk="0" h="3137" w="5004">
                  <a:moveTo>
                    <a:pt x="0" y="1"/>
                  </a:moveTo>
                  <a:lnTo>
                    <a:pt x="0" y="223"/>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4"/>
            <p:cNvSpPr/>
            <p:nvPr/>
          </p:nvSpPr>
          <p:spPr>
            <a:xfrm>
              <a:off x="1379128" y="3089862"/>
              <a:ext cx="23851" cy="28523"/>
            </a:xfrm>
            <a:custGeom>
              <a:rect b="b" l="l" r="r" t="t"/>
              <a:pathLst>
                <a:path extrusionOk="0" h="873" w="730">
                  <a:moveTo>
                    <a:pt x="201" y="1"/>
                  </a:moveTo>
                  <a:cubicBezTo>
                    <a:pt x="175" y="1"/>
                    <a:pt x="150" y="6"/>
                    <a:pt x="128" y="17"/>
                  </a:cubicBezTo>
                  <a:cubicBezTo>
                    <a:pt x="1" y="112"/>
                    <a:pt x="1" y="334"/>
                    <a:pt x="128" y="587"/>
                  </a:cubicBezTo>
                  <a:cubicBezTo>
                    <a:pt x="225" y="758"/>
                    <a:pt x="379" y="873"/>
                    <a:pt x="503" y="873"/>
                  </a:cubicBezTo>
                  <a:cubicBezTo>
                    <a:pt x="540" y="873"/>
                    <a:pt x="574" y="862"/>
                    <a:pt x="603" y="841"/>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4"/>
            <p:cNvSpPr/>
            <p:nvPr/>
          </p:nvSpPr>
          <p:spPr>
            <a:xfrm>
              <a:off x="1427777" y="3117993"/>
              <a:ext cx="21760" cy="28098"/>
            </a:xfrm>
            <a:custGeom>
              <a:rect b="b" l="l" r="r" t="t"/>
              <a:pathLst>
                <a:path extrusionOk="0" h="860" w="666">
                  <a:moveTo>
                    <a:pt x="190" y="0"/>
                  </a:moveTo>
                  <a:cubicBezTo>
                    <a:pt x="78" y="0"/>
                    <a:pt x="0" y="78"/>
                    <a:pt x="0" y="233"/>
                  </a:cubicBezTo>
                  <a:cubicBezTo>
                    <a:pt x="0" y="455"/>
                    <a:pt x="159" y="708"/>
                    <a:pt x="349" y="803"/>
                  </a:cubicBezTo>
                  <a:cubicBezTo>
                    <a:pt x="407" y="842"/>
                    <a:pt x="459" y="860"/>
                    <a:pt x="503" y="860"/>
                  </a:cubicBezTo>
                  <a:cubicBezTo>
                    <a:pt x="604" y="860"/>
                    <a:pt x="665" y="767"/>
                    <a:pt x="665" y="613"/>
                  </a:cubicBezTo>
                  <a:cubicBezTo>
                    <a:pt x="665" y="423"/>
                    <a:pt x="539" y="138"/>
                    <a:pt x="349" y="43"/>
                  </a:cubicBezTo>
                  <a:cubicBezTo>
                    <a:pt x="292" y="14"/>
                    <a:pt x="238" y="0"/>
                    <a:pt x="19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4"/>
            <p:cNvSpPr/>
            <p:nvPr/>
          </p:nvSpPr>
          <p:spPr>
            <a:xfrm>
              <a:off x="1475381" y="3145666"/>
              <a:ext cx="23818" cy="28098"/>
            </a:xfrm>
            <a:custGeom>
              <a:rect b="b" l="l" r="r" t="t"/>
              <a:pathLst>
                <a:path extrusionOk="0" h="860" w="729">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48"/>
                    <a:pt x="729" y="526"/>
                    <a:pt x="602" y="304"/>
                  </a:cubicBezTo>
                  <a:cubicBezTo>
                    <a:pt x="501" y="102"/>
                    <a:pt x="338"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4"/>
            <p:cNvSpPr/>
            <p:nvPr/>
          </p:nvSpPr>
          <p:spPr>
            <a:xfrm>
              <a:off x="1047012" y="2990309"/>
              <a:ext cx="488389" cy="387496"/>
            </a:xfrm>
            <a:custGeom>
              <a:rect b="b" l="l" r="r" t="t"/>
              <a:pathLst>
                <a:path extrusionOk="0" h="11860" w="14948">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1"/>
                  </a:cubicBezTo>
                  <a:lnTo>
                    <a:pt x="14948" y="8923"/>
                  </a:lnTo>
                  <a:cubicBezTo>
                    <a:pt x="14948" y="8638"/>
                    <a:pt x="14758" y="8321"/>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4"/>
            <p:cNvSpPr/>
            <p:nvPr/>
          </p:nvSpPr>
          <p:spPr>
            <a:xfrm>
              <a:off x="1071843" y="3027294"/>
              <a:ext cx="163493" cy="102461"/>
            </a:xfrm>
            <a:custGeom>
              <a:rect b="b" l="l" r="r" t="t"/>
              <a:pathLst>
                <a:path extrusionOk="0" h="3136" w="5004">
                  <a:moveTo>
                    <a:pt x="0" y="0"/>
                  </a:moveTo>
                  <a:lnTo>
                    <a:pt x="0" y="222"/>
                  </a:lnTo>
                  <a:lnTo>
                    <a:pt x="5004" y="3136"/>
                  </a:lnTo>
                  <a:lnTo>
                    <a:pt x="5004"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4"/>
            <p:cNvSpPr/>
            <p:nvPr/>
          </p:nvSpPr>
          <p:spPr>
            <a:xfrm>
              <a:off x="1071843" y="3053171"/>
              <a:ext cx="163493" cy="102461"/>
            </a:xfrm>
            <a:custGeom>
              <a:rect b="b" l="l" r="r" t="t"/>
              <a:pathLst>
                <a:path extrusionOk="0" h="3136" w="5004">
                  <a:moveTo>
                    <a:pt x="0" y="0"/>
                  </a:moveTo>
                  <a:lnTo>
                    <a:pt x="0" y="253"/>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4"/>
            <p:cNvSpPr/>
            <p:nvPr/>
          </p:nvSpPr>
          <p:spPr>
            <a:xfrm>
              <a:off x="1071843" y="3080060"/>
              <a:ext cx="163493" cy="102461"/>
            </a:xfrm>
            <a:custGeom>
              <a:rect b="b" l="l" r="r" t="t"/>
              <a:pathLst>
                <a:path extrusionOk="0" h="3136" w="5004">
                  <a:moveTo>
                    <a:pt x="0" y="1"/>
                  </a:moveTo>
                  <a:lnTo>
                    <a:pt x="0" y="222"/>
                  </a:lnTo>
                  <a:lnTo>
                    <a:pt x="5004" y="3136"/>
                  </a:lnTo>
                  <a:lnTo>
                    <a:pt x="5004"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4"/>
            <p:cNvSpPr/>
            <p:nvPr/>
          </p:nvSpPr>
          <p:spPr>
            <a:xfrm>
              <a:off x="1379128" y="3228524"/>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4"/>
            <p:cNvSpPr/>
            <p:nvPr/>
          </p:nvSpPr>
          <p:spPr>
            <a:xfrm>
              <a:off x="1427777" y="3256165"/>
              <a:ext cx="21760" cy="28588"/>
            </a:xfrm>
            <a:custGeom>
              <a:rect b="b" l="l" r="r" t="t"/>
              <a:pathLst>
                <a:path extrusionOk="0" h="875" w="666">
                  <a:moveTo>
                    <a:pt x="187" y="1"/>
                  </a:moveTo>
                  <a:cubicBezTo>
                    <a:pt x="77" y="1"/>
                    <a:pt x="0" y="94"/>
                    <a:pt x="0" y="248"/>
                  </a:cubicBezTo>
                  <a:cubicBezTo>
                    <a:pt x="0" y="469"/>
                    <a:pt x="159" y="723"/>
                    <a:pt x="349" y="818"/>
                  </a:cubicBezTo>
                  <a:cubicBezTo>
                    <a:pt x="407" y="856"/>
                    <a:pt x="459" y="874"/>
                    <a:pt x="503" y="874"/>
                  </a:cubicBezTo>
                  <a:cubicBezTo>
                    <a:pt x="604" y="874"/>
                    <a:pt x="665" y="782"/>
                    <a:pt x="665" y="628"/>
                  </a:cubicBezTo>
                  <a:cubicBezTo>
                    <a:pt x="665" y="406"/>
                    <a:pt x="539" y="153"/>
                    <a:pt x="349" y="58"/>
                  </a:cubicBezTo>
                  <a:cubicBezTo>
                    <a:pt x="291"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4"/>
            <p:cNvSpPr/>
            <p:nvPr/>
          </p:nvSpPr>
          <p:spPr>
            <a:xfrm>
              <a:off x="1475381" y="3283904"/>
              <a:ext cx="23818" cy="28490"/>
            </a:xfrm>
            <a:custGeom>
              <a:rect b="b" l="l" r="r" t="t"/>
              <a:pathLst>
                <a:path extrusionOk="0" h="872" w="729">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9" y="760"/>
                    <a:pt x="729" y="507"/>
                    <a:pt x="602" y="285"/>
                  </a:cubicBezTo>
                  <a:cubicBezTo>
                    <a:pt x="504" y="114"/>
                    <a:pt x="350"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4"/>
            <p:cNvSpPr/>
            <p:nvPr/>
          </p:nvSpPr>
          <p:spPr>
            <a:xfrm>
              <a:off x="1047012" y="3128513"/>
              <a:ext cx="488389" cy="387790"/>
            </a:xfrm>
            <a:custGeom>
              <a:rect b="b" l="l" r="r" t="t"/>
              <a:pathLst>
                <a:path extrusionOk="0" h="11869" w="14948">
                  <a:moveTo>
                    <a:pt x="238" y="0"/>
                  </a:moveTo>
                  <a:cubicBezTo>
                    <a:pt x="94" y="0"/>
                    <a:pt x="0" y="122"/>
                    <a:pt x="0" y="323"/>
                  </a:cubicBezTo>
                  <a:lnTo>
                    <a:pt x="0" y="2920"/>
                  </a:lnTo>
                  <a:cubicBezTo>
                    <a:pt x="0" y="3205"/>
                    <a:pt x="190" y="3553"/>
                    <a:pt x="444" y="3680"/>
                  </a:cubicBezTo>
                  <a:lnTo>
                    <a:pt x="14505" y="11818"/>
                  </a:lnTo>
                  <a:cubicBezTo>
                    <a:pt x="14572" y="11852"/>
                    <a:pt x="14636" y="11868"/>
                    <a:pt x="14692" y="11868"/>
                  </a:cubicBezTo>
                  <a:cubicBezTo>
                    <a:pt x="14846" y="11868"/>
                    <a:pt x="14948" y="11751"/>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4"/>
            <p:cNvSpPr/>
            <p:nvPr/>
          </p:nvSpPr>
          <p:spPr>
            <a:xfrm>
              <a:off x="1071843" y="3164911"/>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4"/>
            <p:cNvSpPr/>
            <p:nvPr/>
          </p:nvSpPr>
          <p:spPr>
            <a:xfrm>
              <a:off x="1071843" y="3191800"/>
              <a:ext cx="163493" cy="102461"/>
            </a:xfrm>
            <a:custGeom>
              <a:rect b="b" l="l" r="r" t="t"/>
              <a:pathLst>
                <a:path extrusionOk="0" h="3136" w="5004">
                  <a:moveTo>
                    <a:pt x="0" y="1"/>
                  </a:moveTo>
                  <a:lnTo>
                    <a:pt x="0" y="222"/>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4"/>
            <p:cNvSpPr/>
            <p:nvPr/>
          </p:nvSpPr>
          <p:spPr>
            <a:xfrm>
              <a:off x="1071843" y="3217677"/>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4"/>
            <p:cNvSpPr/>
            <p:nvPr/>
          </p:nvSpPr>
          <p:spPr>
            <a:xfrm>
              <a:off x="1379128" y="3366663"/>
              <a:ext cx="23851" cy="28523"/>
            </a:xfrm>
            <a:custGeom>
              <a:rect b="b" l="l" r="r" t="t"/>
              <a:pathLst>
                <a:path extrusionOk="0" h="873" w="730">
                  <a:moveTo>
                    <a:pt x="225" y="1"/>
                  </a:moveTo>
                  <a:cubicBezTo>
                    <a:pt x="189" y="1"/>
                    <a:pt x="156" y="11"/>
                    <a:pt x="128" y="32"/>
                  </a:cubicBezTo>
                  <a:cubicBezTo>
                    <a:pt x="1" y="96"/>
                    <a:pt x="1" y="349"/>
                    <a:pt x="128" y="571"/>
                  </a:cubicBezTo>
                  <a:cubicBezTo>
                    <a:pt x="232" y="754"/>
                    <a:pt x="402" y="872"/>
                    <a:pt x="529" y="872"/>
                  </a:cubicBezTo>
                  <a:cubicBezTo>
                    <a:pt x="556" y="872"/>
                    <a:pt x="581" y="867"/>
                    <a:pt x="603" y="856"/>
                  </a:cubicBezTo>
                  <a:cubicBezTo>
                    <a:pt x="729" y="761"/>
                    <a:pt x="729" y="539"/>
                    <a:pt x="603" y="317"/>
                  </a:cubicBezTo>
                  <a:cubicBezTo>
                    <a:pt x="504" y="121"/>
                    <a:pt x="349" y="1"/>
                    <a:pt x="2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4"/>
            <p:cNvSpPr/>
            <p:nvPr/>
          </p:nvSpPr>
          <p:spPr>
            <a:xfrm>
              <a:off x="1427777" y="3394435"/>
              <a:ext cx="21760" cy="28490"/>
            </a:xfrm>
            <a:custGeom>
              <a:rect b="b" l="l" r="r" t="t"/>
              <a:pathLst>
                <a:path extrusionOk="0" h="872" w="666">
                  <a:moveTo>
                    <a:pt x="205" y="0"/>
                  </a:moveTo>
                  <a:cubicBezTo>
                    <a:pt x="85" y="0"/>
                    <a:pt x="0" y="88"/>
                    <a:pt x="0" y="228"/>
                  </a:cubicBezTo>
                  <a:cubicBezTo>
                    <a:pt x="0" y="449"/>
                    <a:pt x="159" y="734"/>
                    <a:pt x="349" y="829"/>
                  </a:cubicBezTo>
                  <a:cubicBezTo>
                    <a:pt x="406" y="858"/>
                    <a:pt x="457" y="872"/>
                    <a:pt x="501" y="872"/>
                  </a:cubicBezTo>
                  <a:cubicBezTo>
                    <a:pt x="603" y="872"/>
                    <a:pt x="665" y="794"/>
                    <a:pt x="665" y="639"/>
                  </a:cubicBezTo>
                  <a:cubicBezTo>
                    <a:pt x="665" y="418"/>
                    <a:pt x="539" y="164"/>
                    <a:pt x="349" y="38"/>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4"/>
            <p:cNvSpPr/>
            <p:nvPr/>
          </p:nvSpPr>
          <p:spPr>
            <a:xfrm>
              <a:off x="1476394" y="3422370"/>
              <a:ext cx="21760" cy="28327"/>
            </a:xfrm>
            <a:custGeom>
              <a:rect b="b" l="l" r="r" t="t"/>
              <a:pathLst>
                <a:path extrusionOk="0" h="867" w="666">
                  <a:moveTo>
                    <a:pt x="180" y="0"/>
                  </a:moveTo>
                  <a:cubicBezTo>
                    <a:pt x="69" y="0"/>
                    <a:pt x="1" y="89"/>
                    <a:pt x="1" y="228"/>
                  </a:cubicBezTo>
                  <a:cubicBezTo>
                    <a:pt x="1" y="449"/>
                    <a:pt x="127" y="703"/>
                    <a:pt x="317" y="829"/>
                  </a:cubicBezTo>
                  <a:cubicBezTo>
                    <a:pt x="368" y="855"/>
                    <a:pt x="417" y="867"/>
                    <a:pt x="461" y="867"/>
                  </a:cubicBezTo>
                  <a:cubicBezTo>
                    <a:pt x="581" y="867"/>
                    <a:pt x="666" y="778"/>
                    <a:pt x="666" y="639"/>
                  </a:cubicBezTo>
                  <a:cubicBezTo>
                    <a:pt x="666" y="418"/>
                    <a:pt x="508" y="164"/>
                    <a:pt x="317" y="38"/>
                  </a:cubicBezTo>
                  <a:cubicBezTo>
                    <a:pt x="267" y="12"/>
                    <a:pt x="220" y="0"/>
                    <a:pt x="1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4"/>
            <p:cNvSpPr/>
            <p:nvPr/>
          </p:nvSpPr>
          <p:spPr>
            <a:xfrm>
              <a:off x="1602641" y="1602969"/>
              <a:ext cx="473915" cy="2077252"/>
            </a:xfrm>
            <a:custGeom>
              <a:rect b="b" l="l" r="r" t="t"/>
              <a:pathLst>
                <a:path extrusionOk="0" h="63578" w="14505">
                  <a:moveTo>
                    <a:pt x="14203" y="0"/>
                  </a:moveTo>
                  <a:cubicBezTo>
                    <a:pt x="14130" y="0"/>
                    <a:pt x="14050" y="26"/>
                    <a:pt x="13966" y="81"/>
                  </a:cubicBezTo>
                  <a:lnTo>
                    <a:pt x="570" y="7809"/>
                  </a:lnTo>
                  <a:cubicBezTo>
                    <a:pt x="254" y="7967"/>
                    <a:pt x="0" y="8410"/>
                    <a:pt x="0" y="8759"/>
                  </a:cubicBezTo>
                  <a:lnTo>
                    <a:pt x="0" y="63577"/>
                  </a:lnTo>
                  <a:lnTo>
                    <a:pt x="14505" y="55217"/>
                  </a:lnTo>
                  <a:lnTo>
                    <a:pt x="14505" y="398"/>
                  </a:lnTo>
                  <a:cubicBezTo>
                    <a:pt x="14505" y="151"/>
                    <a:pt x="14378" y="0"/>
                    <a:pt x="1420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4"/>
            <p:cNvSpPr/>
            <p:nvPr/>
          </p:nvSpPr>
          <p:spPr>
            <a:xfrm>
              <a:off x="1618160" y="1629859"/>
              <a:ext cx="442876" cy="361293"/>
            </a:xfrm>
            <a:custGeom>
              <a:rect b="b" l="l" r="r" t="t"/>
              <a:pathLst>
                <a:path extrusionOk="0" h="11058" w="13555">
                  <a:moveTo>
                    <a:pt x="13299" y="0"/>
                  </a:moveTo>
                  <a:cubicBezTo>
                    <a:pt x="13243" y="0"/>
                    <a:pt x="13179" y="16"/>
                    <a:pt x="13111" y="50"/>
                  </a:cubicBezTo>
                  <a:lnTo>
                    <a:pt x="444" y="7366"/>
                  </a:lnTo>
                  <a:cubicBezTo>
                    <a:pt x="190" y="7524"/>
                    <a:pt x="0" y="7841"/>
                    <a:pt x="0" y="8126"/>
                  </a:cubicBezTo>
                  <a:lnTo>
                    <a:pt x="0" y="10754"/>
                  </a:lnTo>
                  <a:cubicBezTo>
                    <a:pt x="0" y="10940"/>
                    <a:pt x="102" y="11057"/>
                    <a:pt x="256" y="11057"/>
                  </a:cubicBezTo>
                  <a:cubicBezTo>
                    <a:pt x="313" y="11057"/>
                    <a:pt x="376" y="11041"/>
                    <a:pt x="444" y="11008"/>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4"/>
            <p:cNvSpPr/>
            <p:nvPr/>
          </p:nvSpPr>
          <p:spPr>
            <a:xfrm>
              <a:off x="1618160" y="1768325"/>
              <a:ext cx="442876" cy="361064"/>
            </a:xfrm>
            <a:custGeom>
              <a:rect b="b" l="l" r="r" t="t"/>
              <a:pathLst>
                <a:path extrusionOk="0" h="11051" w="13555">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9"/>
                    <a:pt x="444" y="10981"/>
                  </a:cubicBezTo>
                  <a:lnTo>
                    <a:pt x="13111" y="3666"/>
                  </a:lnTo>
                  <a:cubicBezTo>
                    <a:pt x="13365" y="3539"/>
                    <a:pt x="13555" y="3191"/>
                    <a:pt x="13555" y="2938"/>
                  </a:cubicBezTo>
                  <a:lnTo>
                    <a:pt x="13555" y="309"/>
                  </a:lnTo>
                  <a:cubicBezTo>
                    <a:pt x="13555" y="107"/>
                    <a:pt x="13460" y="1"/>
                    <a:pt x="1331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4"/>
            <p:cNvSpPr/>
            <p:nvPr/>
          </p:nvSpPr>
          <p:spPr>
            <a:xfrm>
              <a:off x="1618160" y="1906987"/>
              <a:ext cx="442876" cy="360606"/>
            </a:xfrm>
            <a:custGeom>
              <a:rect b="b" l="l" r="r" t="t"/>
              <a:pathLst>
                <a:path extrusionOk="0" h="11037" w="13555">
                  <a:moveTo>
                    <a:pt x="13314" y="0"/>
                  </a:moveTo>
                  <a:cubicBezTo>
                    <a:pt x="13254" y="0"/>
                    <a:pt x="13185" y="18"/>
                    <a:pt x="13111" y="55"/>
                  </a:cubicBezTo>
                  <a:lnTo>
                    <a:pt x="444" y="7371"/>
                  </a:lnTo>
                  <a:cubicBezTo>
                    <a:pt x="190" y="7498"/>
                    <a:pt x="0" y="7846"/>
                    <a:pt x="0" y="8099"/>
                  </a:cubicBezTo>
                  <a:lnTo>
                    <a:pt x="0" y="10728"/>
                  </a:lnTo>
                  <a:cubicBezTo>
                    <a:pt x="0" y="10930"/>
                    <a:pt x="96" y="11036"/>
                    <a:pt x="241" y="11036"/>
                  </a:cubicBezTo>
                  <a:cubicBezTo>
                    <a:pt x="301" y="11036"/>
                    <a:pt x="370" y="11018"/>
                    <a:pt x="444" y="10981"/>
                  </a:cubicBezTo>
                  <a:lnTo>
                    <a:pt x="13111" y="3666"/>
                  </a:lnTo>
                  <a:cubicBezTo>
                    <a:pt x="13365" y="3539"/>
                    <a:pt x="13555" y="3191"/>
                    <a:pt x="13555" y="2937"/>
                  </a:cubicBezTo>
                  <a:lnTo>
                    <a:pt x="13555" y="309"/>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4"/>
            <p:cNvSpPr/>
            <p:nvPr/>
          </p:nvSpPr>
          <p:spPr>
            <a:xfrm>
              <a:off x="1618160" y="2045159"/>
              <a:ext cx="442876" cy="361064"/>
            </a:xfrm>
            <a:custGeom>
              <a:rect b="b" l="l" r="r" t="t"/>
              <a:pathLst>
                <a:path extrusionOk="0" h="11051" w="13555">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4"/>
                    <a:pt x="13555" y="3205"/>
                    <a:pt x="13555" y="2920"/>
                  </a:cubicBezTo>
                  <a:lnTo>
                    <a:pt x="13555" y="323"/>
                  </a:lnTo>
                  <a:cubicBezTo>
                    <a:pt x="13555" y="123"/>
                    <a:pt x="13461" y="1"/>
                    <a:pt x="1331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4"/>
            <p:cNvSpPr/>
            <p:nvPr/>
          </p:nvSpPr>
          <p:spPr>
            <a:xfrm>
              <a:off x="1618160" y="2183429"/>
              <a:ext cx="442876" cy="361293"/>
            </a:xfrm>
            <a:custGeom>
              <a:rect b="b" l="l" r="r" t="t"/>
              <a:pathLst>
                <a:path extrusionOk="0" h="11058" w="13555">
                  <a:moveTo>
                    <a:pt x="13299" y="0"/>
                  </a:moveTo>
                  <a:cubicBezTo>
                    <a:pt x="13243" y="0"/>
                    <a:pt x="13179" y="16"/>
                    <a:pt x="13111" y="50"/>
                  </a:cubicBezTo>
                  <a:lnTo>
                    <a:pt x="444" y="7365"/>
                  </a:lnTo>
                  <a:cubicBezTo>
                    <a:pt x="190" y="7524"/>
                    <a:pt x="0" y="7840"/>
                    <a:pt x="0" y="8126"/>
                  </a:cubicBezTo>
                  <a:lnTo>
                    <a:pt x="0" y="10754"/>
                  </a:lnTo>
                  <a:cubicBezTo>
                    <a:pt x="0" y="10939"/>
                    <a:pt x="102" y="11057"/>
                    <a:pt x="256" y="11057"/>
                  </a:cubicBezTo>
                  <a:cubicBezTo>
                    <a:pt x="313" y="11057"/>
                    <a:pt x="376" y="11041"/>
                    <a:pt x="444" y="11007"/>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4"/>
            <p:cNvSpPr/>
            <p:nvPr/>
          </p:nvSpPr>
          <p:spPr>
            <a:xfrm>
              <a:off x="1618160" y="2321895"/>
              <a:ext cx="442876" cy="361064"/>
            </a:xfrm>
            <a:custGeom>
              <a:rect b="b" l="l" r="r" t="t"/>
              <a:pathLst>
                <a:path extrusionOk="0" h="11051" w="13555">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1"/>
                    <a:pt x="1331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4"/>
            <p:cNvSpPr/>
            <p:nvPr/>
          </p:nvSpPr>
          <p:spPr>
            <a:xfrm>
              <a:off x="1618160" y="2460557"/>
              <a:ext cx="442876" cy="360606"/>
            </a:xfrm>
            <a:custGeom>
              <a:rect b="b" l="l" r="r" t="t"/>
              <a:pathLst>
                <a:path extrusionOk="0" h="11037" w="13555">
                  <a:moveTo>
                    <a:pt x="13314" y="0"/>
                  </a:moveTo>
                  <a:cubicBezTo>
                    <a:pt x="13254" y="0"/>
                    <a:pt x="13185" y="18"/>
                    <a:pt x="13111" y="55"/>
                  </a:cubicBezTo>
                  <a:lnTo>
                    <a:pt x="444" y="7371"/>
                  </a:lnTo>
                  <a:cubicBezTo>
                    <a:pt x="190" y="7497"/>
                    <a:pt x="0" y="7846"/>
                    <a:pt x="0" y="8099"/>
                  </a:cubicBezTo>
                  <a:lnTo>
                    <a:pt x="0" y="10728"/>
                  </a:lnTo>
                  <a:cubicBezTo>
                    <a:pt x="0" y="10929"/>
                    <a:pt x="96" y="11036"/>
                    <a:pt x="241" y="11036"/>
                  </a:cubicBezTo>
                  <a:cubicBezTo>
                    <a:pt x="301" y="11036"/>
                    <a:pt x="370" y="11018"/>
                    <a:pt x="444" y="10981"/>
                  </a:cubicBezTo>
                  <a:lnTo>
                    <a:pt x="13111" y="3665"/>
                  </a:lnTo>
                  <a:cubicBezTo>
                    <a:pt x="13365" y="3539"/>
                    <a:pt x="13555" y="3190"/>
                    <a:pt x="13555" y="2937"/>
                  </a:cubicBezTo>
                  <a:lnTo>
                    <a:pt x="13555" y="309"/>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4"/>
            <p:cNvSpPr/>
            <p:nvPr/>
          </p:nvSpPr>
          <p:spPr>
            <a:xfrm>
              <a:off x="1618160" y="2598729"/>
              <a:ext cx="442876" cy="361064"/>
            </a:xfrm>
            <a:custGeom>
              <a:rect b="b" l="l" r="r" t="t"/>
              <a:pathLst>
                <a:path extrusionOk="0" h="11051" w="13555">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4"/>
            <p:cNvSpPr/>
            <p:nvPr/>
          </p:nvSpPr>
          <p:spPr>
            <a:xfrm>
              <a:off x="1618160" y="2736999"/>
              <a:ext cx="442876" cy="361260"/>
            </a:xfrm>
            <a:custGeom>
              <a:rect b="b" l="l" r="r" t="t"/>
              <a:pathLst>
                <a:path extrusionOk="0" h="11057" w="13555">
                  <a:moveTo>
                    <a:pt x="13299" y="0"/>
                  </a:moveTo>
                  <a:cubicBezTo>
                    <a:pt x="13243" y="0"/>
                    <a:pt x="13179" y="16"/>
                    <a:pt x="13111" y="50"/>
                  </a:cubicBezTo>
                  <a:lnTo>
                    <a:pt x="444" y="7365"/>
                  </a:lnTo>
                  <a:cubicBezTo>
                    <a:pt x="190" y="7524"/>
                    <a:pt x="0" y="7840"/>
                    <a:pt x="0" y="8125"/>
                  </a:cubicBezTo>
                  <a:lnTo>
                    <a:pt x="0" y="10754"/>
                  </a:lnTo>
                  <a:cubicBezTo>
                    <a:pt x="0" y="10939"/>
                    <a:pt x="102" y="11057"/>
                    <a:pt x="256" y="11057"/>
                  </a:cubicBezTo>
                  <a:cubicBezTo>
                    <a:pt x="313" y="11057"/>
                    <a:pt x="376" y="11041"/>
                    <a:pt x="444" y="11007"/>
                  </a:cubicBezTo>
                  <a:lnTo>
                    <a:pt x="13111" y="3692"/>
                  </a:lnTo>
                  <a:cubicBezTo>
                    <a:pt x="13365" y="3533"/>
                    <a:pt x="13555" y="3217"/>
                    <a:pt x="13555" y="2932"/>
                  </a:cubicBezTo>
                  <a:lnTo>
                    <a:pt x="13555" y="303"/>
                  </a:lnTo>
                  <a:cubicBezTo>
                    <a:pt x="13555" y="118"/>
                    <a:pt x="13453" y="0"/>
                    <a:pt x="1329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4"/>
            <p:cNvSpPr/>
            <p:nvPr/>
          </p:nvSpPr>
          <p:spPr>
            <a:xfrm>
              <a:off x="1618160" y="2875465"/>
              <a:ext cx="442876" cy="361064"/>
            </a:xfrm>
            <a:custGeom>
              <a:rect b="b" l="l" r="r" t="t"/>
              <a:pathLst>
                <a:path extrusionOk="0" h="11051" w="13555">
                  <a:moveTo>
                    <a:pt x="13314" y="0"/>
                  </a:moveTo>
                  <a:cubicBezTo>
                    <a:pt x="13254" y="0"/>
                    <a:pt x="13185" y="18"/>
                    <a:pt x="13111" y="55"/>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4"/>
            <p:cNvSpPr/>
            <p:nvPr/>
          </p:nvSpPr>
          <p:spPr>
            <a:xfrm>
              <a:off x="1618160" y="3014127"/>
              <a:ext cx="442876" cy="360574"/>
            </a:xfrm>
            <a:custGeom>
              <a:rect b="b" l="l" r="r" t="t"/>
              <a:pathLst>
                <a:path extrusionOk="0" h="11036" w="13555">
                  <a:moveTo>
                    <a:pt x="13314" y="0"/>
                  </a:moveTo>
                  <a:cubicBezTo>
                    <a:pt x="13254" y="0"/>
                    <a:pt x="13185" y="18"/>
                    <a:pt x="13111" y="55"/>
                  </a:cubicBezTo>
                  <a:lnTo>
                    <a:pt x="444" y="7371"/>
                  </a:lnTo>
                  <a:cubicBezTo>
                    <a:pt x="190" y="7497"/>
                    <a:pt x="0" y="7846"/>
                    <a:pt x="0" y="8099"/>
                  </a:cubicBezTo>
                  <a:lnTo>
                    <a:pt x="0" y="10727"/>
                  </a:lnTo>
                  <a:cubicBezTo>
                    <a:pt x="0" y="10929"/>
                    <a:pt x="96" y="11036"/>
                    <a:pt x="241" y="11036"/>
                  </a:cubicBezTo>
                  <a:cubicBezTo>
                    <a:pt x="301" y="11036"/>
                    <a:pt x="370" y="11018"/>
                    <a:pt x="444" y="10981"/>
                  </a:cubicBezTo>
                  <a:lnTo>
                    <a:pt x="13111" y="3665"/>
                  </a:lnTo>
                  <a:cubicBezTo>
                    <a:pt x="13365" y="3539"/>
                    <a:pt x="13555" y="3190"/>
                    <a:pt x="13555" y="2937"/>
                  </a:cubicBezTo>
                  <a:lnTo>
                    <a:pt x="13555" y="308"/>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4"/>
            <p:cNvSpPr/>
            <p:nvPr/>
          </p:nvSpPr>
          <p:spPr>
            <a:xfrm>
              <a:off x="1618160" y="3152299"/>
              <a:ext cx="442876" cy="361064"/>
            </a:xfrm>
            <a:custGeom>
              <a:rect b="b" l="l" r="r" t="t"/>
              <a:pathLst>
                <a:path extrusionOk="0" h="11051" w="13555">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2"/>
                    <a:pt x="444" y="10995"/>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4"/>
            <p:cNvSpPr/>
            <p:nvPr/>
          </p:nvSpPr>
          <p:spPr>
            <a:xfrm>
              <a:off x="1006661" y="1168980"/>
              <a:ext cx="1091621" cy="634304"/>
            </a:xfrm>
            <a:custGeom>
              <a:rect b="b" l="l" r="r" t="t"/>
              <a:pathLst>
                <a:path extrusionOk="0" h="19414" w="33411">
                  <a:moveTo>
                    <a:pt x="16183" y="0"/>
                  </a:moveTo>
                  <a:lnTo>
                    <a:pt x="0" y="9374"/>
                  </a:lnTo>
                  <a:lnTo>
                    <a:pt x="17386" y="19413"/>
                  </a:lnTo>
                  <a:lnTo>
                    <a:pt x="33411" y="10134"/>
                  </a:lnTo>
                  <a:lnTo>
                    <a:pt x="1618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4"/>
            <p:cNvSpPr/>
            <p:nvPr/>
          </p:nvSpPr>
          <p:spPr>
            <a:xfrm>
              <a:off x="1180479" y="1290032"/>
              <a:ext cx="533934" cy="430460"/>
            </a:xfrm>
            <a:custGeom>
              <a:rect b="b" l="l" r="r" t="t"/>
              <a:pathLst>
                <a:path extrusionOk="0" h="13175" w="16342">
                  <a:moveTo>
                    <a:pt x="10230" y="0"/>
                  </a:moveTo>
                  <a:lnTo>
                    <a:pt x="0" y="5922"/>
                  </a:lnTo>
                  <a:lnTo>
                    <a:pt x="12510" y="13175"/>
                  </a:lnTo>
                  <a:lnTo>
                    <a:pt x="12510" y="11845"/>
                  </a:lnTo>
                  <a:lnTo>
                    <a:pt x="16342" y="3547"/>
                  </a:lnTo>
                  <a:lnTo>
                    <a:pt x="1023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4"/>
            <p:cNvSpPr/>
            <p:nvPr/>
          </p:nvSpPr>
          <p:spPr>
            <a:xfrm>
              <a:off x="1180479" y="1440064"/>
              <a:ext cx="74526" cy="65214"/>
            </a:xfrm>
            <a:custGeom>
              <a:rect b="b" l="l" r="r" t="t"/>
              <a:pathLst>
                <a:path extrusionOk="0" h="1996" w="2281">
                  <a:moveTo>
                    <a:pt x="0" y="0"/>
                  </a:moveTo>
                  <a:lnTo>
                    <a:pt x="0" y="1330"/>
                  </a:lnTo>
                  <a:lnTo>
                    <a:pt x="2091" y="1995"/>
                  </a:lnTo>
                  <a:lnTo>
                    <a:pt x="2281" y="855"/>
                  </a:lnTo>
                  <a:lnTo>
                    <a:pt x="1711" y="6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4"/>
            <p:cNvSpPr/>
            <p:nvPr/>
          </p:nvSpPr>
          <p:spPr>
            <a:xfrm>
              <a:off x="1589179" y="1405921"/>
              <a:ext cx="335285" cy="314571"/>
            </a:xfrm>
            <a:custGeom>
              <a:rect b="b" l="l" r="r" t="t"/>
              <a:pathLst>
                <a:path extrusionOk="0" h="9628" w="10262">
                  <a:moveTo>
                    <a:pt x="3833" y="0"/>
                  </a:moveTo>
                  <a:lnTo>
                    <a:pt x="1" y="8298"/>
                  </a:lnTo>
                  <a:lnTo>
                    <a:pt x="1" y="9628"/>
                  </a:lnTo>
                  <a:lnTo>
                    <a:pt x="10262" y="3737"/>
                  </a:lnTo>
                  <a:lnTo>
                    <a:pt x="8678" y="2819"/>
                  </a:lnTo>
                  <a:lnTo>
                    <a:pt x="3833"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4"/>
            <p:cNvSpPr/>
            <p:nvPr/>
          </p:nvSpPr>
          <p:spPr>
            <a:xfrm>
              <a:off x="1763030" y="1482473"/>
              <a:ext cx="161435" cy="110760"/>
            </a:xfrm>
            <a:custGeom>
              <a:rect b="b" l="l" r="r" t="t"/>
              <a:pathLst>
                <a:path extrusionOk="0" h="3390" w="4941">
                  <a:moveTo>
                    <a:pt x="1204" y="1"/>
                  </a:moveTo>
                  <a:lnTo>
                    <a:pt x="0" y="3389"/>
                  </a:lnTo>
                  <a:lnTo>
                    <a:pt x="4941" y="1394"/>
                  </a:lnTo>
                  <a:lnTo>
                    <a:pt x="4941" y="64"/>
                  </a:lnTo>
                  <a:lnTo>
                    <a:pt x="1204"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4"/>
            <p:cNvSpPr/>
            <p:nvPr/>
          </p:nvSpPr>
          <p:spPr>
            <a:xfrm>
              <a:off x="1180479" y="1247590"/>
              <a:ext cx="743985" cy="429447"/>
            </a:xfrm>
            <a:custGeom>
              <a:rect b="b" l="l" r="r" t="t"/>
              <a:pathLst>
                <a:path extrusionOk="0" h="13144" w="22771">
                  <a:moveTo>
                    <a:pt x="10230" y="1"/>
                  </a:moveTo>
                  <a:lnTo>
                    <a:pt x="0" y="5891"/>
                  </a:lnTo>
                  <a:lnTo>
                    <a:pt x="12510" y="13144"/>
                  </a:lnTo>
                  <a:lnTo>
                    <a:pt x="22771" y="7253"/>
                  </a:lnTo>
                  <a:lnTo>
                    <a:pt x="1023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4"/>
            <p:cNvSpPr/>
            <p:nvPr/>
          </p:nvSpPr>
          <p:spPr>
            <a:xfrm>
              <a:off x="1370862" y="1355998"/>
              <a:ext cx="182149" cy="56164"/>
            </a:xfrm>
            <a:custGeom>
              <a:rect b="b" l="l" r="r" t="t"/>
              <a:pathLst>
                <a:path extrusionOk="0" h="1719" w="5575">
                  <a:moveTo>
                    <a:pt x="2787" y="0"/>
                  </a:moveTo>
                  <a:cubicBezTo>
                    <a:pt x="2091" y="0"/>
                    <a:pt x="1394" y="151"/>
                    <a:pt x="856" y="452"/>
                  </a:cubicBezTo>
                  <a:cubicBezTo>
                    <a:pt x="254" y="800"/>
                    <a:pt x="1" y="1275"/>
                    <a:pt x="64" y="1718"/>
                  </a:cubicBezTo>
                  <a:cubicBezTo>
                    <a:pt x="127" y="1370"/>
                    <a:pt x="412" y="1053"/>
                    <a:pt x="856" y="768"/>
                  </a:cubicBezTo>
                  <a:cubicBezTo>
                    <a:pt x="1394" y="467"/>
                    <a:pt x="2091" y="317"/>
                    <a:pt x="2787" y="317"/>
                  </a:cubicBezTo>
                  <a:cubicBezTo>
                    <a:pt x="3484" y="317"/>
                    <a:pt x="4181" y="467"/>
                    <a:pt x="4719" y="768"/>
                  </a:cubicBezTo>
                  <a:cubicBezTo>
                    <a:pt x="5163" y="1053"/>
                    <a:pt x="5416" y="1370"/>
                    <a:pt x="5479" y="1718"/>
                  </a:cubicBezTo>
                  <a:cubicBezTo>
                    <a:pt x="5574" y="1275"/>
                    <a:pt x="5321" y="800"/>
                    <a:pt x="4719" y="452"/>
                  </a:cubicBezTo>
                  <a:cubicBezTo>
                    <a:pt x="4181" y="151"/>
                    <a:pt x="3484" y="0"/>
                    <a:pt x="2787"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4"/>
            <p:cNvSpPr/>
            <p:nvPr/>
          </p:nvSpPr>
          <p:spPr>
            <a:xfrm>
              <a:off x="1372920" y="1366322"/>
              <a:ext cx="176987" cy="92398"/>
            </a:xfrm>
            <a:custGeom>
              <a:rect b="b" l="l" r="r" t="t"/>
              <a:pathLst>
                <a:path extrusionOk="0" h="2828" w="5417">
                  <a:moveTo>
                    <a:pt x="2724" y="1"/>
                  </a:moveTo>
                  <a:cubicBezTo>
                    <a:pt x="2028" y="1"/>
                    <a:pt x="1331" y="151"/>
                    <a:pt x="793" y="452"/>
                  </a:cubicBezTo>
                  <a:cubicBezTo>
                    <a:pt x="318" y="737"/>
                    <a:pt x="64" y="1054"/>
                    <a:pt x="1" y="1402"/>
                  </a:cubicBezTo>
                  <a:cubicBezTo>
                    <a:pt x="64" y="1751"/>
                    <a:pt x="349" y="2099"/>
                    <a:pt x="793" y="2352"/>
                  </a:cubicBezTo>
                  <a:cubicBezTo>
                    <a:pt x="1331" y="2669"/>
                    <a:pt x="2028" y="2827"/>
                    <a:pt x="2724" y="2827"/>
                  </a:cubicBezTo>
                  <a:cubicBezTo>
                    <a:pt x="3421" y="2827"/>
                    <a:pt x="4118" y="2669"/>
                    <a:pt x="4656" y="2352"/>
                  </a:cubicBezTo>
                  <a:cubicBezTo>
                    <a:pt x="5100" y="2099"/>
                    <a:pt x="5353" y="1751"/>
                    <a:pt x="5416" y="1402"/>
                  </a:cubicBezTo>
                  <a:cubicBezTo>
                    <a:pt x="5353" y="1054"/>
                    <a:pt x="5100" y="737"/>
                    <a:pt x="4656" y="452"/>
                  </a:cubicBezTo>
                  <a:cubicBezTo>
                    <a:pt x="4118" y="151"/>
                    <a:pt x="3421" y="1"/>
                    <a:pt x="272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4"/>
            <p:cNvSpPr/>
            <p:nvPr/>
          </p:nvSpPr>
          <p:spPr>
            <a:xfrm>
              <a:off x="1307739" y="1415233"/>
              <a:ext cx="142844" cy="82792"/>
            </a:xfrm>
            <a:custGeom>
              <a:rect b="b" l="l" r="r" t="t"/>
              <a:pathLst>
                <a:path extrusionOk="0" h="2534" w="4372">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4"/>
            <p:cNvSpPr/>
            <p:nvPr/>
          </p:nvSpPr>
          <p:spPr>
            <a:xfrm>
              <a:off x="1284999" y="1428661"/>
              <a:ext cx="142811" cy="81779"/>
            </a:xfrm>
            <a:custGeom>
              <a:rect b="b" l="l" r="r" t="t"/>
              <a:pathLst>
                <a:path extrusionOk="0" h="2503" w="4371">
                  <a:moveTo>
                    <a:pt x="380" y="1"/>
                  </a:moveTo>
                  <a:lnTo>
                    <a:pt x="0" y="223"/>
                  </a:lnTo>
                  <a:lnTo>
                    <a:pt x="3990" y="2503"/>
                  </a:lnTo>
                  <a:lnTo>
                    <a:pt x="4370" y="2313"/>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4"/>
            <p:cNvSpPr/>
            <p:nvPr/>
          </p:nvSpPr>
          <p:spPr>
            <a:xfrm>
              <a:off x="1262226" y="1442122"/>
              <a:ext cx="142811" cy="81779"/>
            </a:xfrm>
            <a:custGeom>
              <a:rect b="b" l="l" r="r" t="t"/>
              <a:pathLst>
                <a:path extrusionOk="0" h="2503" w="4371">
                  <a:moveTo>
                    <a:pt x="380" y="1"/>
                  </a:moveTo>
                  <a:lnTo>
                    <a:pt x="0" y="222"/>
                  </a:lnTo>
                  <a:lnTo>
                    <a:pt x="3991" y="2503"/>
                  </a:lnTo>
                  <a:lnTo>
                    <a:pt x="4371" y="2281"/>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4"/>
            <p:cNvSpPr/>
            <p:nvPr/>
          </p:nvSpPr>
          <p:spPr>
            <a:xfrm>
              <a:off x="1516745" y="1290032"/>
              <a:ext cx="141799" cy="81779"/>
            </a:xfrm>
            <a:custGeom>
              <a:rect b="b" l="l" r="r" t="t"/>
              <a:pathLst>
                <a:path extrusionOk="0" h="2503" w="4340">
                  <a:moveTo>
                    <a:pt x="349" y="0"/>
                  </a:moveTo>
                  <a:lnTo>
                    <a:pt x="1" y="222"/>
                  </a:lnTo>
                  <a:lnTo>
                    <a:pt x="3991" y="2502"/>
                  </a:lnTo>
                  <a:lnTo>
                    <a:pt x="4340"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4"/>
            <p:cNvSpPr/>
            <p:nvPr/>
          </p:nvSpPr>
          <p:spPr>
            <a:xfrm>
              <a:off x="1494004" y="1303493"/>
              <a:ext cx="141766" cy="81747"/>
            </a:xfrm>
            <a:custGeom>
              <a:rect b="b" l="l" r="r" t="t"/>
              <a:pathLst>
                <a:path extrusionOk="0" h="2502" w="4339">
                  <a:moveTo>
                    <a:pt x="349" y="0"/>
                  </a:moveTo>
                  <a:lnTo>
                    <a:pt x="0" y="222"/>
                  </a:lnTo>
                  <a:lnTo>
                    <a:pt x="3990" y="2502"/>
                  </a:lnTo>
                  <a:lnTo>
                    <a:pt x="4339" y="2280"/>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4"/>
            <p:cNvSpPr/>
            <p:nvPr/>
          </p:nvSpPr>
          <p:spPr>
            <a:xfrm>
              <a:off x="1471232" y="1316921"/>
              <a:ext cx="141799" cy="81779"/>
            </a:xfrm>
            <a:custGeom>
              <a:rect b="b" l="l" r="r" t="t"/>
              <a:pathLst>
                <a:path extrusionOk="0" h="2503" w="4340">
                  <a:moveTo>
                    <a:pt x="349" y="1"/>
                  </a:moveTo>
                  <a:lnTo>
                    <a:pt x="0" y="191"/>
                  </a:lnTo>
                  <a:lnTo>
                    <a:pt x="3991" y="2503"/>
                  </a:lnTo>
                  <a:lnTo>
                    <a:pt x="4339" y="2281"/>
                  </a:lnTo>
                  <a:lnTo>
                    <a:pt x="349"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4"/>
            <p:cNvSpPr/>
            <p:nvPr/>
          </p:nvSpPr>
          <p:spPr>
            <a:xfrm>
              <a:off x="1558141" y="1464634"/>
              <a:ext cx="183195" cy="56164"/>
            </a:xfrm>
            <a:custGeom>
              <a:rect b="b" l="l" r="r" t="t"/>
              <a:pathLst>
                <a:path extrusionOk="0" h="1719" w="5607">
                  <a:moveTo>
                    <a:pt x="2803" y="0"/>
                  </a:moveTo>
                  <a:cubicBezTo>
                    <a:pt x="2107" y="0"/>
                    <a:pt x="1410" y="151"/>
                    <a:pt x="887" y="452"/>
                  </a:cubicBezTo>
                  <a:cubicBezTo>
                    <a:pt x="286" y="800"/>
                    <a:pt x="1" y="1275"/>
                    <a:pt x="96" y="1719"/>
                  </a:cubicBezTo>
                  <a:cubicBezTo>
                    <a:pt x="159" y="1370"/>
                    <a:pt x="412" y="1053"/>
                    <a:pt x="887" y="768"/>
                  </a:cubicBezTo>
                  <a:cubicBezTo>
                    <a:pt x="1410" y="468"/>
                    <a:pt x="2107" y="317"/>
                    <a:pt x="2803" y="317"/>
                  </a:cubicBezTo>
                  <a:cubicBezTo>
                    <a:pt x="3500" y="317"/>
                    <a:pt x="4197" y="468"/>
                    <a:pt x="4719" y="768"/>
                  </a:cubicBezTo>
                  <a:cubicBezTo>
                    <a:pt x="5194" y="1053"/>
                    <a:pt x="5448" y="1370"/>
                    <a:pt x="5511" y="1719"/>
                  </a:cubicBezTo>
                  <a:cubicBezTo>
                    <a:pt x="5606" y="1275"/>
                    <a:pt x="5321" y="800"/>
                    <a:pt x="4719" y="452"/>
                  </a:cubicBezTo>
                  <a:cubicBezTo>
                    <a:pt x="4197" y="151"/>
                    <a:pt x="3500" y="0"/>
                    <a:pt x="2803"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4"/>
            <p:cNvSpPr/>
            <p:nvPr/>
          </p:nvSpPr>
          <p:spPr>
            <a:xfrm>
              <a:off x="1561244" y="1474991"/>
              <a:ext cx="176987" cy="91581"/>
            </a:xfrm>
            <a:custGeom>
              <a:rect b="b" l="l" r="r" t="t"/>
              <a:pathLst>
                <a:path extrusionOk="0" h="2803" w="5417">
                  <a:moveTo>
                    <a:pt x="2708" y="0"/>
                  </a:moveTo>
                  <a:cubicBezTo>
                    <a:pt x="2012" y="0"/>
                    <a:pt x="1315" y="151"/>
                    <a:pt x="792" y="451"/>
                  </a:cubicBezTo>
                  <a:cubicBezTo>
                    <a:pt x="317" y="736"/>
                    <a:pt x="64" y="1053"/>
                    <a:pt x="1" y="1402"/>
                  </a:cubicBezTo>
                  <a:cubicBezTo>
                    <a:pt x="64" y="1750"/>
                    <a:pt x="317" y="2098"/>
                    <a:pt x="792" y="2352"/>
                  </a:cubicBezTo>
                  <a:cubicBezTo>
                    <a:pt x="1315" y="2652"/>
                    <a:pt x="2012" y="2803"/>
                    <a:pt x="2708" y="2803"/>
                  </a:cubicBezTo>
                  <a:cubicBezTo>
                    <a:pt x="3405" y="2803"/>
                    <a:pt x="4102" y="2652"/>
                    <a:pt x="4624" y="2352"/>
                  </a:cubicBezTo>
                  <a:cubicBezTo>
                    <a:pt x="5099" y="2098"/>
                    <a:pt x="5353" y="1750"/>
                    <a:pt x="5416" y="1402"/>
                  </a:cubicBezTo>
                  <a:cubicBezTo>
                    <a:pt x="5353" y="1053"/>
                    <a:pt x="5099" y="736"/>
                    <a:pt x="4624" y="451"/>
                  </a:cubicBezTo>
                  <a:cubicBezTo>
                    <a:pt x="4102" y="151"/>
                    <a:pt x="3405" y="0"/>
                    <a:pt x="270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4"/>
            <p:cNvSpPr/>
            <p:nvPr/>
          </p:nvSpPr>
          <p:spPr>
            <a:xfrm>
              <a:off x="1496063" y="1523869"/>
              <a:ext cx="141799" cy="82825"/>
            </a:xfrm>
            <a:custGeom>
              <a:rect b="b" l="l" r="r" t="t"/>
              <a:pathLst>
                <a:path extrusionOk="0" h="2535" w="4340">
                  <a:moveTo>
                    <a:pt x="381" y="1"/>
                  </a:moveTo>
                  <a:lnTo>
                    <a:pt x="1" y="222"/>
                  </a:lnTo>
                  <a:lnTo>
                    <a:pt x="3991" y="2534"/>
                  </a:lnTo>
                  <a:lnTo>
                    <a:pt x="4339" y="2312"/>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4"/>
            <p:cNvSpPr/>
            <p:nvPr/>
          </p:nvSpPr>
          <p:spPr>
            <a:xfrm>
              <a:off x="1473290" y="1537330"/>
              <a:ext cx="141799" cy="81779"/>
            </a:xfrm>
            <a:custGeom>
              <a:rect b="b" l="l" r="r" t="t"/>
              <a:pathLst>
                <a:path extrusionOk="0" h="2503" w="4340">
                  <a:moveTo>
                    <a:pt x="349" y="0"/>
                  </a:moveTo>
                  <a:lnTo>
                    <a:pt x="1" y="222"/>
                  </a:lnTo>
                  <a:lnTo>
                    <a:pt x="3991" y="2502"/>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4"/>
            <p:cNvSpPr/>
            <p:nvPr/>
          </p:nvSpPr>
          <p:spPr>
            <a:xfrm>
              <a:off x="1450550" y="1550758"/>
              <a:ext cx="141766" cy="81779"/>
            </a:xfrm>
            <a:custGeom>
              <a:rect b="b" l="l" r="r" t="t"/>
              <a:pathLst>
                <a:path extrusionOk="0" h="2503" w="4339">
                  <a:moveTo>
                    <a:pt x="348" y="1"/>
                  </a:moveTo>
                  <a:lnTo>
                    <a:pt x="0" y="191"/>
                  </a:lnTo>
                  <a:lnTo>
                    <a:pt x="3990" y="2503"/>
                  </a:lnTo>
                  <a:lnTo>
                    <a:pt x="4339" y="2281"/>
                  </a:lnTo>
                  <a:lnTo>
                    <a:pt x="348"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4"/>
            <p:cNvSpPr/>
            <p:nvPr/>
          </p:nvSpPr>
          <p:spPr>
            <a:xfrm>
              <a:off x="1704056" y="1398668"/>
              <a:ext cx="142811" cy="81779"/>
            </a:xfrm>
            <a:custGeom>
              <a:rect b="b" l="l" r="r" t="t"/>
              <a:pathLst>
                <a:path extrusionOk="0" h="2503" w="4371">
                  <a:moveTo>
                    <a:pt x="380" y="1"/>
                  </a:moveTo>
                  <a:lnTo>
                    <a:pt x="0" y="222"/>
                  </a:lnTo>
                  <a:lnTo>
                    <a:pt x="3990" y="2502"/>
                  </a:lnTo>
                  <a:lnTo>
                    <a:pt x="4370"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4"/>
            <p:cNvSpPr/>
            <p:nvPr/>
          </p:nvSpPr>
          <p:spPr>
            <a:xfrm>
              <a:off x="1681283" y="1412129"/>
              <a:ext cx="142811" cy="81779"/>
            </a:xfrm>
            <a:custGeom>
              <a:rect b="b" l="l" r="r" t="t"/>
              <a:pathLst>
                <a:path extrusionOk="0" h="2503" w="4371">
                  <a:moveTo>
                    <a:pt x="380" y="0"/>
                  </a:moveTo>
                  <a:lnTo>
                    <a:pt x="0" y="190"/>
                  </a:lnTo>
                  <a:lnTo>
                    <a:pt x="3991" y="2502"/>
                  </a:lnTo>
                  <a:lnTo>
                    <a:pt x="4371" y="2280"/>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4"/>
            <p:cNvSpPr/>
            <p:nvPr/>
          </p:nvSpPr>
          <p:spPr>
            <a:xfrm>
              <a:off x="1658511" y="1424545"/>
              <a:ext cx="142811" cy="82792"/>
            </a:xfrm>
            <a:custGeom>
              <a:rect b="b" l="l" r="r" t="t"/>
              <a:pathLst>
                <a:path extrusionOk="0" h="2534" w="4371">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4"/>
            <p:cNvSpPr/>
            <p:nvPr/>
          </p:nvSpPr>
          <p:spPr>
            <a:xfrm>
              <a:off x="2164477" y="1840498"/>
              <a:ext cx="523609" cy="2196703"/>
            </a:xfrm>
            <a:custGeom>
              <a:rect b="b" l="l" r="r" t="t"/>
              <a:pathLst>
                <a:path extrusionOk="0" h="67234" w="16026">
                  <a:moveTo>
                    <a:pt x="16025" y="0"/>
                  </a:moveTo>
                  <a:lnTo>
                    <a:pt x="1" y="9279"/>
                  </a:lnTo>
                  <a:lnTo>
                    <a:pt x="1" y="67233"/>
                  </a:lnTo>
                  <a:lnTo>
                    <a:pt x="16025" y="57954"/>
                  </a:lnTo>
                  <a:lnTo>
                    <a:pt x="16025"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4"/>
            <p:cNvSpPr/>
            <p:nvPr/>
          </p:nvSpPr>
          <p:spPr>
            <a:xfrm>
              <a:off x="1596433" y="1815667"/>
              <a:ext cx="568077" cy="2221534"/>
            </a:xfrm>
            <a:custGeom>
              <a:rect b="b" l="l" r="r" t="t"/>
              <a:pathLst>
                <a:path extrusionOk="0" h="67994" w="17387">
                  <a:moveTo>
                    <a:pt x="0" y="0"/>
                  </a:moveTo>
                  <a:lnTo>
                    <a:pt x="0" y="57954"/>
                  </a:lnTo>
                  <a:lnTo>
                    <a:pt x="17387" y="67993"/>
                  </a:lnTo>
                  <a:lnTo>
                    <a:pt x="17387" y="10039"/>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4"/>
            <p:cNvSpPr/>
            <p:nvPr/>
          </p:nvSpPr>
          <p:spPr>
            <a:xfrm>
              <a:off x="1621264" y="1920023"/>
              <a:ext cx="518415" cy="2102671"/>
            </a:xfrm>
            <a:custGeom>
              <a:rect b="b" l="l" r="r" t="t"/>
              <a:pathLst>
                <a:path extrusionOk="0" h="64356" w="15867">
                  <a:moveTo>
                    <a:pt x="293" y="1"/>
                  </a:moveTo>
                  <a:cubicBezTo>
                    <a:pt x="113" y="1"/>
                    <a:pt x="0" y="136"/>
                    <a:pt x="0" y="385"/>
                  </a:cubicBezTo>
                  <a:lnTo>
                    <a:pt x="0" y="55204"/>
                  </a:lnTo>
                  <a:lnTo>
                    <a:pt x="15867" y="64356"/>
                  </a:lnTo>
                  <a:lnTo>
                    <a:pt x="15867" y="9569"/>
                  </a:lnTo>
                  <a:cubicBezTo>
                    <a:pt x="15867" y="9220"/>
                    <a:pt x="15645" y="8777"/>
                    <a:pt x="15328" y="8619"/>
                  </a:cubicBezTo>
                  <a:lnTo>
                    <a:pt x="539" y="68"/>
                  </a:lnTo>
                  <a:cubicBezTo>
                    <a:pt x="448" y="23"/>
                    <a:pt x="365" y="1"/>
                    <a:pt x="29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4"/>
            <p:cNvSpPr/>
            <p:nvPr/>
          </p:nvSpPr>
          <p:spPr>
            <a:xfrm>
              <a:off x="1636783" y="1946488"/>
              <a:ext cx="487376" cy="387790"/>
            </a:xfrm>
            <a:custGeom>
              <a:rect b="b" l="l" r="r" t="t"/>
              <a:pathLst>
                <a:path extrusionOk="0" h="11869" w="14917">
                  <a:moveTo>
                    <a:pt x="244" y="0"/>
                  </a:moveTo>
                  <a:cubicBezTo>
                    <a:pt x="102" y="0"/>
                    <a:pt x="1" y="118"/>
                    <a:pt x="1" y="303"/>
                  </a:cubicBezTo>
                  <a:lnTo>
                    <a:pt x="1" y="2932"/>
                  </a:lnTo>
                  <a:cubicBezTo>
                    <a:pt x="1" y="3217"/>
                    <a:pt x="191" y="3533"/>
                    <a:pt x="412" y="3692"/>
                  </a:cubicBezTo>
                  <a:lnTo>
                    <a:pt x="14505" y="11799"/>
                  </a:lnTo>
                  <a:cubicBezTo>
                    <a:pt x="14572" y="11847"/>
                    <a:pt x="14637" y="11869"/>
                    <a:pt x="14694" y="11869"/>
                  </a:cubicBezTo>
                  <a:cubicBezTo>
                    <a:pt x="14824" y="11869"/>
                    <a:pt x="14917" y="11754"/>
                    <a:pt x="14917" y="11577"/>
                  </a:cubicBezTo>
                  <a:lnTo>
                    <a:pt x="14917" y="8949"/>
                  </a:lnTo>
                  <a:cubicBezTo>
                    <a:pt x="14917" y="8664"/>
                    <a:pt x="14727" y="8315"/>
                    <a:pt x="14505" y="8189"/>
                  </a:cubicBezTo>
                  <a:lnTo>
                    <a:pt x="412" y="50"/>
                  </a:lnTo>
                  <a:cubicBezTo>
                    <a:pt x="353" y="16"/>
                    <a:pt x="296" y="0"/>
                    <a:pt x="24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4"/>
            <p:cNvSpPr/>
            <p:nvPr/>
          </p:nvSpPr>
          <p:spPr>
            <a:xfrm>
              <a:off x="1660569" y="1983277"/>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4"/>
            <p:cNvSpPr/>
            <p:nvPr/>
          </p:nvSpPr>
          <p:spPr>
            <a:xfrm>
              <a:off x="1660569" y="2010166"/>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4"/>
            <p:cNvSpPr/>
            <p:nvPr/>
          </p:nvSpPr>
          <p:spPr>
            <a:xfrm>
              <a:off x="1660569" y="2036043"/>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4"/>
            <p:cNvSpPr/>
            <p:nvPr/>
          </p:nvSpPr>
          <p:spPr>
            <a:xfrm>
              <a:off x="1968932" y="2184866"/>
              <a:ext cx="22773" cy="28327"/>
            </a:xfrm>
            <a:custGeom>
              <a:rect b="b" l="l" r="r" t="t"/>
              <a:pathLst>
                <a:path extrusionOk="0" h="867" w="697">
                  <a:moveTo>
                    <a:pt x="205" y="0"/>
                  </a:moveTo>
                  <a:cubicBezTo>
                    <a:pt x="85" y="0"/>
                    <a:pt x="0" y="89"/>
                    <a:pt x="0" y="228"/>
                  </a:cubicBezTo>
                  <a:cubicBezTo>
                    <a:pt x="0" y="449"/>
                    <a:pt x="159" y="703"/>
                    <a:pt x="349" y="829"/>
                  </a:cubicBezTo>
                  <a:cubicBezTo>
                    <a:pt x="400" y="855"/>
                    <a:pt x="448" y="867"/>
                    <a:pt x="492" y="867"/>
                  </a:cubicBezTo>
                  <a:cubicBezTo>
                    <a:pt x="612" y="867"/>
                    <a:pt x="697" y="778"/>
                    <a:pt x="697" y="639"/>
                  </a:cubicBezTo>
                  <a:cubicBezTo>
                    <a:pt x="697" y="418"/>
                    <a:pt x="539" y="164"/>
                    <a:pt x="349" y="38"/>
                  </a:cubicBezTo>
                  <a:cubicBezTo>
                    <a:pt x="298" y="12"/>
                    <a:pt x="249" y="0"/>
                    <a:pt x="2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4"/>
            <p:cNvSpPr/>
            <p:nvPr/>
          </p:nvSpPr>
          <p:spPr>
            <a:xfrm>
              <a:off x="2016536" y="2212442"/>
              <a:ext cx="23818" cy="28523"/>
            </a:xfrm>
            <a:custGeom>
              <a:rect b="b" l="l" r="r" t="t"/>
              <a:pathLst>
                <a:path extrusionOk="0" h="873" w="729">
                  <a:moveTo>
                    <a:pt x="201" y="1"/>
                  </a:moveTo>
                  <a:cubicBezTo>
                    <a:pt x="174" y="1"/>
                    <a:pt x="149" y="6"/>
                    <a:pt x="127" y="17"/>
                  </a:cubicBezTo>
                  <a:cubicBezTo>
                    <a:pt x="0" y="112"/>
                    <a:pt x="0" y="334"/>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4"/>
            <p:cNvSpPr/>
            <p:nvPr/>
          </p:nvSpPr>
          <p:spPr>
            <a:xfrm>
              <a:off x="2064107" y="2240377"/>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4"/>
            <p:cNvSpPr/>
            <p:nvPr/>
          </p:nvSpPr>
          <p:spPr>
            <a:xfrm>
              <a:off x="1636783" y="2084954"/>
              <a:ext cx="487376" cy="387496"/>
            </a:xfrm>
            <a:custGeom>
              <a:rect b="b" l="l" r="r" t="t"/>
              <a:pathLst>
                <a:path extrusionOk="0" h="11860" w="14917">
                  <a:moveTo>
                    <a:pt x="230" y="0"/>
                  </a:moveTo>
                  <a:cubicBezTo>
                    <a:pt x="96" y="0"/>
                    <a:pt x="1" y="107"/>
                    <a:pt x="1" y="309"/>
                  </a:cubicBezTo>
                  <a:lnTo>
                    <a:pt x="1" y="2937"/>
                  </a:lnTo>
                  <a:cubicBezTo>
                    <a:pt x="1" y="3222"/>
                    <a:pt x="191" y="3539"/>
                    <a:pt x="412" y="3697"/>
                  </a:cubicBezTo>
                  <a:lnTo>
                    <a:pt x="14505" y="11805"/>
                  </a:lnTo>
                  <a:cubicBezTo>
                    <a:pt x="14570" y="11842"/>
                    <a:pt x="14632" y="11860"/>
                    <a:pt x="14687" y="11860"/>
                  </a:cubicBezTo>
                  <a:cubicBezTo>
                    <a:pt x="14821" y="11860"/>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4"/>
            <p:cNvSpPr/>
            <p:nvPr/>
          </p:nvSpPr>
          <p:spPr>
            <a:xfrm>
              <a:off x="1660569" y="2121939"/>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4"/>
            <p:cNvSpPr/>
            <p:nvPr/>
          </p:nvSpPr>
          <p:spPr>
            <a:xfrm>
              <a:off x="1660569" y="2147783"/>
              <a:ext cx="164571" cy="102494"/>
            </a:xfrm>
            <a:custGeom>
              <a:rect b="b" l="l" r="r" t="t"/>
              <a:pathLst>
                <a:path extrusionOk="0" h="3137"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a:off x="1660569" y="2174705"/>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a:off x="1967886" y="2323169"/>
              <a:ext cx="23818" cy="28490"/>
            </a:xfrm>
            <a:custGeom>
              <a:rect b="b" l="l" r="r" t="t"/>
              <a:pathLst>
                <a:path extrusionOk="0" h="872" w="729">
                  <a:moveTo>
                    <a:pt x="201" y="0"/>
                  </a:moveTo>
                  <a:cubicBezTo>
                    <a:pt x="174" y="0"/>
                    <a:pt x="149" y="6"/>
                    <a:pt x="127" y="17"/>
                  </a:cubicBezTo>
                  <a:cubicBezTo>
                    <a:pt x="1" y="112"/>
                    <a:pt x="1" y="333"/>
                    <a:pt x="127" y="587"/>
                  </a:cubicBezTo>
                  <a:cubicBezTo>
                    <a:pt x="225" y="757"/>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4"/>
            <p:cNvSpPr/>
            <p:nvPr/>
          </p:nvSpPr>
          <p:spPr>
            <a:xfrm>
              <a:off x="2017549" y="2351267"/>
              <a:ext cx="21760" cy="28131"/>
            </a:xfrm>
            <a:custGeom>
              <a:rect b="b" l="l" r="r" t="t"/>
              <a:pathLst>
                <a:path extrusionOk="0" h="861" w="666">
                  <a:moveTo>
                    <a:pt x="179" y="1"/>
                  </a:moveTo>
                  <a:cubicBezTo>
                    <a:pt x="78" y="1"/>
                    <a:pt x="1" y="78"/>
                    <a:pt x="1" y="233"/>
                  </a:cubicBezTo>
                  <a:cubicBezTo>
                    <a:pt x="1" y="455"/>
                    <a:pt x="159" y="708"/>
                    <a:pt x="317" y="803"/>
                  </a:cubicBezTo>
                  <a:cubicBezTo>
                    <a:pt x="376" y="842"/>
                    <a:pt x="431" y="860"/>
                    <a:pt x="479" y="860"/>
                  </a:cubicBezTo>
                  <a:cubicBezTo>
                    <a:pt x="589" y="860"/>
                    <a:pt x="666" y="767"/>
                    <a:pt x="666" y="613"/>
                  </a:cubicBezTo>
                  <a:cubicBezTo>
                    <a:pt x="666" y="423"/>
                    <a:pt x="507" y="138"/>
                    <a:pt x="317" y="43"/>
                  </a:cubicBezTo>
                  <a:cubicBezTo>
                    <a:pt x="270" y="15"/>
                    <a:pt x="222" y="1"/>
                    <a:pt x="17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4"/>
            <p:cNvSpPr/>
            <p:nvPr/>
          </p:nvSpPr>
          <p:spPr>
            <a:xfrm>
              <a:off x="2064107" y="2378516"/>
              <a:ext cx="23851" cy="28523"/>
            </a:xfrm>
            <a:custGeom>
              <a:rect b="b" l="l" r="r" t="t"/>
              <a:pathLst>
                <a:path extrusionOk="0" h="873" w="73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4"/>
            <p:cNvSpPr/>
            <p:nvPr/>
          </p:nvSpPr>
          <p:spPr>
            <a:xfrm>
              <a:off x="1636783" y="2223583"/>
              <a:ext cx="487376" cy="387529"/>
            </a:xfrm>
            <a:custGeom>
              <a:rect b="b" l="l" r="r" t="t"/>
              <a:pathLst>
                <a:path extrusionOk="0" h="11861" w="14917">
                  <a:moveTo>
                    <a:pt x="230" y="1"/>
                  </a:moveTo>
                  <a:cubicBezTo>
                    <a:pt x="96" y="1"/>
                    <a:pt x="1" y="108"/>
                    <a:pt x="1" y="309"/>
                  </a:cubicBezTo>
                  <a:lnTo>
                    <a:pt x="1" y="2938"/>
                  </a:lnTo>
                  <a:cubicBezTo>
                    <a:pt x="1" y="3191"/>
                    <a:pt x="191" y="3540"/>
                    <a:pt x="412" y="3666"/>
                  </a:cubicBezTo>
                  <a:lnTo>
                    <a:pt x="14505" y="11805"/>
                  </a:lnTo>
                  <a:cubicBezTo>
                    <a:pt x="14570" y="11842"/>
                    <a:pt x="14632" y="11860"/>
                    <a:pt x="14687" y="11860"/>
                  </a:cubicBezTo>
                  <a:cubicBezTo>
                    <a:pt x="14821" y="11860"/>
                    <a:pt x="14917" y="11754"/>
                    <a:pt x="14917" y="11552"/>
                  </a:cubicBezTo>
                  <a:lnTo>
                    <a:pt x="14917" y="8923"/>
                  </a:lnTo>
                  <a:cubicBezTo>
                    <a:pt x="14917" y="8670"/>
                    <a:pt x="14727" y="8322"/>
                    <a:pt x="14505" y="8195"/>
                  </a:cubicBezTo>
                  <a:lnTo>
                    <a:pt x="412" y="56"/>
                  </a:lnTo>
                  <a:cubicBezTo>
                    <a:pt x="348" y="19"/>
                    <a:pt x="286"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4"/>
            <p:cNvSpPr/>
            <p:nvPr/>
          </p:nvSpPr>
          <p:spPr>
            <a:xfrm>
              <a:off x="1660569" y="2260568"/>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4"/>
            <p:cNvSpPr/>
            <p:nvPr/>
          </p:nvSpPr>
          <p:spPr>
            <a:xfrm>
              <a:off x="1660569" y="2286445"/>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4"/>
            <p:cNvSpPr/>
            <p:nvPr/>
          </p:nvSpPr>
          <p:spPr>
            <a:xfrm>
              <a:off x="1660569" y="2313335"/>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4"/>
            <p:cNvSpPr/>
            <p:nvPr/>
          </p:nvSpPr>
          <p:spPr>
            <a:xfrm>
              <a:off x="1967886" y="2461798"/>
              <a:ext cx="23818" cy="28000"/>
            </a:xfrm>
            <a:custGeom>
              <a:rect b="b" l="l" r="r" t="t"/>
              <a:pathLst>
                <a:path extrusionOk="0" h="857" w="729">
                  <a:moveTo>
                    <a:pt x="201" y="1"/>
                  </a:moveTo>
                  <a:cubicBezTo>
                    <a:pt x="174" y="1"/>
                    <a:pt x="149" y="6"/>
                    <a:pt x="127" y="17"/>
                  </a:cubicBezTo>
                  <a:cubicBezTo>
                    <a:pt x="1" y="81"/>
                    <a:pt x="1" y="334"/>
                    <a:pt x="127" y="556"/>
                  </a:cubicBezTo>
                  <a:cubicBezTo>
                    <a:pt x="232" y="739"/>
                    <a:pt x="401" y="857"/>
                    <a:pt x="528" y="857"/>
                  </a:cubicBezTo>
                  <a:cubicBezTo>
                    <a:pt x="555" y="857"/>
                    <a:pt x="580" y="852"/>
                    <a:pt x="602" y="841"/>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4"/>
            <p:cNvSpPr/>
            <p:nvPr/>
          </p:nvSpPr>
          <p:spPr>
            <a:xfrm>
              <a:off x="2016536" y="2489243"/>
              <a:ext cx="23818" cy="28490"/>
            </a:xfrm>
            <a:custGeom>
              <a:rect b="b" l="l" r="r" t="t"/>
              <a:pathLst>
                <a:path extrusionOk="0" h="872" w="729">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8" y="761"/>
                    <a:pt x="728" y="539"/>
                    <a:pt x="602" y="286"/>
                  </a:cubicBezTo>
                  <a:cubicBezTo>
                    <a:pt x="504" y="115"/>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4"/>
            <p:cNvSpPr/>
            <p:nvPr/>
          </p:nvSpPr>
          <p:spPr>
            <a:xfrm>
              <a:off x="2064107" y="2517178"/>
              <a:ext cx="23851" cy="28523"/>
            </a:xfrm>
            <a:custGeom>
              <a:rect b="b" l="l" r="r" t="t"/>
              <a:pathLst>
                <a:path extrusionOk="0" h="873" w="73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07"/>
                    <a:pt x="603" y="286"/>
                  </a:cubicBezTo>
                  <a:cubicBezTo>
                    <a:pt x="505" y="115"/>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4"/>
            <p:cNvSpPr/>
            <p:nvPr/>
          </p:nvSpPr>
          <p:spPr>
            <a:xfrm>
              <a:off x="1636783" y="2361788"/>
              <a:ext cx="487376" cy="387790"/>
            </a:xfrm>
            <a:custGeom>
              <a:rect b="b" l="l" r="r" t="t"/>
              <a:pathLst>
                <a:path extrusionOk="0" h="11869" w="14917">
                  <a:moveTo>
                    <a:pt x="227" y="1"/>
                  </a:moveTo>
                  <a:cubicBezTo>
                    <a:pt x="94" y="1"/>
                    <a:pt x="1" y="123"/>
                    <a:pt x="1" y="323"/>
                  </a:cubicBezTo>
                  <a:lnTo>
                    <a:pt x="1" y="2920"/>
                  </a:lnTo>
                  <a:cubicBezTo>
                    <a:pt x="1" y="3205"/>
                    <a:pt x="191" y="3553"/>
                    <a:pt x="412" y="3680"/>
                  </a:cubicBezTo>
                  <a:lnTo>
                    <a:pt x="14505" y="11819"/>
                  </a:lnTo>
                  <a:cubicBezTo>
                    <a:pt x="14564" y="11853"/>
                    <a:pt x="14621" y="11869"/>
                    <a:pt x="14673" y="11869"/>
                  </a:cubicBezTo>
                  <a:cubicBezTo>
                    <a:pt x="14815" y="11869"/>
                    <a:pt x="14917" y="11751"/>
                    <a:pt x="14917" y="11565"/>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4"/>
            <p:cNvSpPr/>
            <p:nvPr/>
          </p:nvSpPr>
          <p:spPr>
            <a:xfrm>
              <a:off x="1660569" y="2398185"/>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4"/>
            <p:cNvSpPr/>
            <p:nvPr/>
          </p:nvSpPr>
          <p:spPr>
            <a:xfrm>
              <a:off x="1660569" y="2425107"/>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4"/>
            <p:cNvSpPr/>
            <p:nvPr/>
          </p:nvSpPr>
          <p:spPr>
            <a:xfrm>
              <a:off x="1660569" y="2450951"/>
              <a:ext cx="164571" cy="102494"/>
            </a:xfrm>
            <a:custGeom>
              <a:rect b="b" l="l" r="r" t="t"/>
              <a:pathLst>
                <a:path extrusionOk="0" h="3137"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4"/>
            <p:cNvSpPr/>
            <p:nvPr/>
          </p:nvSpPr>
          <p:spPr>
            <a:xfrm>
              <a:off x="1968932" y="2600166"/>
              <a:ext cx="22773" cy="28131"/>
            </a:xfrm>
            <a:custGeom>
              <a:rect b="b" l="l" r="r" t="t"/>
              <a:pathLst>
                <a:path extrusionOk="0" h="861" w="697">
                  <a:moveTo>
                    <a:pt x="187" y="1"/>
                  </a:moveTo>
                  <a:cubicBezTo>
                    <a:pt x="77" y="1"/>
                    <a:pt x="0" y="94"/>
                    <a:pt x="0" y="248"/>
                  </a:cubicBezTo>
                  <a:cubicBezTo>
                    <a:pt x="0" y="438"/>
                    <a:pt x="159" y="723"/>
                    <a:pt x="349" y="818"/>
                  </a:cubicBezTo>
                  <a:cubicBezTo>
                    <a:pt x="406" y="846"/>
                    <a:pt x="460" y="860"/>
                    <a:pt x="508" y="860"/>
                  </a:cubicBezTo>
                  <a:cubicBezTo>
                    <a:pt x="619" y="860"/>
                    <a:pt x="697" y="783"/>
                    <a:pt x="697" y="628"/>
                  </a:cubicBezTo>
                  <a:cubicBezTo>
                    <a:pt x="697" y="406"/>
                    <a:pt x="539" y="153"/>
                    <a:pt x="349" y="57"/>
                  </a:cubicBezTo>
                  <a:cubicBezTo>
                    <a:pt x="291" y="19"/>
                    <a:pt x="235" y="1"/>
                    <a:pt x="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4"/>
            <p:cNvSpPr/>
            <p:nvPr/>
          </p:nvSpPr>
          <p:spPr>
            <a:xfrm>
              <a:off x="2016536" y="2627873"/>
              <a:ext cx="23818" cy="28523"/>
            </a:xfrm>
            <a:custGeom>
              <a:rect b="b" l="l" r="r" t="t"/>
              <a:pathLst>
                <a:path extrusionOk="0" h="873" w="729">
                  <a:moveTo>
                    <a:pt x="227" y="1"/>
                  </a:moveTo>
                  <a:cubicBezTo>
                    <a:pt x="190" y="1"/>
                    <a:pt x="156" y="11"/>
                    <a:pt x="127" y="33"/>
                  </a:cubicBezTo>
                  <a:cubicBezTo>
                    <a:pt x="0" y="96"/>
                    <a:pt x="0" y="350"/>
                    <a:pt x="127" y="571"/>
                  </a:cubicBezTo>
                  <a:cubicBezTo>
                    <a:pt x="231" y="754"/>
                    <a:pt x="401" y="873"/>
                    <a:pt x="528" y="873"/>
                  </a:cubicBezTo>
                  <a:cubicBezTo>
                    <a:pt x="555" y="873"/>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4"/>
            <p:cNvSpPr/>
            <p:nvPr/>
          </p:nvSpPr>
          <p:spPr>
            <a:xfrm>
              <a:off x="2065152" y="2655644"/>
              <a:ext cx="21760" cy="28327"/>
            </a:xfrm>
            <a:custGeom>
              <a:rect b="b" l="l" r="r" t="t"/>
              <a:pathLst>
                <a:path extrusionOk="0" h="867" w="666">
                  <a:moveTo>
                    <a:pt x="205" y="1"/>
                  </a:moveTo>
                  <a:cubicBezTo>
                    <a:pt x="85" y="1"/>
                    <a:pt x="1" y="89"/>
                    <a:pt x="1" y="228"/>
                  </a:cubicBezTo>
                  <a:cubicBezTo>
                    <a:pt x="1" y="450"/>
                    <a:pt x="159" y="703"/>
                    <a:pt x="349" y="830"/>
                  </a:cubicBezTo>
                  <a:cubicBezTo>
                    <a:pt x="400" y="855"/>
                    <a:pt x="446" y="867"/>
                    <a:pt x="487" y="867"/>
                  </a:cubicBezTo>
                  <a:cubicBezTo>
                    <a:pt x="598" y="867"/>
                    <a:pt x="666" y="779"/>
                    <a:pt x="666" y="640"/>
                  </a:cubicBezTo>
                  <a:cubicBezTo>
                    <a:pt x="666" y="418"/>
                    <a:pt x="539" y="165"/>
                    <a:pt x="349" y="38"/>
                  </a:cubicBezTo>
                  <a:cubicBezTo>
                    <a:pt x="298" y="12"/>
                    <a:pt x="249" y="1"/>
                    <a:pt x="20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4"/>
            <p:cNvSpPr/>
            <p:nvPr/>
          </p:nvSpPr>
          <p:spPr>
            <a:xfrm>
              <a:off x="1636783" y="2500025"/>
              <a:ext cx="487376" cy="387790"/>
            </a:xfrm>
            <a:custGeom>
              <a:rect b="b" l="l" r="r" t="t"/>
              <a:pathLst>
                <a:path extrusionOk="0" h="11869" w="14917">
                  <a:moveTo>
                    <a:pt x="244" y="1"/>
                  </a:moveTo>
                  <a:cubicBezTo>
                    <a:pt x="102" y="1"/>
                    <a:pt x="1" y="119"/>
                    <a:pt x="1" y="304"/>
                  </a:cubicBezTo>
                  <a:lnTo>
                    <a:pt x="1" y="2932"/>
                  </a:lnTo>
                  <a:cubicBezTo>
                    <a:pt x="1" y="3218"/>
                    <a:pt x="191" y="3534"/>
                    <a:pt x="412" y="3693"/>
                  </a:cubicBezTo>
                  <a:lnTo>
                    <a:pt x="14505" y="11800"/>
                  </a:lnTo>
                  <a:cubicBezTo>
                    <a:pt x="14571" y="11847"/>
                    <a:pt x="14634" y="11869"/>
                    <a:pt x="14690" y="11869"/>
                  </a:cubicBezTo>
                  <a:cubicBezTo>
                    <a:pt x="14823" y="11869"/>
                    <a:pt x="14917" y="11747"/>
                    <a:pt x="14917" y="11546"/>
                  </a:cubicBezTo>
                  <a:lnTo>
                    <a:pt x="14917" y="8950"/>
                  </a:lnTo>
                  <a:cubicBezTo>
                    <a:pt x="14917" y="8665"/>
                    <a:pt x="14727" y="8316"/>
                    <a:pt x="14505" y="8190"/>
                  </a:cubicBezTo>
                  <a:lnTo>
                    <a:pt x="412" y="51"/>
                  </a:lnTo>
                  <a:cubicBezTo>
                    <a:pt x="353" y="17"/>
                    <a:pt x="296" y="1"/>
                    <a:pt x="24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a:off x="1660569" y="2536847"/>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4"/>
            <p:cNvSpPr/>
            <p:nvPr/>
          </p:nvSpPr>
          <p:spPr>
            <a:xfrm>
              <a:off x="1660569" y="2563737"/>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4"/>
            <p:cNvSpPr/>
            <p:nvPr/>
          </p:nvSpPr>
          <p:spPr>
            <a:xfrm>
              <a:off x="1660569" y="2589613"/>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4"/>
            <p:cNvSpPr/>
            <p:nvPr/>
          </p:nvSpPr>
          <p:spPr>
            <a:xfrm>
              <a:off x="1967886" y="2738077"/>
              <a:ext cx="23818" cy="28523"/>
            </a:xfrm>
            <a:custGeom>
              <a:rect b="b" l="l" r="r" t="t"/>
              <a:pathLst>
                <a:path extrusionOk="0" h="873" w="729">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4"/>
            <p:cNvSpPr/>
            <p:nvPr/>
          </p:nvSpPr>
          <p:spPr>
            <a:xfrm>
              <a:off x="2017549" y="2766371"/>
              <a:ext cx="21760" cy="28327"/>
            </a:xfrm>
            <a:custGeom>
              <a:rect b="b" l="l" r="r" t="t"/>
              <a:pathLst>
                <a:path extrusionOk="0" h="867" w="666">
                  <a:moveTo>
                    <a:pt x="193" y="0"/>
                  </a:moveTo>
                  <a:cubicBezTo>
                    <a:pt x="86" y="0"/>
                    <a:pt x="1" y="88"/>
                    <a:pt x="1" y="228"/>
                  </a:cubicBezTo>
                  <a:cubicBezTo>
                    <a:pt x="1" y="449"/>
                    <a:pt x="159" y="703"/>
                    <a:pt x="317" y="829"/>
                  </a:cubicBezTo>
                  <a:cubicBezTo>
                    <a:pt x="368" y="855"/>
                    <a:pt x="417" y="867"/>
                    <a:pt x="461" y="867"/>
                  </a:cubicBezTo>
                  <a:cubicBezTo>
                    <a:pt x="581" y="867"/>
                    <a:pt x="666" y="778"/>
                    <a:pt x="666" y="639"/>
                  </a:cubicBezTo>
                  <a:cubicBezTo>
                    <a:pt x="666" y="418"/>
                    <a:pt x="507" y="164"/>
                    <a:pt x="317" y="38"/>
                  </a:cubicBezTo>
                  <a:cubicBezTo>
                    <a:pt x="275" y="12"/>
                    <a:pt x="233" y="0"/>
                    <a:pt x="19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4"/>
            <p:cNvSpPr/>
            <p:nvPr/>
          </p:nvSpPr>
          <p:spPr>
            <a:xfrm>
              <a:off x="2064107" y="2793947"/>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4"/>
            <p:cNvSpPr/>
            <p:nvPr/>
          </p:nvSpPr>
          <p:spPr>
            <a:xfrm>
              <a:off x="1636783" y="2638524"/>
              <a:ext cx="487376" cy="387496"/>
            </a:xfrm>
            <a:custGeom>
              <a:rect b="b" l="l" r="r" t="t"/>
              <a:pathLst>
                <a:path extrusionOk="0" h="11860" w="14917">
                  <a:moveTo>
                    <a:pt x="230" y="0"/>
                  </a:moveTo>
                  <a:cubicBezTo>
                    <a:pt x="96" y="0"/>
                    <a:pt x="1" y="107"/>
                    <a:pt x="1" y="309"/>
                  </a:cubicBezTo>
                  <a:lnTo>
                    <a:pt x="1" y="2937"/>
                  </a:lnTo>
                  <a:cubicBezTo>
                    <a:pt x="1" y="3190"/>
                    <a:pt x="191" y="3539"/>
                    <a:pt x="412" y="3666"/>
                  </a:cubicBezTo>
                  <a:lnTo>
                    <a:pt x="14505" y="11804"/>
                  </a:lnTo>
                  <a:cubicBezTo>
                    <a:pt x="14570" y="11841"/>
                    <a:pt x="14632" y="11859"/>
                    <a:pt x="14687" y="11859"/>
                  </a:cubicBezTo>
                  <a:cubicBezTo>
                    <a:pt x="14821" y="11859"/>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4"/>
            <p:cNvSpPr/>
            <p:nvPr/>
          </p:nvSpPr>
          <p:spPr>
            <a:xfrm>
              <a:off x="1660569" y="2675477"/>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4"/>
            <p:cNvSpPr/>
            <p:nvPr/>
          </p:nvSpPr>
          <p:spPr>
            <a:xfrm>
              <a:off x="1660569" y="2701353"/>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4"/>
            <p:cNvSpPr/>
            <p:nvPr/>
          </p:nvSpPr>
          <p:spPr>
            <a:xfrm>
              <a:off x="1660569" y="2728275"/>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4"/>
            <p:cNvSpPr/>
            <p:nvPr/>
          </p:nvSpPr>
          <p:spPr>
            <a:xfrm>
              <a:off x="1967886" y="2876739"/>
              <a:ext cx="23818" cy="28490"/>
            </a:xfrm>
            <a:custGeom>
              <a:rect b="b" l="l" r="r" t="t"/>
              <a:pathLst>
                <a:path extrusionOk="0" h="872" w="729">
                  <a:moveTo>
                    <a:pt x="201" y="0"/>
                  </a:moveTo>
                  <a:cubicBezTo>
                    <a:pt x="174" y="0"/>
                    <a:pt x="149" y="5"/>
                    <a:pt x="127" y="16"/>
                  </a:cubicBezTo>
                  <a:cubicBezTo>
                    <a:pt x="1" y="111"/>
                    <a:pt x="1" y="333"/>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4"/>
            <p:cNvSpPr/>
            <p:nvPr/>
          </p:nvSpPr>
          <p:spPr>
            <a:xfrm>
              <a:off x="2017549" y="2904837"/>
              <a:ext cx="21760" cy="28098"/>
            </a:xfrm>
            <a:custGeom>
              <a:rect b="b" l="l" r="r" t="t"/>
              <a:pathLst>
                <a:path extrusionOk="0" h="860" w="666">
                  <a:moveTo>
                    <a:pt x="179" y="0"/>
                  </a:moveTo>
                  <a:cubicBezTo>
                    <a:pt x="78" y="0"/>
                    <a:pt x="1" y="78"/>
                    <a:pt x="1" y="233"/>
                  </a:cubicBezTo>
                  <a:cubicBezTo>
                    <a:pt x="1" y="455"/>
                    <a:pt x="159" y="708"/>
                    <a:pt x="317" y="803"/>
                  </a:cubicBezTo>
                  <a:cubicBezTo>
                    <a:pt x="376" y="842"/>
                    <a:pt x="431" y="860"/>
                    <a:pt x="479" y="860"/>
                  </a:cubicBezTo>
                  <a:cubicBezTo>
                    <a:pt x="589" y="860"/>
                    <a:pt x="666" y="767"/>
                    <a:pt x="666" y="613"/>
                  </a:cubicBezTo>
                  <a:cubicBezTo>
                    <a:pt x="666" y="392"/>
                    <a:pt x="507" y="138"/>
                    <a:pt x="317" y="43"/>
                  </a:cubicBezTo>
                  <a:cubicBezTo>
                    <a:pt x="270" y="15"/>
                    <a:pt x="222" y="0"/>
                    <a:pt x="17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4"/>
            <p:cNvSpPr/>
            <p:nvPr/>
          </p:nvSpPr>
          <p:spPr>
            <a:xfrm>
              <a:off x="2064107" y="2932086"/>
              <a:ext cx="23851" cy="28523"/>
            </a:xfrm>
            <a:custGeom>
              <a:rect b="b" l="l" r="r" t="t"/>
              <a:pathLst>
                <a:path extrusionOk="0" h="873" w="73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4"/>
            <p:cNvSpPr/>
            <p:nvPr/>
          </p:nvSpPr>
          <p:spPr>
            <a:xfrm>
              <a:off x="1636783" y="2776696"/>
              <a:ext cx="487376" cy="387986"/>
            </a:xfrm>
            <a:custGeom>
              <a:rect b="b" l="l" r="r" t="t"/>
              <a:pathLst>
                <a:path extrusionOk="0" h="11875" w="14917">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8"/>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4"/>
            <p:cNvSpPr/>
            <p:nvPr/>
          </p:nvSpPr>
          <p:spPr>
            <a:xfrm>
              <a:off x="1660569" y="2814139"/>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4"/>
            <p:cNvSpPr/>
            <p:nvPr/>
          </p:nvSpPr>
          <p:spPr>
            <a:xfrm>
              <a:off x="1660569" y="2840015"/>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4"/>
            <p:cNvSpPr/>
            <p:nvPr/>
          </p:nvSpPr>
          <p:spPr>
            <a:xfrm>
              <a:off x="1660569" y="2866905"/>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4"/>
            <p:cNvSpPr/>
            <p:nvPr/>
          </p:nvSpPr>
          <p:spPr>
            <a:xfrm>
              <a:off x="1967886" y="3015303"/>
              <a:ext cx="23818" cy="28066"/>
            </a:xfrm>
            <a:custGeom>
              <a:rect b="b" l="l" r="r" t="t"/>
              <a:pathLst>
                <a:path extrusionOk="0" h="859" w="729">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4"/>
            <p:cNvSpPr/>
            <p:nvPr/>
          </p:nvSpPr>
          <p:spPr>
            <a:xfrm>
              <a:off x="2016536" y="3042813"/>
              <a:ext cx="23818" cy="28490"/>
            </a:xfrm>
            <a:custGeom>
              <a:rect b="b" l="l" r="r" t="t"/>
              <a:pathLst>
                <a:path extrusionOk="0" h="872" w="729">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8" y="760"/>
                    <a:pt x="728" y="539"/>
                    <a:pt x="602" y="285"/>
                  </a:cubicBezTo>
                  <a:cubicBezTo>
                    <a:pt x="504" y="115"/>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4"/>
            <p:cNvSpPr/>
            <p:nvPr/>
          </p:nvSpPr>
          <p:spPr>
            <a:xfrm>
              <a:off x="2065152" y="3070585"/>
              <a:ext cx="21760" cy="28490"/>
            </a:xfrm>
            <a:custGeom>
              <a:rect b="b" l="l" r="r" t="t"/>
              <a:pathLst>
                <a:path extrusionOk="0" h="872" w="666">
                  <a:moveTo>
                    <a:pt x="209" y="0"/>
                  </a:moveTo>
                  <a:cubicBezTo>
                    <a:pt x="87" y="0"/>
                    <a:pt x="1" y="95"/>
                    <a:pt x="1" y="259"/>
                  </a:cubicBezTo>
                  <a:cubicBezTo>
                    <a:pt x="1" y="449"/>
                    <a:pt x="159" y="734"/>
                    <a:pt x="349" y="829"/>
                  </a:cubicBezTo>
                  <a:cubicBezTo>
                    <a:pt x="406" y="857"/>
                    <a:pt x="457" y="872"/>
                    <a:pt x="501" y="872"/>
                  </a:cubicBezTo>
                  <a:cubicBezTo>
                    <a:pt x="603" y="872"/>
                    <a:pt x="666" y="794"/>
                    <a:pt x="666" y="639"/>
                  </a:cubicBezTo>
                  <a:cubicBezTo>
                    <a:pt x="666" y="417"/>
                    <a:pt x="539" y="164"/>
                    <a:pt x="349" y="37"/>
                  </a:cubicBezTo>
                  <a:cubicBezTo>
                    <a:pt x="299" y="12"/>
                    <a:pt x="252" y="0"/>
                    <a:pt x="20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4"/>
            <p:cNvSpPr/>
            <p:nvPr/>
          </p:nvSpPr>
          <p:spPr>
            <a:xfrm>
              <a:off x="1636783" y="2915325"/>
              <a:ext cx="487376" cy="387823"/>
            </a:xfrm>
            <a:custGeom>
              <a:rect b="b" l="l" r="r" t="t"/>
              <a:pathLst>
                <a:path extrusionOk="0" h="11870" w="14917">
                  <a:moveTo>
                    <a:pt x="224" y="1"/>
                  </a:moveTo>
                  <a:cubicBezTo>
                    <a:pt x="93" y="1"/>
                    <a:pt x="1" y="116"/>
                    <a:pt x="1" y="292"/>
                  </a:cubicBezTo>
                  <a:lnTo>
                    <a:pt x="1" y="2921"/>
                  </a:lnTo>
                  <a:cubicBezTo>
                    <a:pt x="1" y="3206"/>
                    <a:pt x="191" y="3554"/>
                    <a:pt x="412" y="3681"/>
                  </a:cubicBezTo>
                  <a:lnTo>
                    <a:pt x="14505" y="11820"/>
                  </a:lnTo>
                  <a:cubicBezTo>
                    <a:pt x="14564" y="11854"/>
                    <a:pt x="14621" y="11869"/>
                    <a:pt x="14673" y="11869"/>
                  </a:cubicBezTo>
                  <a:cubicBezTo>
                    <a:pt x="14815" y="11869"/>
                    <a:pt x="14917" y="11752"/>
                    <a:pt x="14917" y="11566"/>
                  </a:cubicBezTo>
                  <a:lnTo>
                    <a:pt x="14917" y="8938"/>
                  </a:lnTo>
                  <a:cubicBezTo>
                    <a:pt x="14917" y="8653"/>
                    <a:pt x="14727" y="8336"/>
                    <a:pt x="14505" y="8178"/>
                  </a:cubicBezTo>
                  <a:lnTo>
                    <a:pt x="412" y="71"/>
                  </a:lnTo>
                  <a:cubicBezTo>
                    <a:pt x="345" y="22"/>
                    <a:pt x="281" y="1"/>
                    <a:pt x="22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4"/>
            <p:cNvSpPr/>
            <p:nvPr/>
          </p:nvSpPr>
          <p:spPr>
            <a:xfrm>
              <a:off x="1660569" y="2951755"/>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4"/>
            <p:cNvSpPr/>
            <p:nvPr/>
          </p:nvSpPr>
          <p:spPr>
            <a:xfrm>
              <a:off x="1660569" y="2978645"/>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4"/>
            <p:cNvSpPr/>
            <p:nvPr/>
          </p:nvSpPr>
          <p:spPr>
            <a:xfrm>
              <a:off x="1660569" y="3004521"/>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4"/>
            <p:cNvSpPr/>
            <p:nvPr/>
          </p:nvSpPr>
          <p:spPr>
            <a:xfrm>
              <a:off x="1968932" y="3153737"/>
              <a:ext cx="22773" cy="28131"/>
            </a:xfrm>
            <a:custGeom>
              <a:rect b="b" l="l" r="r" t="t"/>
              <a:pathLst>
                <a:path extrusionOk="0" h="861" w="697">
                  <a:moveTo>
                    <a:pt x="187" y="1"/>
                  </a:moveTo>
                  <a:cubicBezTo>
                    <a:pt x="77" y="1"/>
                    <a:pt x="0" y="93"/>
                    <a:pt x="0" y="247"/>
                  </a:cubicBezTo>
                  <a:cubicBezTo>
                    <a:pt x="0" y="437"/>
                    <a:pt x="159" y="722"/>
                    <a:pt x="349" y="817"/>
                  </a:cubicBezTo>
                  <a:cubicBezTo>
                    <a:pt x="406" y="846"/>
                    <a:pt x="460" y="860"/>
                    <a:pt x="508" y="860"/>
                  </a:cubicBezTo>
                  <a:cubicBezTo>
                    <a:pt x="619" y="860"/>
                    <a:pt x="697" y="783"/>
                    <a:pt x="697" y="627"/>
                  </a:cubicBezTo>
                  <a:cubicBezTo>
                    <a:pt x="697" y="406"/>
                    <a:pt x="539" y="152"/>
                    <a:pt x="349" y="57"/>
                  </a:cubicBezTo>
                  <a:cubicBezTo>
                    <a:pt x="291" y="19"/>
                    <a:pt x="235" y="1"/>
                    <a:pt x="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4"/>
            <p:cNvSpPr/>
            <p:nvPr/>
          </p:nvSpPr>
          <p:spPr>
            <a:xfrm>
              <a:off x="2016536" y="3181443"/>
              <a:ext cx="23818" cy="28523"/>
            </a:xfrm>
            <a:custGeom>
              <a:rect b="b" l="l" r="r" t="t"/>
              <a:pathLst>
                <a:path extrusionOk="0" h="873" w="729">
                  <a:moveTo>
                    <a:pt x="227" y="1"/>
                  </a:moveTo>
                  <a:cubicBezTo>
                    <a:pt x="190" y="1"/>
                    <a:pt x="156" y="11"/>
                    <a:pt x="127" y="33"/>
                  </a:cubicBezTo>
                  <a:cubicBezTo>
                    <a:pt x="0" y="96"/>
                    <a:pt x="0" y="349"/>
                    <a:pt x="127" y="571"/>
                  </a:cubicBezTo>
                  <a:cubicBezTo>
                    <a:pt x="231" y="754"/>
                    <a:pt x="401" y="872"/>
                    <a:pt x="528" y="872"/>
                  </a:cubicBezTo>
                  <a:cubicBezTo>
                    <a:pt x="555" y="872"/>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4"/>
            <p:cNvSpPr/>
            <p:nvPr/>
          </p:nvSpPr>
          <p:spPr>
            <a:xfrm>
              <a:off x="2065152" y="3209051"/>
              <a:ext cx="21760" cy="28490"/>
            </a:xfrm>
            <a:custGeom>
              <a:rect b="b" l="l" r="r" t="t"/>
              <a:pathLst>
                <a:path extrusionOk="0" h="872" w="666">
                  <a:moveTo>
                    <a:pt x="190" y="0"/>
                  </a:moveTo>
                  <a:cubicBezTo>
                    <a:pt x="78" y="0"/>
                    <a:pt x="1" y="78"/>
                    <a:pt x="1" y="233"/>
                  </a:cubicBezTo>
                  <a:cubicBezTo>
                    <a:pt x="1" y="455"/>
                    <a:pt x="159" y="708"/>
                    <a:pt x="349" y="835"/>
                  </a:cubicBezTo>
                  <a:cubicBezTo>
                    <a:pt x="400" y="860"/>
                    <a:pt x="446" y="872"/>
                    <a:pt x="487" y="872"/>
                  </a:cubicBezTo>
                  <a:cubicBezTo>
                    <a:pt x="598" y="872"/>
                    <a:pt x="666" y="784"/>
                    <a:pt x="666" y="645"/>
                  </a:cubicBezTo>
                  <a:cubicBezTo>
                    <a:pt x="666" y="423"/>
                    <a:pt x="539" y="169"/>
                    <a:pt x="349" y="43"/>
                  </a:cubicBezTo>
                  <a:cubicBezTo>
                    <a:pt x="292" y="14"/>
                    <a:pt x="238"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4"/>
            <p:cNvSpPr/>
            <p:nvPr/>
          </p:nvSpPr>
          <p:spPr>
            <a:xfrm>
              <a:off x="1636783" y="3053595"/>
              <a:ext cx="487376" cy="387790"/>
            </a:xfrm>
            <a:custGeom>
              <a:rect b="b" l="l" r="r" t="t"/>
              <a:pathLst>
                <a:path extrusionOk="0" h="11869" w="14917">
                  <a:moveTo>
                    <a:pt x="244" y="1"/>
                  </a:moveTo>
                  <a:cubicBezTo>
                    <a:pt x="102" y="1"/>
                    <a:pt x="1" y="118"/>
                    <a:pt x="1" y="304"/>
                  </a:cubicBezTo>
                  <a:lnTo>
                    <a:pt x="1" y="2932"/>
                  </a:lnTo>
                  <a:cubicBezTo>
                    <a:pt x="1" y="3217"/>
                    <a:pt x="191" y="3534"/>
                    <a:pt x="412" y="3692"/>
                  </a:cubicBezTo>
                  <a:lnTo>
                    <a:pt x="14505" y="11800"/>
                  </a:lnTo>
                  <a:cubicBezTo>
                    <a:pt x="14571" y="11847"/>
                    <a:pt x="14634" y="11869"/>
                    <a:pt x="14690" y="11869"/>
                  </a:cubicBezTo>
                  <a:cubicBezTo>
                    <a:pt x="14823" y="11869"/>
                    <a:pt x="14917" y="11747"/>
                    <a:pt x="14917" y="11546"/>
                  </a:cubicBezTo>
                  <a:lnTo>
                    <a:pt x="14917" y="8949"/>
                  </a:lnTo>
                  <a:cubicBezTo>
                    <a:pt x="14917" y="8664"/>
                    <a:pt x="14727" y="8316"/>
                    <a:pt x="14505" y="8189"/>
                  </a:cubicBezTo>
                  <a:lnTo>
                    <a:pt x="412" y="50"/>
                  </a:lnTo>
                  <a:cubicBezTo>
                    <a:pt x="353" y="17"/>
                    <a:pt x="296" y="1"/>
                    <a:pt x="24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4"/>
            <p:cNvSpPr/>
            <p:nvPr/>
          </p:nvSpPr>
          <p:spPr>
            <a:xfrm>
              <a:off x="1660569" y="3090417"/>
              <a:ext cx="164571" cy="102461"/>
            </a:xfrm>
            <a:custGeom>
              <a:rect b="b" l="l" r="r" t="t"/>
              <a:pathLst>
                <a:path extrusionOk="0" h="3136" w="5037">
                  <a:moveTo>
                    <a:pt x="1" y="0"/>
                  </a:moveTo>
                  <a:lnTo>
                    <a:pt x="1" y="222"/>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4"/>
            <p:cNvSpPr/>
            <p:nvPr/>
          </p:nvSpPr>
          <p:spPr>
            <a:xfrm>
              <a:off x="1660569" y="3117307"/>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4"/>
            <p:cNvSpPr/>
            <p:nvPr/>
          </p:nvSpPr>
          <p:spPr>
            <a:xfrm>
              <a:off x="1660569" y="3143183"/>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4"/>
            <p:cNvSpPr/>
            <p:nvPr/>
          </p:nvSpPr>
          <p:spPr>
            <a:xfrm>
              <a:off x="1967886" y="3291647"/>
              <a:ext cx="23818" cy="28490"/>
            </a:xfrm>
            <a:custGeom>
              <a:rect b="b" l="l" r="r" t="t"/>
              <a:pathLst>
                <a:path extrusionOk="0" h="872" w="729">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4"/>
            <p:cNvSpPr/>
            <p:nvPr/>
          </p:nvSpPr>
          <p:spPr>
            <a:xfrm>
              <a:off x="2017549" y="3319746"/>
              <a:ext cx="21760" cy="28490"/>
            </a:xfrm>
            <a:custGeom>
              <a:rect b="b" l="l" r="r" t="t"/>
              <a:pathLst>
                <a:path extrusionOk="0" h="872" w="666">
                  <a:moveTo>
                    <a:pt x="179" y="1"/>
                  </a:moveTo>
                  <a:cubicBezTo>
                    <a:pt x="78" y="1"/>
                    <a:pt x="1" y="78"/>
                    <a:pt x="1" y="233"/>
                  </a:cubicBezTo>
                  <a:cubicBezTo>
                    <a:pt x="1" y="455"/>
                    <a:pt x="159" y="708"/>
                    <a:pt x="317" y="835"/>
                  </a:cubicBezTo>
                  <a:cubicBezTo>
                    <a:pt x="367" y="860"/>
                    <a:pt x="415" y="872"/>
                    <a:pt x="458" y="872"/>
                  </a:cubicBezTo>
                  <a:cubicBezTo>
                    <a:pt x="579" y="872"/>
                    <a:pt x="666" y="777"/>
                    <a:pt x="666" y="613"/>
                  </a:cubicBezTo>
                  <a:cubicBezTo>
                    <a:pt x="666" y="423"/>
                    <a:pt x="507" y="170"/>
                    <a:pt x="317" y="43"/>
                  </a:cubicBezTo>
                  <a:cubicBezTo>
                    <a:pt x="270" y="15"/>
                    <a:pt x="222" y="1"/>
                    <a:pt x="17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4"/>
            <p:cNvSpPr/>
            <p:nvPr/>
          </p:nvSpPr>
          <p:spPr>
            <a:xfrm>
              <a:off x="2064107" y="3347517"/>
              <a:ext cx="23851" cy="28098"/>
            </a:xfrm>
            <a:custGeom>
              <a:rect b="b" l="l" r="r" t="t"/>
              <a:pathLst>
                <a:path extrusionOk="0" h="860" w="730">
                  <a:moveTo>
                    <a:pt x="201" y="0"/>
                  </a:moveTo>
                  <a:cubicBezTo>
                    <a:pt x="175" y="0"/>
                    <a:pt x="150" y="6"/>
                    <a:pt x="128" y="17"/>
                  </a:cubicBezTo>
                  <a:cubicBezTo>
                    <a:pt x="1" y="80"/>
                    <a:pt x="1" y="333"/>
                    <a:pt x="128" y="555"/>
                  </a:cubicBezTo>
                  <a:cubicBezTo>
                    <a:pt x="229" y="758"/>
                    <a:pt x="391" y="859"/>
                    <a:pt x="517" y="859"/>
                  </a:cubicBezTo>
                  <a:cubicBezTo>
                    <a:pt x="548" y="859"/>
                    <a:pt x="577" y="853"/>
                    <a:pt x="603" y="840"/>
                  </a:cubicBezTo>
                  <a:cubicBezTo>
                    <a:pt x="729" y="777"/>
                    <a:pt x="729" y="523"/>
                    <a:pt x="603" y="302"/>
                  </a:cubicBezTo>
                  <a:cubicBezTo>
                    <a:pt x="498" y="119"/>
                    <a:pt x="329" y="0"/>
                    <a:pt x="20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4"/>
            <p:cNvSpPr/>
            <p:nvPr/>
          </p:nvSpPr>
          <p:spPr>
            <a:xfrm>
              <a:off x="1636783" y="3192094"/>
              <a:ext cx="487376" cy="387496"/>
            </a:xfrm>
            <a:custGeom>
              <a:rect b="b" l="l" r="r" t="t"/>
              <a:pathLst>
                <a:path extrusionOk="0" h="11860" w="14917">
                  <a:moveTo>
                    <a:pt x="230" y="0"/>
                  </a:moveTo>
                  <a:cubicBezTo>
                    <a:pt x="96" y="0"/>
                    <a:pt x="1" y="107"/>
                    <a:pt x="1" y="308"/>
                  </a:cubicBezTo>
                  <a:lnTo>
                    <a:pt x="1" y="2937"/>
                  </a:lnTo>
                  <a:cubicBezTo>
                    <a:pt x="1" y="3190"/>
                    <a:pt x="191" y="3539"/>
                    <a:pt x="412" y="3665"/>
                  </a:cubicBezTo>
                  <a:lnTo>
                    <a:pt x="14505" y="11804"/>
                  </a:lnTo>
                  <a:cubicBezTo>
                    <a:pt x="14570" y="11841"/>
                    <a:pt x="14632" y="11859"/>
                    <a:pt x="14687" y="11859"/>
                  </a:cubicBezTo>
                  <a:cubicBezTo>
                    <a:pt x="14821" y="11859"/>
                    <a:pt x="14917" y="11753"/>
                    <a:pt x="14917" y="11551"/>
                  </a:cubicBezTo>
                  <a:lnTo>
                    <a:pt x="14917" y="8922"/>
                  </a:lnTo>
                  <a:cubicBezTo>
                    <a:pt x="14917" y="8669"/>
                    <a:pt x="14727" y="8321"/>
                    <a:pt x="14505" y="8194"/>
                  </a:cubicBezTo>
                  <a:lnTo>
                    <a:pt x="412" y="55"/>
                  </a:lnTo>
                  <a:cubicBezTo>
                    <a:pt x="348" y="18"/>
                    <a:pt x="286" y="0"/>
                    <a:pt x="23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4"/>
            <p:cNvSpPr/>
            <p:nvPr/>
          </p:nvSpPr>
          <p:spPr>
            <a:xfrm>
              <a:off x="1660569" y="3229047"/>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4"/>
            <p:cNvSpPr/>
            <p:nvPr/>
          </p:nvSpPr>
          <p:spPr>
            <a:xfrm>
              <a:off x="1660569" y="3254923"/>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4"/>
            <p:cNvSpPr/>
            <p:nvPr/>
          </p:nvSpPr>
          <p:spPr>
            <a:xfrm>
              <a:off x="1660569" y="3281813"/>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4"/>
            <p:cNvSpPr/>
            <p:nvPr/>
          </p:nvSpPr>
          <p:spPr>
            <a:xfrm>
              <a:off x="1967886" y="3430277"/>
              <a:ext cx="23818" cy="28523"/>
            </a:xfrm>
            <a:custGeom>
              <a:rect b="b" l="l" r="r" t="t"/>
              <a:pathLst>
                <a:path extrusionOk="0" h="873" w="729">
                  <a:moveTo>
                    <a:pt x="201" y="1"/>
                  </a:moveTo>
                  <a:cubicBezTo>
                    <a:pt x="174" y="1"/>
                    <a:pt x="149" y="6"/>
                    <a:pt x="127" y="17"/>
                  </a:cubicBezTo>
                  <a:cubicBezTo>
                    <a:pt x="1" y="112"/>
                    <a:pt x="1" y="334"/>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4"/>
            <p:cNvSpPr/>
            <p:nvPr/>
          </p:nvSpPr>
          <p:spPr>
            <a:xfrm>
              <a:off x="2017549" y="3457950"/>
              <a:ext cx="21760" cy="28556"/>
            </a:xfrm>
            <a:custGeom>
              <a:rect b="b" l="l" r="r" t="t"/>
              <a:pathLst>
                <a:path extrusionOk="0" h="874" w="666">
                  <a:moveTo>
                    <a:pt x="177" y="0"/>
                  </a:moveTo>
                  <a:cubicBezTo>
                    <a:pt x="77" y="0"/>
                    <a:pt x="1" y="93"/>
                    <a:pt x="1" y="247"/>
                  </a:cubicBezTo>
                  <a:cubicBezTo>
                    <a:pt x="1" y="469"/>
                    <a:pt x="159" y="722"/>
                    <a:pt x="317" y="817"/>
                  </a:cubicBezTo>
                  <a:cubicBezTo>
                    <a:pt x="376" y="856"/>
                    <a:pt x="431" y="874"/>
                    <a:pt x="479" y="874"/>
                  </a:cubicBezTo>
                  <a:cubicBezTo>
                    <a:pt x="589" y="874"/>
                    <a:pt x="666" y="781"/>
                    <a:pt x="666" y="627"/>
                  </a:cubicBezTo>
                  <a:cubicBezTo>
                    <a:pt x="666" y="405"/>
                    <a:pt x="507" y="152"/>
                    <a:pt x="317" y="57"/>
                  </a:cubicBezTo>
                  <a:cubicBezTo>
                    <a:pt x="269" y="18"/>
                    <a:pt x="221" y="0"/>
                    <a:pt x="17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4"/>
            <p:cNvSpPr/>
            <p:nvPr/>
          </p:nvSpPr>
          <p:spPr>
            <a:xfrm>
              <a:off x="2064107" y="3485657"/>
              <a:ext cx="23851" cy="28523"/>
            </a:xfrm>
            <a:custGeom>
              <a:rect b="b" l="l" r="r" t="t"/>
              <a:pathLst>
                <a:path extrusionOk="0" h="873" w="73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4"/>
            <p:cNvSpPr/>
            <p:nvPr/>
          </p:nvSpPr>
          <p:spPr>
            <a:xfrm>
              <a:off x="1636783" y="3330266"/>
              <a:ext cx="487376" cy="387953"/>
            </a:xfrm>
            <a:custGeom>
              <a:rect b="b" l="l" r="r" t="t"/>
              <a:pathLst>
                <a:path extrusionOk="0" h="11874" w="14917">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7"/>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4"/>
            <p:cNvSpPr/>
            <p:nvPr/>
          </p:nvSpPr>
          <p:spPr>
            <a:xfrm>
              <a:off x="1660569" y="3367709"/>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4"/>
            <p:cNvSpPr/>
            <p:nvPr/>
          </p:nvSpPr>
          <p:spPr>
            <a:xfrm>
              <a:off x="1660569" y="3393585"/>
              <a:ext cx="164571" cy="102461"/>
            </a:xfrm>
            <a:custGeom>
              <a:rect b="b" l="l" r="r" t="t"/>
              <a:pathLst>
                <a:path extrusionOk="0" h="3136" w="5037">
                  <a:moveTo>
                    <a:pt x="1" y="0"/>
                  </a:moveTo>
                  <a:lnTo>
                    <a:pt x="1" y="222"/>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4"/>
            <p:cNvSpPr/>
            <p:nvPr/>
          </p:nvSpPr>
          <p:spPr>
            <a:xfrm>
              <a:off x="1660569" y="3420475"/>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4"/>
            <p:cNvSpPr/>
            <p:nvPr/>
          </p:nvSpPr>
          <p:spPr>
            <a:xfrm>
              <a:off x="1967886" y="3568841"/>
              <a:ext cx="23818" cy="28098"/>
            </a:xfrm>
            <a:custGeom>
              <a:rect b="b" l="l" r="r" t="t"/>
              <a:pathLst>
                <a:path extrusionOk="0" h="860" w="729">
                  <a:moveTo>
                    <a:pt x="213" y="1"/>
                  </a:moveTo>
                  <a:cubicBezTo>
                    <a:pt x="182" y="1"/>
                    <a:pt x="153" y="7"/>
                    <a:pt x="127" y="20"/>
                  </a:cubicBezTo>
                  <a:cubicBezTo>
                    <a:pt x="1" y="83"/>
                    <a:pt x="1" y="337"/>
                    <a:pt x="127" y="558"/>
                  </a:cubicBezTo>
                  <a:cubicBezTo>
                    <a:pt x="232" y="741"/>
                    <a:pt x="401" y="860"/>
                    <a:pt x="528" y="860"/>
                  </a:cubicBezTo>
                  <a:cubicBezTo>
                    <a:pt x="555" y="860"/>
                    <a:pt x="580" y="854"/>
                    <a:pt x="602" y="843"/>
                  </a:cubicBezTo>
                  <a:cubicBezTo>
                    <a:pt x="729" y="780"/>
                    <a:pt x="729" y="527"/>
                    <a:pt x="602" y="305"/>
                  </a:cubicBezTo>
                  <a:cubicBezTo>
                    <a:pt x="501" y="102"/>
                    <a:pt x="339" y="1"/>
                    <a:pt x="2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4"/>
            <p:cNvSpPr/>
            <p:nvPr/>
          </p:nvSpPr>
          <p:spPr>
            <a:xfrm>
              <a:off x="2016536" y="3596384"/>
              <a:ext cx="23818" cy="28490"/>
            </a:xfrm>
            <a:custGeom>
              <a:rect b="b" l="l" r="r" t="t"/>
              <a:pathLst>
                <a:path extrusionOk="0" h="872" w="729">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8" y="760"/>
                    <a:pt x="728" y="539"/>
                    <a:pt x="602" y="285"/>
                  </a:cubicBezTo>
                  <a:cubicBezTo>
                    <a:pt x="504" y="114"/>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4"/>
            <p:cNvSpPr/>
            <p:nvPr/>
          </p:nvSpPr>
          <p:spPr>
            <a:xfrm>
              <a:off x="2065152" y="3624123"/>
              <a:ext cx="21760" cy="28523"/>
            </a:xfrm>
            <a:custGeom>
              <a:rect b="b" l="l" r="r" t="t"/>
              <a:pathLst>
                <a:path extrusionOk="0" h="873" w="666">
                  <a:moveTo>
                    <a:pt x="205" y="1"/>
                  </a:moveTo>
                  <a:cubicBezTo>
                    <a:pt x="85" y="1"/>
                    <a:pt x="1" y="89"/>
                    <a:pt x="1" y="228"/>
                  </a:cubicBezTo>
                  <a:cubicBezTo>
                    <a:pt x="1" y="450"/>
                    <a:pt x="159" y="735"/>
                    <a:pt x="349" y="830"/>
                  </a:cubicBezTo>
                  <a:cubicBezTo>
                    <a:pt x="406" y="858"/>
                    <a:pt x="457" y="873"/>
                    <a:pt x="501" y="873"/>
                  </a:cubicBezTo>
                  <a:cubicBezTo>
                    <a:pt x="603" y="873"/>
                    <a:pt x="666" y="795"/>
                    <a:pt x="666" y="640"/>
                  </a:cubicBezTo>
                  <a:cubicBezTo>
                    <a:pt x="666" y="418"/>
                    <a:pt x="539" y="165"/>
                    <a:pt x="349" y="38"/>
                  </a:cubicBezTo>
                  <a:cubicBezTo>
                    <a:pt x="298" y="13"/>
                    <a:pt x="249" y="1"/>
                    <a:pt x="20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4"/>
            <p:cNvSpPr/>
            <p:nvPr/>
          </p:nvSpPr>
          <p:spPr>
            <a:xfrm>
              <a:off x="1636783" y="3468896"/>
              <a:ext cx="487376" cy="387823"/>
            </a:xfrm>
            <a:custGeom>
              <a:rect b="b" l="l" r="r" t="t"/>
              <a:pathLst>
                <a:path extrusionOk="0" h="11870" w="14917">
                  <a:moveTo>
                    <a:pt x="224" y="1"/>
                  </a:moveTo>
                  <a:cubicBezTo>
                    <a:pt x="93" y="1"/>
                    <a:pt x="1" y="116"/>
                    <a:pt x="1" y="292"/>
                  </a:cubicBezTo>
                  <a:lnTo>
                    <a:pt x="1" y="2921"/>
                  </a:lnTo>
                  <a:cubicBezTo>
                    <a:pt x="1" y="3206"/>
                    <a:pt x="191" y="3522"/>
                    <a:pt x="412" y="3681"/>
                  </a:cubicBezTo>
                  <a:lnTo>
                    <a:pt x="14505" y="11820"/>
                  </a:lnTo>
                  <a:cubicBezTo>
                    <a:pt x="14564" y="11853"/>
                    <a:pt x="14621" y="11869"/>
                    <a:pt x="14673" y="11869"/>
                  </a:cubicBezTo>
                  <a:cubicBezTo>
                    <a:pt x="14815" y="11869"/>
                    <a:pt x="14917" y="11752"/>
                    <a:pt x="14917" y="11566"/>
                  </a:cubicBezTo>
                  <a:lnTo>
                    <a:pt x="14917" y="8938"/>
                  </a:lnTo>
                  <a:cubicBezTo>
                    <a:pt x="14917" y="8653"/>
                    <a:pt x="14727" y="8336"/>
                    <a:pt x="14505" y="8178"/>
                  </a:cubicBezTo>
                  <a:lnTo>
                    <a:pt x="412" y="70"/>
                  </a:lnTo>
                  <a:cubicBezTo>
                    <a:pt x="345" y="22"/>
                    <a:pt x="281" y="1"/>
                    <a:pt x="22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4"/>
            <p:cNvSpPr/>
            <p:nvPr/>
          </p:nvSpPr>
          <p:spPr>
            <a:xfrm>
              <a:off x="1660569" y="3505325"/>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4"/>
            <p:cNvSpPr/>
            <p:nvPr/>
          </p:nvSpPr>
          <p:spPr>
            <a:xfrm>
              <a:off x="1660569" y="3532215"/>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4"/>
            <p:cNvSpPr/>
            <p:nvPr/>
          </p:nvSpPr>
          <p:spPr>
            <a:xfrm>
              <a:off x="1660569" y="3558091"/>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4"/>
            <p:cNvSpPr/>
            <p:nvPr/>
          </p:nvSpPr>
          <p:spPr>
            <a:xfrm>
              <a:off x="1968932" y="3706915"/>
              <a:ext cx="22773" cy="28523"/>
            </a:xfrm>
            <a:custGeom>
              <a:rect b="b" l="l" r="r" t="t"/>
              <a:pathLst>
                <a:path extrusionOk="0" h="873" w="697">
                  <a:moveTo>
                    <a:pt x="208" y="1"/>
                  </a:moveTo>
                  <a:cubicBezTo>
                    <a:pt x="87" y="1"/>
                    <a:pt x="0" y="95"/>
                    <a:pt x="0" y="259"/>
                  </a:cubicBezTo>
                  <a:cubicBezTo>
                    <a:pt x="0" y="449"/>
                    <a:pt x="159" y="734"/>
                    <a:pt x="349" y="829"/>
                  </a:cubicBezTo>
                  <a:cubicBezTo>
                    <a:pt x="406" y="858"/>
                    <a:pt x="460" y="872"/>
                    <a:pt x="508" y="872"/>
                  </a:cubicBezTo>
                  <a:cubicBezTo>
                    <a:pt x="619" y="872"/>
                    <a:pt x="697" y="794"/>
                    <a:pt x="697" y="639"/>
                  </a:cubicBezTo>
                  <a:cubicBezTo>
                    <a:pt x="697" y="418"/>
                    <a:pt x="539" y="164"/>
                    <a:pt x="349" y="38"/>
                  </a:cubicBezTo>
                  <a:cubicBezTo>
                    <a:pt x="299" y="13"/>
                    <a:pt x="251" y="1"/>
                    <a:pt x="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4"/>
            <p:cNvSpPr/>
            <p:nvPr/>
          </p:nvSpPr>
          <p:spPr>
            <a:xfrm>
              <a:off x="2016536" y="3734490"/>
              <a:ext cx="23818" cy="28523"/>
            </a:xfrm>
            <a:custGeom>
              <a:rect b="b" l="l" r="r" t="t"/>
              <a:pathLst>
                <a:path extrusionOk="0" h="873" w="729">
                  <a:moveTo>
                    <a:pt x="201" y="1"/>
                  </a:moveTo>
                  <a:cubicBezTo>
                    <a:pt x="174" y="1"/>
                    <a:pt x="149" y="6"/>
                    <a:pt x="127" y="17"/>
                  </a:cubicBezTo>
                  <a:cubicBezTo>
                    <a:pt x="0" y="112"/>
                    <a:pt x="0" y="365"/>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4"/>
            <p:cNvSpPr/>
            <p:nvPr/>
          </p:nvSpPr>
          <p:spPr>
            <a:xfrm>
              <a:off x="2065152" y="3762785"/>
              <a:ext cx="21760" cy="28327"/>
            </a:xfrm>
            <a:custGeom>
              <a:rect b="b" l="l" r="r" t="t"/>
              <a:pathLst>
                <a:path extrusionOk="0" h="867" w="666">
                  <a:moveTo>
                    <a:pt x="205" y="0"/>
                  </a:moveTo>
                  <a:cubicBezTo>
                    <a:pt x="85" y="0"/>
                    <a:pt x="1" y="89"/>
                    <a:pt x="1" y="228"/>
                  </a:cubicBezTo>
                  <a:cubicBezTo>
                    <a:pt x="1" y="449"/>
                    <a:pt x="159" y="703"/>
                    <a:pt x="349" y="829"/>
                  </a:cubicBezTo>
                  <a:cubicBezTo>
                    <a:pt x="400" y="855"/>
                    <a:pt x="446" y="867"/>
                    <a:pt x="487" y="867"/>
                  </a:cubicBezTo>
                  <a:cubicBezTo>
                    <a:pt x="598" y="867"/>
                    <a:pt x="666" y="778"/>
                    <a:pt x="666" y="639"/>
                  </a:cubicBezTo>
                  <a:cubicBezTo>
                    <a:pt x="666" y="418"/>
                    <a:pt x="539" y="133"/>
                    <a:pt x="349" y="38"/>
                  </a:cubicBezTo>
                  <a:cubicBezTo>
                    <a:pt x="298" y="12"/>
                    <a:pt x="249" y="0"/>
                    <a:pt x="2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4"/>
            <p:cNvSpPr/>
            <p:nvPr/>
          </p:nvSpPr>
          <p:spPr>
            <a:xfrm>
              <a:off x="2192412" y="1943384"/>
              <a:ext cx="472902" cy="2077252"/>
            </a:xfrm>
            <a:custGeom>
              <a:rect b="b" l="l" r="r" t="t"/>
              <a:pathLst>
                <a:path extrusionOk="0" h="63578" w="14474">
                  <a:moveTo>
                    <a:pt x="14185" y="0"/>
                  </a:moveTo>
                  <a:cubicBezTo>
                    <a:pt x="14112" y="0"/>
                    <a:pt x="14028" y="26"/>
                    <a:pt x="13935" y="81"/>
                  </a:cubicBezTo>
                  <a:lnTo>
                    <a:pt x="539" y="7809"/>
                  </a:lnTo>
                  <a:cubicBezTo>
                    <a:pt x="254" y="7967"/>
                    <a:pt x="1" y="8410"/>
                    <a:pt x="1" y="8759"/>
                  </a:cubicBezTo>
                  <a:lnTo>
                    <a:pt x="1" y="63578"/>
                  </a:lnTo>
                  <a:lnTo>
                    <a:pt x="14474" y="55217"/>
                  </a:lnTo>
                  <a:lnTo>
                    <a:pt x="14474" y="398"/>
                  </a:lnTo>
                  <a:cubicBezTo>
                    <a:pt x="14474" y="152"/>
                    <a:pt x="14362" y="0"/>
                    <a:pt x="1418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4"/>
            <p:cNvSpPr/>
            <p:nvPr/>
          </p:nvSpPr>
          <p:spPr>
            <a:xfrm>
              <a:off x="2207931" y="1970273"/>
              <a:ext cx="441863" cy="360900"/>
            </a:xfrm>
            <a:custGeom>
              <a:rect b="b" l="l" r="r" t="t"/>
              <a:pathLst>
                <a:path extrusionOk="0" h="11046" w="13524">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4"/>
            <p:cNvSpPr/>
            <p:nvPr/>
          </p:nvSpPr>
          <p:spPr>
            <a:xfrm>
              <a:off x="2207931" y="2108739"/>
              <a:ext cx="441863" cy="361064"/>
            </a:xfrm>
            <a:custGeom>
              <a:rect b="b" l="l" r="r" t="t"/>
              <a:pathLst>
                <a:path extrusionOk="0" h="11051" w="13524">
                  <a:moveTo>
                    <a:pt x="13294" y="1"/>
                  </a:moveTo>
                  <a:cubicBezTo>
                    <a:pt x="13239" y="1"/>
                    <a:pt x="13177" y="19"/>
                    <a:pt x="13112" y="56"/>
                  </a:cubicBezTo>
                  <a:lnTo>
                    <a:pt x="444" y="7371"/>
                  </a:lnTo>
                  <a:cubicBezTo>
                    <a:pt x="191" y="7498"/>
                    <a:pt x="1" y="7846"/>
                    <a:pt x="1" y="8100"/>
                  </a:cubicBezTo>
                  <a:lnTo>
                    <a:pt x="1" y="10728"/>
                  </a:lnTo>
                  <a:cubicBezTo>
                    <a:pt x="1" y="10928"/>
                    <a:pt x="95" y="11051"/>
                    <a:pt x="238" y="11051"/>
                  </a:cubicBezTo>
                  <a:cubicBezTo>
                    <a:pt x="299" y="11051"/>
                    <a:pt x="369" y="11029"/>
                    <a:pt x="444" y="10982"/>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4"/>
            <p:cNvSpPr/>
            <p:nvPr/>
          </p:nvSpPr>
          <p:spPr>
            <a:xfrm>
              <a:off x="2207931" y="2246944"/>
              <a:ext cx="441863" cy="361064"/>
            </a:xfrm>
            <a:custGeom>
              <a:rect b="b" l="l" r="r" t="t"/>
              <a:pathLst>
                <a:path extrusionOk="0" h="11051" w="13524">
                  <a:moveTo>
                    <a:pt x="13297" y="0"/>
                  </a:moveTo>
                  <a:cubicBezTo>
                    <a:pt x="13241" y="0"/>
                    <a:pt x="13178" y="22"/>
                    <a:pt x="13112" y="69"/>
                  </a:cubicBezTo>
                  <a:lnTo>
                    <a:pt x="444" y="7385"/>
                  </a:lnTo>
                  <a:cubicBezTo>
                    <a:pt x="191" y="7512"/>
                    <a:pt x="1" y="7860"/>
                    <a:pt x="1" y="8113"/>
                  </a:cubicBezTo>
                  <a:lnTo>
                    <a:pt x="1" y="10742"/>
                  </a:lnTo>
                  <a:cubicBezTo>
                    <a:pt x="1" y="10944"/>
                    <a:pt x="96" y="11050"/>
                    <a:pt x="242" y="11050"/>
                  </a:cubicBezTo>
                  <a:cubicBezTo>
                    <a:pt x="302" y="11050"/>
                    <a:pt x="370" y="11032"/>
                    <a:pt x="444" y="10995"/>
                  </a:cubicBezTo>
                  <a:lnTo>
                    <a:pt x="13112" y="3680"/>
                  </a:lnTo>
                  <a:cubicBezTo>
                    <a:pt x="13334" y="3553"/>
                    <a:pt x="13524" y="3205"/>
                    <a:pt x="13524" y="2951"/>
                  </a:cubicBezTo>
                  <a:lnTo>
                    <a:pt x="13524" y="323"/>
                  </a:lnTo>
                  <a:cubicBezTo>
                    <a:pt x="13524" y="123"/>
                    <a:pt x="13430" y="0"/>
                    <a:pt x="1329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4"/>
            <p:cNvSpPr/>
            <p:nvPr/>
          </p:nvSpPr>
          <p:spPr>
            <a:xfrm>
              <a:off x="2207931" y="2385573"/>
              <a:ext cx="441863" cy="360900"/>
            </a:xfrm>
            <a:custGeom>
              <a:rect b="b" l="l" r="r" t="t"/>
              <a:pathLst>
                <a:path extrusionOk="0" h="11046" w="13524">
                  <a:moveTo>
                    <a:pt x="13300" y="0"/>
                  </a:moveTo>
                  <a:cubicBezTo>
                    <a:pt x="13243" y="0"/>
                    <a:pt x="13179" y="22"/>
                    <a:pt x="13112" y="70"/>
                  </a:cubicBezTo>
                  <a:lnTo>
                    <a:pt x="444" y="7354"/>
                  </a:lnTo>
                  <a:cubicBezTo>
                    <a:pt x="191" y="7512"/>
                    <a:pt x="1" y="7829"/>
                    <a:pt x="1" y="8114"/>
                  </a:cubicBezTo>
                  <a:lnTo>
                    <a:pt x="1" y="10742"/>
                  </a:lnTo>
                  <a:cubicBezTo>
                    <a:pt x="1" y="10928"/>
                    <a:pt x="103" y="11046"/>
                    <a:pt x="257" y="11046"/>
                  </a:cubicBezTo>
                  <a:cubicBezTo>
                    <a:pt x="313" y="11046"/>
                    <a:pt x="376" y="11030"/>
                    <a:pt x="444" y="10996"/>
                  </a:cubicBezTo>
                  <a:lnTo>
                    <a:pt x="13112" y="3680"/>
                  </a:lnTo>
                  <a:cubicBezTo>
                    <a:pt x="13334" y="3554"/>
                    <a:pt x="13524" y="3205"/>
                    <a:pt x="13524" y="2920"/>
                  </a:cubicBezTo>
                  <a:lnTo>
                    <a:pt x="13524" y="292"/>
                  </a:lnTo>
                  <a:cubicBezTo>
                    <a:pt x="13524" y="115"/>
                    <a:pt x="13431" y="0"/>
                    <a:pt x="1330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4"/>
            <p:cNvSpPr/>
            <p:nvPr/>
          </p:nvSpPr>
          <p:spPr>
            <a:xfrm>
              <a:off x="2207931" y="2523843"/>
              <a:ext cx="441863" cy="360900"/>
            </a:xfrm>
            <a:custGeom>
              <a:rect b="b" l="l" r="r" t="t"/>
              <a:pathLst>
                <a:path extrusionOk="0" h="11046" w="13524">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4"/>
            <p:cNvSpPr/>
            <p:nvPr/>
          </p:nvSpPr>
          <p:spPr>
            <a:xfrm>
              <a:off x="2207931" y="2662310"/>
              <a:ext cx="441863" cy="361064"/>
            </a:xfrm>
            <a:custGeom>
              <a:rect b="b" l="l" r="r" t="t"/>
              <a:pathLst>
                <a:path extrusionOk="0" h="11051" w="13524">
                  <a:moveTo>
                    <a:pt x="13294" y="1"/>
                  </a:moveTo>
                  <a:cubicBezTo>
                    <a:pt x="13239" y="1"/>
                    <a:pt x="13177" y="19"/>
                    <a:pt x="13112" y="56"/>
                  </a:cubicBezTo>
                  <a:lnTo>
                    <a:pt x="444" y="7371"/>
                  </a:lnTo>
                  <a:cubicBezTo>
                    <a:pt x="191" y="7498"/>
                    <a:pt x="1" y="7846"/>
                    <a:pt x="1" y="8100"/>
                  </a:cubicBezTo>
                  <a:lnTo>
                    <a:pt x="1" y="10728"/>
                  </a:lnTo>
                  <a:cubicBezTo>
                    <a:pt x="1" y="10928"/>
                    <a:pt x="95" y="11050"/>
                    <a:pt x="238" y="11050"/>
                  </a:cubicBezTo>
                  <a:cubicBezTo>
                    <a:pt x="299" y="11050"/>
                    <a:pt x="369" y="11028"/>
                    <a:pt x="444" y="10981"/>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4"/>
            <p:cNvSpPr/>
            <p:nvPr/>
          </p:nvSpPr>
          <p:spPr>
            <a:xfrm>
              <a:off x="2207931" y="2800514"/>
              <a:ext cx="441863" cy="361064"/>
            </a:xfrm>
            <a:custGeom>
              <a:rect b="b" l="l" r="r" t="t"/>
              <a:pathLst>
                <a:path extrusionOk="0" h="11051" w="13524">
                  <a:moveTo>
                    <a:pt x="13297" y="0"/>
                  </a:moveTo>
                  <a:cubicBezTo>
                    <a:pt x="13241" y="0"/>
                    <a:pt x="13178" y="22"/>
                    <a:pt x="13112" y="69"/>
                  </a:cubicBezTo>
                  <a:lnTo>
                    <a:pt x="444" y="7385"/>
                  </a:lnTo>
                  <a:cubicBezTo>
                    <a:pt x="191" y="7511"/>
                    <a:pt x="1" y="7860"/>
                    <a:pt x="1" y="8113"/>
                  </a:cubicBezTo>
                  <a:lnTo>
                    <a:pt x="1" y="10742"/>
                  </a:lnTo>
                  <a:cubicBezTo>
                    <a:pt x="1" y="10944"/>
                    <a:pt x="96" y="11050"/>
                    <a:pt x="242" y="11050"/>
                  </a:cubicBezTo>
                  <a:cubicBezTo>
                    <a:pt x="302" y="11050"/>
                    <a:pt x="370" y="11032"/>
                    <a:pt x="444" y="10995"/>
                  </a:cubicBezTo>
                  <a:lnTo>
                    <a:pt x="13112" y="3680"/>
                  </a:lnTo>
                  <a:cubicBezTo>
                    <a:pt x="13334" y="3553"/>
                    <a:pt x="13524" y="3204"/>
                    <a:pt x="13524" y="2951"/>
                  </a:cubicBezTo>
                  <a:lnTo>
                    <a:pt x="13524" y="323"/>
                  </a:lnTo>
                  <a:cubicBezTo>
                    <a:pt x="13524" y="122"/>
                    <a:pt x="13430" y="0"/>
                    <a:pt x="1329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4"/>
            <p:cNvSpPr/>
            <p:nvPr/>
          </p:nvSpPr>
          <p:spPr>
            <a:xfrm>
              <a:off x="2207931" y="2939144"/>
              <a:ext cx="441863" cy="360900"/>
            </a:xfrm>
            <a:custGeom>
              <a:rect b="b" l="l" r="r" t="t"/>
              <a:pathLst>
                <a:path extrusionOk="0" h="11046" w="13524">
                  <a:moveTo>
                    <a:pt x="13300" y="0"/>
                  </a:moveTo>
                  <a:cubicBezTo>
                    <a:pt x="13243" y="0"/>
                    <a:pt x="13179" y="22"/>
                    <a:pt x="13112" y="70"/>
                  </a:cubicBezTo>
                  <a:lnTo>
                    <a:pt x="444" y="7354"/>
                  </a:lnTo>
                  <a:cubicBezTo>
                    <a:pt x="191" y="7512"/>
                    <a:pt x="1" y="7829"/>
                    <a:pt x="1" y="8114"/>
                  </a:cubicBezTo>
                  <a:lnTo>
                    <a:pt x="1" y="10742"/>
                  </a:lnTo>
                  <a:cubicBezTo>
                    <a:pt x="1" y="10928"/>
                    <a:pt x="103" y="11045"/>
                    <a:pt x="257" y="11045"/>
                  </a:cubicBezTo>
                  <a:cubicBezTo>
                    <a:pt x="313" y="11045"/>
                    <a:pt x="376" y="11030"/>
                    <a:pt x="444" y="10996"/>
                  </a:cubicBezTo>
                  <a:lnTo>
                    <a:pt x="13112" y="3680"/>
                  </a:lnTo>
                  <a:cubicBezTo>
                    <a:pt x="13334" y="3522"/>
                    <a:pt x="13524" y="3205"/>
                    <a:pt x="13524" y="2920"/>
                  </a:cubicBezTo>
                  <a:lnTo>
                    <a:pt x="13524" y="292"/>
                  </a:lnTo>
                  <a:cubicBezTo>
                    <a:pt x="13524" y="115"/>
                    <a:pt x="13431" y="0"/>
                    <a:pt x="1330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4"/>
            <p:cNvSpPr/>
            <p:nvPr/>
          </p:nvSpPr>
          <p:spPr>
            <a:xfrm>
              <a:off x="2207931" y="3077414"/>
              <a:ext cx="441863" cy="360900"/>
            </a:xfrm>
            <a:custGeom>
              <a:rect b="b" l="l" r="r" t="t"/>
              <a:pathLst>
                <a:path extrusionOk="0" h="11046" w="13524">
                  <a:moveTo>
                    <a:pt x="13280" y="0"/>
                  </a:moveTo>
                  <a:cubicBezTo>
                    <a:pt x="13228" y="0"/>
                    <a:pt x="13171" y="16"/>
                    <a:pt x="13112" y="50"/>
                  </a:cubicBezTo>
                  <a:lnTo>
                    <a:pt x="444" y="7365"/>
                  </a:lnTo>
                  <a:cubicBezTo>
                    <a:pt x="191" y="7492"/>
                    <a:pt x="1" y="7840"/>
                    <a:pt x="1" y="8125"/>
                  </a:cubicBezTo>
                  <a:lnTo>
                    <a:pt x="1" y="10754"/>
                  </a:lnTo>
                  <a:cubicBezTo>
                    <a:pt x="1" y="10930"/>
                    <a:pt x="93" y="11045"/>
                    <a:pt x="235" y="11045"/>
                  </a:cubicBezTo>
                  <a:cubicBezTo>
                    <a:pt x="296" y="11045"/>
                    <a:pt x="367" y="11024"/>
                    <a:pt x="444" y="10976"/>
                  </a:cubicBezTo>
                  <a:lnTo>
                    <a:pt x="13112" y="3692"/>
                  </a:lnTo>
                  <a:cubicBezTo>
                    <a:pt x="13334" y="3533"/>
                    <a:pt x="13524" y="3217"/>
                    <a:pt x="13524" y="2932"/>
                  </a:cubicBezTo>
                  <a:lnTo>
                    <a:pt x="13524" y="303"/>
                  </a:lnTo>
                  <a:cubicBezTo>
                    <a:pt x="13524" y="118"/>
                    <a:pt x="13422"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4"/>
            <p:cNvSpPr/>
            <p:nvPr/>
          </p:nvSpPr>
          <p:spPr>
            <a:xfrm>
              <a:off x="2207931" y="3215880"/>
              <a:ext cx="441863" cy="360606"/>
            </a:xfrm>
            <a:custGeom>
              <a:rect b="b" l="l" r="r" t="t"/>
              <a:pathLst>
                <a:path extrusionOk="0" h="11037" w="13524">
                  <a:moveTo>
                    <a:pt x="13294" y="0"/>
                  </a:moveTo>
                  <a:cubicBezTo>
                    <a:pt x="13239" y="0"/>
                    <a:pt x="13177" y="19"/>
                    <a:pt x="13112" y="55"/>
                  </a:cubicBezTo>
                  <a:lnTo>
                    <a:pt x="444" y="7371"/>
                  </a:lnTo>
                  <a:cubicBezTo>
                    <a:pt x="191" y="7498"/>
                    <a:pt x="1" y="7846"/>
                    <a:pt x="1" y="8099"/>
                  </a:cubicBezTo>
                  <a:lnTo>
                    <a:pt x="1" y="10728"/>
                  </a:lnTo>
                  <a:cubicBezTo>
                    <a:pt x="1" y="10930"/>
                    <a:pt x="96" y="11036"/>
                    <a:pt x="242" y="11036"/>
                  </a:cubicBezTo>
                  <a:cubicBezTo>
                    <a:pt x="302" y="11036"/>
                    <a:pt x="370" y="11018"/>
                    <a:pt x="444" y="10981"/>
                  </a:cubicBezTo>
                  <a:lnTo>
                    <a:pt x="13112" y="3666"/>
                  </a:lnTo>
                  <a:cubicBezTo>
                    <a:pt x="13334" y="3539"/>
                    <a:pt x="13524" y="3191"/>
                    <a:pt x="13524" y="2937"/>
                  </a:cubicBezTo>
                  <a:lnTo>
                    <a:pt x="13524" y="309"/>
                  </a:lnTo>
                  <a:cubicBezTo>
                    <a:pt x="13524"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4"/>
            <p:cNvSpPr/>
            <p:nvPr/>
          </p:nvSpPr>
          <p:spPr>
            <a:xfrm>
              <a:off x="2207931" y="3354084"/>
              <a:ext cx="441863" cy="361031"/>
            </a:xfrm>
            <a:custGeom>
              <a:rect b="b" l="l" r="r" t="t"/>
              <a:pathLst>
                <a:path extrusionOk="0" h="11050" w="13524">
                  <a:moveTo>
                    <a:pt x="13297" y="0"/>
                  </a:moveTo>
                  <a:cubicBezTo>
                    <a:pt x="13241" y="0"/>
                    <a:pt x="13178" y="22"/>
                    <a:pt x="13112" y="69"/>
                  </a:cubicBezTo>
                  <a:lnTo>
                    <a:pt x="444" y="7385"/>
                  </a:lnTo>
                  <a:cubicBezTo>
                    <a:pt x="191" y="7511"/>
                    <a:pt x="1" y="7860"/>
                    <a:pt x="1" y="8113"/>
                  </a:cubicBezTo>
                  <a:lnTo>
                    <a:pt x="1" y="10742"/>
                  </a:lnTo>
                  <a:cubicBezTo>
                    <a:pt x="1" y="10943"/>
                    <a:pt x="96" y="11050"/>
                    <a:pt x="242" y="11050"/>
                  </a:cubicBezTo>
                  <a:cubicBezTo>
                    <a:pt x="302" y="11050"/>
                    <a:pt x="370" y="11032"/>
                    <a:pt x="444" y="10995"/>
                  </a:cubicBezTo>
                  <a:lnTo>
                    <a:pt x="13112" y="3679"/>
                  </a:lnTo>
                  <a:cubicBezTo>
                    <a:pt x="13334" y="3553"/>
                    <a:pt x="13524" y="3204"/>
                    <a:pt x="13524" y="2951"/>
                  </a:cubicBezTo>
                  <a:lnTo>
                    <a:pt x="13524" y="322"/>
                  </a:lnTo>
                  <a:cubicBezTo>
                    <a:pt x="13524" y="122"/>
                    <a:pt x="13430" y="0"/>
                    <a:pt x="1329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4"/>
            <p:cNvSpPr/>
            <p:nvPr/>
          </p:nvSpPr>
          <p:spPr>
            <a:xfrm>
              <a:off x="2207931" y="3492681"/>
              <a:ext cx="441863" cy="360933"/>
            </a:xfrm>
            <a:custGeom>
              <a:rect b="b" l="l" r="r" t="t"/>
              <a:pathLst>
                <a:path extrusionOk="0" h="11047" w="13524">
                  <a:moveTo>
                    <a:pt x="13300" y="1"/>
                  </a:moveTo>
                  <a:cubicBezTo>
                    <a:pt x="13243" y="1"/>
                    <a:pt x="13179" y="23"/>
                    <a:pt x="13112" y="71"/>
                  </a:cubicBezTo>
                  <a:lnTo>
                    <a:pt x="444" y="7355"/>
                  </a:lnTo>
                  <a:cubicBezTo>
                    <a:pt x="191" y="7513"/>
                    <a:pt x="1" y="7830"/>
                    <a:pt x="1" y="8115"/>
                  </a:cubicBezTo>
                  <a:lnTo>
                    <a:pt x="1" y="10743"/>
                  </a:lnTo>
                  <a:cubicBezTo>
                    <a:pt x="1" y="10929"/>
                    <a:pt x="103" y="11046"/>
                    <a:pt x="257" y="11046"/>
                  </a:cubicBezTo>
                  <a:cubicBezTo>
                    <a:pt x="313" y="11046"/>
                    <a:pt x="376" y="11030"/>
                    <a:pt x="444" y="10997"/>
                  </a:cubicBezTo>
                  <a:lnTo>
                    <a:pt x="13112" y="3681"/>
                  </a:lnTo>
                  <a:cubicBezTo>
                    <a:pt x="13334" y="3554"/>
                    <a:pt x="13524" y="3206"/>
                    <a:pt x="13524" y="2921"/>
                  </a:cubicBezTo>
                  <a:lnTo>
                    <a:pt x="13524" y="292"/>
                  </a:lnTo>
                  <a:cubicBezTo>
                    <a:pt x="13524" y="116"/>
                    <a:pt x="13431" y="1"/>
                    <a:pt x="1330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4"/>
            <p:cNvSpPr/>
            <p:nvPr/>
          </p:nvSpPr>
          <p:spPr>
            <a:xfrm>
              <a:off x="1596433" y="1509395"/>
              <a:ext cx="1091654" cy="634304"/>
            </a:xfrm>
            <a:custGeom>
              <a:rect b="b" l="l" r="r" t="t"/>
              <a:pathLst>
                <a:path extrusionOk="0" h="19414" w="33412">
                  <a:moveTo>
                    <a:pt x="16152" y="0"/>
                  </a:moveTo>
                  <a:lnTo>
                    <a:pt x="0" y="9374"/>
                  </a:lnTo>
                  <a:lnTo>
                    <a:pt x="17387" y="19413"/>
                  </a:lnTo>
                  <a:lnTo>
                    <a:pt x="33411" y="10134"/>
                  </a:lnTo>
                  <a:lnTo>
                    <a:pt x="16152"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4"/>
            <p:cNvSpPr/>
            <p:nvPr/>
          </p:nvSpPr>
          <p:spPr>
            <a:xfrm>
              <a:off x="1770250" y="1630447"/>
              <a:ext cx="533967" cy="430460"/>
            </a:xfrm>
            <a:custGeom>
              <a:rect b="b" l="l" r="r" t="t"/>
              <a:pathLst>
                <a:path extrusionOk="0" h="13175" w="16343">
                  <a:moveTo>
                    <a:pt x="10230" y="0"/>
                  </a:moveTo>
                  <a:lnTo>
                    <a:pt x="1" y="5891"/>
                  </a:lnTo>
                  <a:lnTo>
                    <a:pt x="12510" y="13175"/>
                  </a:lnTo>
                  <a:lnTo>
                    <a:pt x="12510" y="11845"/>
                  </a:lnTo>
                  <a:lnTo>
                    <a:pt x="16342" y="3547"/>
                  </a:lnTo>
                  <a:lnTo>
                    <a:pt x="1023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4"/>
            <p:cNvSpPr/>
            <p:nvPr/>
          </p:nvSpPr>
          <p:spPr>
            <a:xfrm>
              <a:off x="1770250" y="1780479"/>
              <a:ext cx="74526" cy="65214"/>
            </a:xfrm>
            <a:custGeom>
              <a:rect b="b" l="l" r="r" t="t"/>
              <a:pathLst>
                <a:path extrusionOk="0" h="1996" w="2281">
                  <a:moveTo>
                    <a:pt x="1" y="0"/>
                  </a:moveTo>
                  <a:lnTo>
                    <a:pt x="1" y="1299"/>
                  </a:lnTo>
                  <a:lnTo>
                    <a:pt x="2091" y="1996"/>
                  </a:lnTo>
                  <a:lnTo>
                    <a:pt x="2281" y="855"/>
                  </a:lnTo>
                  <a:lnTo>
                    <a:pt x="1711" y="6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4"/>
            <p:cNvSpPr/>
            <p:nvPr/>
          </p:nvSpPr>
          <p:spPr>
            <a:xfrm>
              <a:off x="2178983" y="1746336"/>
              <a:ext cx="335253" cy="314571"/>
            </a:xfrm>
            <a:custGeom>
              <a:rect b="b" l="l" r="r" t="t"/>
              <a:pathLst>
                <a:path extrusionOk="0" h="9628" w="10261">
                  <a:moveTo>
                    <a:pt x="3832" y="0"/>
                  </a:moveTo>
                  <a:lnTo>
                    <a:pt x="0" y="8298"/>
                  </a:lnTo>
                  <a:lnTo>
                    <a:pt x="0" y="9628"/>
                  </a:lnTo>
                  <a:lnTo>
                    <a:pt x="10261" y="3737"/>
                  </a:lnTo>
                  <a:lnTo>
                    <a:pt x="8677" y="2819"/>
                  </a:lnTo>
                  <a:lnTo>
                    <a:pt x="3832"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4"/>
            <p:cNvSpPr/>
            <p:nvPr/>
          </p:nvSpPr>
          <p:spPr>
            <a:xfrm>
              <a:off x="2352801" y="1821875"/>
              <a:ext cx="161435" cy="111773"/>
            </a:xfrm>
            <a:custGeom>
              <a:rect b="b" l="l" r="r" t="t"/>
              <a:pathLst>
                <a:path extrusionOk="0" h="3421" w="4941">
                  <a:moveTo>
                    <a:pt x="1172" y="0"/>
                  </a:moveTo>
                  <a:lnTo>
                    <a:pt x="1" y="3420"/>
                  </a:lnTo>
                  <a:lnTo>
                    <a:pt x="4941" y="1425"/>
                  </a:lnTo>
                  <a:lnTo>
                    <a:pt x="4941" y="95"/>
                  </a:lnTo>
                  <a:lnTo>
                    <a:pt x="1172"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4"/>
            <p:cNvSpPr/>
            <p:nvPr/>
          </p:nvSpPr>
          <p:spPr>
            <a:xfrm>
              <a:off x="1770250" y="1586992"/>
              <a:ext cx="743985" cy="430460"/>
            </a:xfrm>
            <a:custGeom>
              <a:rect b="b" l="l" r="r" t="t"/>
              <a:pathLst>
                <a:path extrusionOk="0" h="13175" w="22771">
                  <a:moveTo>
                    <a:pt x="10230" y="0"/>
                  </a:moveTo>
                  <a:lnTo>
                    <a:pt x="1" y="5922"/>
                  </a:lnTo>
                  <a:lnTo>
                    <a:pt x="12510" y="13175"/>
                  </a:lnTo>
                  <a:lnTo>
                    <a:pt x="22771" y="7284"/>
                  </a:lnTo>
                  <a:lnTo>
                    <a:pt x="1023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4"/>
            <p:cNvSpPr/>
            <p:nvPr/>
          </p:nvSpPr>
          <p:spPr>
            <a:xfrm>
              <a:off x="1959620" y="1695628"/>
              <a:ext cx="183162" cy="56948"/>
            </a:xfrm>
            <a:custGeom>
              <a:rect b="b" l="l" r="r" t="t"/>
              <a:pathLst>
                <a:path extrusionOk="0" h="1743" w="5606">
                  <a:moveTo>
                    <a:pt x="2803" y="1"/>
                  </a:moveTo>
                  <a:cubicBezTo>
                    <a:pt x="2106" y="1"/>
                    <a:pt x="1410" y="159"/>
                    <a:pt x="887" y="476"/>
                  </a:cubicBezTo>
                  <a:cubicBezTo>
                    <a:pt x="285" y="824"/>
                    <a:pt x="0" y="1299"/>
                    <a:pt x="95" y="1742"/>
                  </a:cubicBezTo>
                  <a:cubicBezTo>
                    <a:pt x="159" y="1394"/>
                    <a:pt x="412" y="1077"/>
                    <a:pt x="887" y="792"/>
                  </a:cubicBezTo>
                  <a:cubicBezTo>
                    <a:pt x="1410" y="491"/>
                    <a:pt x="2106" y="341"/>
                    <a:pt x="2803" y="341"/>
                  </a:cubicBezTo>
                  <a:cubicBezTo>
                    <a:pt x="3500" y="341"/>
                    <a:pt x="4196" y="491"/>
                    <a:pt x="4719" y="792"/>
                  </a:cubicBezTo>
                  <a:cubicBezTo>
                    <a:pt x="5194" y="1077"/>
                    <a:pt x="5447" y="1394"/>
                    <a:pt x="5511" y="1742"/>
                  </a:cubicBezTo>
                  <a:cubicBezTo>
                    <a:pt x="5606" y="1299"/>
                    <a:pt x="5321" y="824"/>
                    <a:pt x="4719" y="476"/>
                  </a:cubicBezTo>
                  <a:cubicBezTo>
                    <a:pt x="4196" y="159"/>
                    <a:pt x="3500" y="1"/>
                    <a:pt x="2803"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4"/>
            <p:cNvSpPr/>
            <p:nvPr/>
          </p:nvSpPr>
          <p:spPr>
            <a:xfrm>
              <a:off x="1962724" y="1706737"/>
              <a:ext cx="176954" cy="91614"/>
            </a:xfrm>
            <a:custGeom>
              <a:rect b="b" l="l" r="r" t="t"/>
              <a:pathLst>
                <a:path extrusionOk="0" h="2804" w="5416">
                  <a:moveTo>
                    <a:pt x="2708" y="1"/>
                  </a:moveTo>
                  <a:cubicBezTo>
                    <a:pt x="2011" y="1"/>
                    <a:pt x="1315" y="151"/>
                    <a:pt x="792" y="452"/>
                  </a:cubicBezTo>
                  <a:cubicBezTo>
                    <a:pt x="317" y="737"/>
                    <a:pt x="64" y="1054"/>
                    <a:pt x="0" y="1402"/>
                  </a:cubicBezTo>
                  <a:cubicBezTo>
                    <a:pt x="64" y="1751"/>
                    <a:pt x="317" y="2099"/>
                    <a:pt x="792" y="2352"/>
                  </a:cubicBezTo>
                  <a:cubicBezTo>
                    <a:pt x="1315" y="2653"/>
                    <a:pt x="2011" y="2804"/>
                    <a:pt x="2708" y="2804"/>
                  </a:cubicBezTo>
                  <a:cubicBezTo>
                    <a:pt x="3405" y="2804"/>
                    <a:pt x="4101" y="2653"/>
                    <a:pt x="4624" y="2352"/>
                  </a:cubicBezTo>
                  <a:cubicBezTo>
                    <a:pt x="5099" y="2099"/>
                    <a:pt x="5352" y="1751"/>
                    <a:pt x="5416" y="1402"/>
                  </a:cubicBezTo>
                  <a:cubicBezTo>
                    <a:pt x="5352" y="1054"/>
                    <a:pt x="5099" y="737"/>
                    <a:pt x="4624" y="452"/>
                  </a:cubicBezTo>
                  <a:cubicBezTo>
                    <a:pt x="4101" y="151"/>
                    <a:pt x="3405" y="1"/>
                    <a:pt x="270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4"/>
            <p:cNvSpPr/>
            <p:nvPr/>
          </p:nvSpPr>
          <p:spPr>
            <a:xfrm>
              <a:off x="1897543" y="1755648"/>
              <a:ext cx="141766" cy="82792"/>
            </a:xfrm>
            <a:custGeom>
              <a:rect b="b" l="l" r="r" t="t"/>
              <a:pathLst>
                <a:path extrusionOk="0" h="2534" w="4339">
                  <a:moveTo>
                    <a:pt x="348" y="0"/>
                  </a:moveTo>
                  <a:lnTo>
                    <a:pt x="0" y="222"/>
                  </a:lnTo>
                  <a:lnTo>
                    <a:pt x="3990" y="2534"/>
                  </a:lnTo>
                  <a:lnTo>
                    <a:pt x="4339" y="2312"/>
                  </a:lnTo>
                  <a:lnTo>
                    <a:pt x="348"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4"/>
            <p:cNvSpPr/>
            <p:nvPr/>
          </p:nvSpPr>
          <p:spPr>
            <a:xfrm>
              <a:off x="1874770" y="1769109"/>
              <a:ext cx="141799" cy="81747"/>
            </a:xfrm>
            <a:custGeom>
              <a:rect b="b" l="l" r="r" t="t"/>
              <a:pathLst>
                <a:path extrusionOk="0" h="2502" w="4340">
                  <a:moveTo>
                    <a:pt x="349" y="0"/>
                  </a:moveTo>
                  <a:lnTo>
                    <a:pt x="0" y="222"/>
                  </a:lnTo>
                  <a:lnTo>
                    <a:pt x="3991" y="2502"/>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4"/>
            <p:cNvSpPr/>
            <p:nvPr/>
          </p:nvSpPr>
          <p:spPr>
            <a:xfrm>
              <a:off x="1851997" y="1782537"/>
              <a:ext cx="141799" cy="81779"/>
            </a:xfrm>
            <a:custGeom>
              <a:rect b="b" l="l" r="r" t="t"/>
              <a:pathLst>
                <a:path extrusionOk="0" h="2503" w="4340">
                  <a:moveTo>
                    <a:pt x="349" y="1"/>
                  </a:moveTo>
                  <a:lnTo>
                    <a:pt x="1" y="191"/>
                  </a:lnTo>
                  <a:lnTo>
                    <a:pt x="3991" y="2503"/>
                  </a:lnTo>
                  <a:lnTo>
                    <a:pt x="4339" y="2281"/>
                  </a:lnTo>
                  <a:lnTo>
                    <a:pt x="349"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4"/>
            <p:cNvSpPr/>
            <p:nvPr/>
          </p:nvSpPr>
          <p:spPr>
            <a:xfrm>
              <a:off x="2105503" y="1630447"/>
              <a:ext cx="142811" cy="81779"/>
            </a:xfrm>
            <a:custGeom>
              <a:rect b="b" l="l" r="r" t="t"/>
              <a:pathLst>
                <a:path extrusionOk="0" h="2503" w="4371">
                  <a:moveTo>
                    <a:pt x="381" y="0"/>
                  </a:moveTo>
                  <a:lnTo>
                    <a:pt x="1" y="222"/>
                  </a:lnTo>
                  <a:lnTo>
                    <a:pt x="3991" y="2502"/>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4"/>
            <p:cNvSpPr/>
            <p:nvPr/>
          </p:nvSpPr>
          <p:spPr>
            <a:xfrm>
              <a:off x="2082730" y="1643908"/>
              <a:ext cx="142844" cy="81747"/>
            </a:xfrm>
            <a:custGeom>
              <a:rect b="b" l="l" r="r" t="t"/>
              <a:pathLst>
                <a:path extrusionOk="0" h="2502" w="4372">
                  <a:moveTo>
                    <a:pt x="381" y="0"/>
                  </a:moveTo>
                  <a:lnTo>
                    <a:pt x="1" y="190"/>
                  </a:lnTo>
                  <a:lnTo>
                    <a:pt x="3991" y="2502"/>
                  </a:lnTo>
                  <a:lnTo>
                    <a:pt x="4371" y="2280"/>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4"/>
            <p:cNvSpPr/>
            <p:nvPr/>
          </p:nvSpPr>
          <p:spPr>
            <a:xfrm>
              <a:off x="2059990" y="1656323"/>
              <a:ext cx="142811" cy="82792"/>
            </a:xfrm>
            <a:custGeom>
              <a:rect b="b" l="l" r="r" t="t"/>
              <a:pathLst>
                <a:path extrusionOk="0" h="2534" w="4371">
                  <a:moveTo>
                    <a:pt x="380" y="0"/>
                  </a:moveTo>
                  <a:lnTo>
                    <a:pt x="0" y="222"/>
                  </a:lnTo>
                  <a:lnTo>
                    <a:pt x="3990" y="2534"/>
                  </a:lnTo>
                  <a:lnTo>
                    <a:pt x="4370" y="2312"/>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4"/>
            <p:cNvSpPr/>
            <p:nvPr/>
          </p:nvSpPr>
          <p:spPr>
            <a:xfrm>
              <a:off x="2147945" y="1804264"/>
              <a:ext cx="182117" cy="56948"/>
            </a:xfrm>
            <a:custGeom>
              <a:rect b="b" l="l" r="r" t="t"/>
              <a:pathLst>
                <a:path extrusionOk="0" h="1743" w="5574">
                  <a:moveTo>
                    <a:pt x="2787" y="1"/>
                  </a:moveTo>
                  <a:cubicBezTo>
                    <a:pt x="2090" y="1"/>
                    <a:pt x="1393" y="159"/>
                    <a:pt x="855" y="476"/>
                  </a:cubicBezTo>
                  <a:cubicBezTo>
                    <a:pt x="253" y="824"/>
                    <a:pt x="0" y="1299"/>
                    <a:pt x="95" y="1743"/>
                  </a:cubicBezTo>
                  <a:cubicBezTo>
                    <a:pt x="158" y="1394"/>
                    <a:pt x="412" y="1078"/>
                    <a:pt x="855" y="793"/>
                  </a:cubicBezTo>
                  <a:cubicBezTo>
                    <a:pt x="1393" y="492"/>
                    <a:pt x="2090" y="341"/>
                    <a:pt x="2787" y="341"/>
                  </a:cubicBezTo>
                  <a:cubicBezTo>
                    <a:pt x="3484" y="341"/>
                    <a:pt x="4180" y="492"/>
                    <a:pt x="4719" y="793"/>
                  </a:cubicBezTo>
                  <a:cubicBezTo>
                    <a:pt x="5162" y="1078"/>
                    <a:pt x="5447" y="1394"/>
                    <a:pt x="5510" y="1743"/>
                  </a:cubicBezTo>
                  <a:cubicBezTo>
                    <a:pt x="5574" y="1299"/>
                    <a:pt x="5320" y="824"/>
                    <a:pt x="4719" y="476"/>
                  </a:cubicBezTo>
                  <a:cubicBezTo>
                    <a:pt x="4180" y="159"/>
                    <a:pt x="3484" y="1"/>
                    <a:pt x="278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4"/>
            <p:cNvSpPr/>
            <p:nvPr/>
          </p:nvSpPr>
          <p:spPr>
            <a:xfrm>
              <a:off x="2151048" y="1815406"/>
              <a:ext cx="176954" cy="91581"/>
            </a:xfrm>
            <a:custGeom>
              <a:rect b="b" l="l" r="r" t="t"/>
              <a:pathLst>
                <a:path extrusionOk="0" h="2803" w="5416">
                  <a:moveTo>
                    <a:pt x="2692" y="0"/>
                  </a:moveTo>
                  <a:cubicBezTo>
                    <a:pt x="1995" y="0"/>
                    <a:pt x="1298" y="151"/>
                    <a:pt x="760" y="452"/>
                  </a:cubicBezTo>
                  <a:cubicBezTo>
                    <a:pt x="317" y="737"/>
                    <a:pt x="63" y="1053"/>
                    <a:pt x="0" y="1402"/>
                  </a:cubicBezTo>
                  <a:cubicBezTo>
                    <a:pt x="63" y="1750"/>
                    <a:pt x="317" y="2098"/>
                    <a:pt x="760" y="2352"/>
                  </a:cubicBezTo>
                  <a:cubicBezTo>
                    <a:pt x="1298" y="2652"/>
                    <a:pt x="1995" y="2803"/>
                    <a:pt x="2692" y="2803"/>
                  </a:cubicBezTo>
                  <a:cubicBezTo>
                    <a:pt x="3389" y="2803"/>
                    <a:pt x="4085" y="2652"/>
                    <a:pt x="4624" y="2352"/>
                  </a:cubicBezTo>
                  <a:cubicBezTo>
                    <a:pt x="5067" y="2098"/>
                    <a:pt x="5352" y="1750"/>
                    <a:pt x="5415" y="1402"/>
                  </a:cubicBezTo>
                  <a:cubicBezTo>
                    <a:pt x="5352" y="1053"/>
                    <a:pt x="5067" y="737"/>
                    <a:pt x="4624" y="452"/>
                  </a:cubicBezTo>
                  <a:cubicBezTo>
                    <a:pt x="4085" y="151"/>
                    <a:pt x="3389" y="0"/>
                    <a:pt x="269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4"/>
            <p:cNvSpPr/>
            <p:nvPr/>
          </p:nvSpPr>
          <p:spPr>
            <a:xfrm>
              <a:off x="2084821" y="1864284"/>
              <a:ext cx="142811" cy="82825"/>
            </a:xfrm>
            <a:custGeom>
              <a:rect b="b" l="l" r="r" t="t"/>
              <a:pathLst>
                <a:path extrusionOk="0" h="2535" w="4371">
                  <a:moveTo>
                    <a:pt x="380" y="1"/>
                  </a:moveTo>
                  <a:lnTo>
                    <a:pt x="0" y="222"/>
                  </a:lnTo>
                  <a:lnTo>
                    <a:pt x="3991" y="2534"/>
                  </a:lnTo>
                  <a:lnTo>
                    <a:pt x="4371"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4"/>
            <p:cNvSpPr/>
            <p:nvPr/>
          </p:nvSpPr>
          <p:spPr>
            <a:xfrm>
              <a:off x="2062049" y="1877745"/>
              <a:ext cx="142811" cy="81779"/>
            </a:xfrm>
            <a:custGeom>
              <a:rect b="b" l="l" r="r" t="t"/>
              <a:pathLst>
                <a:path extrusionOk="0" h="2503" w="4371">
                  <a:moveTo>
                    <a:pt x="381" y="0"/>
                  </a:moveTo>
                  <a:lnTo>
                    <a:pt x="0" y="222"/>
                  </a:lnTo>
                  <a:lnTo>
                    <a:pt x="3991" y="2502"/>
                  </a:lnTo>
                  <a:lnTo>
                    <a:pt x="4371" y="2280"/>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4"/>
            <p:cNvSpPr/>
            <p:nvPr/>
          </p:nvSpPr>
          <p:spPr>
            <a:xfrm>
              <a:off x="2039276" y="1891173"/>
              <a:ext cx="142844" cy="81779"/>
            </a:xfrm>
            <a:custGeom>
              <a:rect b="b" l="l" r="r" t="t"/>
              <a:pathLst>
                <a:path extrusionOk="0" h="2503" w="4372">
                  <a:moveTo>
                    <a:pt x="381" y="1"/>
                  </a:moveTo>
                  <a:lnTo>
                    <a:pt x="1" y="191"/>
                  </a:lnTo>
                  <a:lnTo>
                    <a:pt x="3991" y="2503"/>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4"/>
            <p:cNvSpPr/>
            <p:nvPr/>
          </p:nvSpPr>
          <p:spPr>
            <a:xfrm>
              <a:off x="2293827" y="1739083"/>
              <a:ext cx="142811" cy="81779"/>
            </a:xfrm>
            <a:custGeom>
              <a:rect b="b" l="l" r="r" t="t"/>
              <a:pathLst>
                <a:path extrusionOk="0" h="2503" w="4371">
                  <a:moveTo>
                    <a:pt x="380" y="1"/>
                  </a:moveTo>
                  <a:lnTo>
                    <a:pt x="0" y="191"/>
                  </a:lnTo>
                  <a:lnTo>
                    <a:pt x="3991" y="2502"/>
                  </a:lnTo>
                  <a:lnTo>
                    <a:pt x="4371" y="2281"/>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4"/>
            <p:cNvSpPr/>
            <p:nvPr/>
          </p:nvSpPr>
          <p:spPr>
            <a:xfrm>
              <a:off x="2271055" y="1752544"/>
              <a:ext cx="142811" cy="81779"/>
            </a:xfrm>
            <a:custGeom>
              <a:rect b="b" l="l" r="r" t="t"/>
              <a:pathLst>
                <a:path extrusionOk="0" h="2503" w="4371">
                  <a:moveTo>
                    <a:pt x="381" y="0"/>
                  </a:moveTo>
                  <a:lnTo>
                    <a:pt x="1" y="190"/>
                  </a:lnTo>
                  <a:lnTo>
                    <a:pt x="3991" y="2502"/>
                  </a:lnTo>
                  <a:lnTo>
                    <a:pt x="4371" y="2281"/>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4"/>
            <p:cNvSpPr/>
            <p:nvPr/>
          </p:nvSpPr>
          <p:spPr>
            <a:xfrm>
              <a:off x="2248282" y="1764959"/>
              <a:ext cx="142844" cy="82792"/>
            </a:xfrm>
            <a:custGeom>
              <a:rect b="b" l="l" r="r" t="t"/>
              <a:pathLst>
                <a:path extrusionOk="0" h="2534" w="4372">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4"/>
            <p:cNvSpPr/>
            <p:nvPr/>
          </p:nvSpPr>
          <p:spPr>
            <a:xfrm>
              <a:off x="1025285" y="1818771"/>
              <a:ext cx="523577" cy="2196703"/>
            </a:xfrm>
            <a:custGeom>
              <a:rect b="b" l="l" r="r" t="t"/>
              <a:pathLst>
                <a:path extrusionOk="0" h="67234" w="16025">
                  <a:moveTo>
                    <a:pt x="16025" y="0"/>
                  </a:moveTo>
                  <a:lnTo>
                    <a:pt x="0" y="9247"/>
                  </a:lnTo>
                  <a:lnTo>
                    <a:pt x="0" y="67233"/>
                  </a:lnTo>
                  <a:lnTo>
                    <a:pt x="16025" y="57954"/>
                  </a:lnTo>
                  <a:lnTo>
                    <a:pt x="16025"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4"/>
            <p:cNvSpPr/>
            <p:nvPr/>
          </p:nvSpPr>
          <p:spPr>
            <a:xfrm>
              <a:off x="457208" y="1792894"/>
              <a:ext cx="568109" cy="2222579"/>
            </a:xfrm>
            <a:custGeom>
              <a:rect b="b" l="l" r="r" t="t"/>
              <a:pathLst>
                <a:path extrusionOk="0" h="68026" w="17388">
                  <a:moveTo>
                    <a:pt x="1" y="0"/>
                  </a:moveTo>
                  <a:lnTo>
                    <a:pt x="1" y="57986"/>
                  </a:lnTo>
                  <a:lnTo>
                    <a:pt x="17387" y="68025"/>
                  </a:lnTo>
                  <a:lnTo>
                    <a:pt x="17387" y="10039"/>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4"/>
            <p:cNvSpPr/>
            <p:nvPr/>
          </p:nvSpPr>
          <p:spPr>
            <a:xfrm>
              <a:off x="482039" y="1897838"/>
              <a:ext cx="519460" cy="2103129"/>
            </a:xfrm>
            <a:custGeom>
              <a:rect b="b" l="l" r="r" t="t"/>
              <a:pathLst>
                <a:path extrusionOk="0" h="64370" w="15899">
                  <a:moveTo>
                    <a:pt x="303" y="1"/>
                  </a:moveTo>
                  <a:cubicBezTo>
                    <a:pt x="128" y="1"/>
                    <a:pt x="1" y="152"/>
                    <a:pt x="1" y="399"/>
                  </a:cubicBezTo>
                  <a:lnTo>
                    <a:pt x="1" y="55186"/>
                  </a:lnTo>
                  <a:lnTo>
                    <a:pt x="15899" y="64370"/>
                  </a:lnTo>
                  <a:lnTo>
                    <a:pt x="15899" y="9551"/>
                  </a:lnTo>
                  <a:cubicBezTo>
                    <a:pt x="15899" y="9203"/>
                    <a:pt x="15645" y="8791"/>
                    <a:pt x="15329" y="8601"/>
                  </a:cubicBezTo>
                  <a:lnTo>
                    <a:pt x="539" y="82"/>
                  </a:lnTo>
                  <a:cubicBezTo>
                    <a:pt x="456" y="26"/>
                    <a:pt x="375" y="1"/>
                    <a:pt x="30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4"/>
            <p:cNvSpPr/>
            <p:nvPr/>
          </p:nvSpPr>
          <p:spPr>
            <a:xfrm>
              <a:off x="497559" y="1924564"/>
              <a:ext cx="488421" cy="387496"/>
            </a:xfrm>
            <a:custGeom>
              <a:rect b="b" l="l" r="r" t="t"/>
              <a:pathLst>
                <a:path extrusionOk="0" h="11860" w="14949">
                  <a:moveTo>
                    <a:pt x="242" y="1"/>
                  </a:moveTo>
                  <a:cubicBezTo>
                    <a:pt x="96" y="1"/>
                    <a:pt x="1" y="107"/>
                    <a:pt x="1" y="309"/>
                  </a:cubicBezTo>
                  <a:lnTo>
                    <a:pt x="1" y="2938"/>
                  </a:lnTo>
                  <a:cubicBezTo>
                    <a:pt x="1" y="3223"/>
                    <a:pt x="191" y="3539"/>
                    <a:pt x="444" y="3698"/>
                  </a:cubicBezTo>
                  <a:lnTo>
                    <a:pt x="14505" y="11805"/>
                  </a:lnTo>
                  <a:cubicBezTo>
                    <a:pt x="14579" y="11842"/>
                    <a:pt x="14648" y="11860"/>
                    <a:pt x="14708" y="11860"/>
                  </a:cubicBezTo>
                  <a:cubicBezTo>
                    <a:pt x="14853" y="11860"/>
                    <a:pt x="14949" y="11753"/>
                    <a:pt x="14949" y="11552"/>
                  </a:cubicBezTo>
                  <a:lnTo>
                    <a:pt x="14949" y="8923"/>
                  </a:lnTo>
                  <a:cubicBezTo>
                    <a:pt x="14949" y="8670"/>
                    <a:pt x="14759" y="8321"/>
                    <a:pt x="14505" y="8195"/>
                  </a:cubicBezTo>
                  <a:lnTo>
                    <a:pt x="444" y="56"/>
                  </a:lnTo>
                  <a:cubicBezTo>
                    <a:pt x="370" y="19"/>
                    <a:pt x="302" y="1"/>
                    <a:pt x="242"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4"/>
            <p:cNvSpPr/>
            <p:nvPr/>
          </p:nvSpPr>
          <p:spPr>
            <a:xfrm>
              <a:off x="521377" y="1961550"/>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4"/>
            <p:cNvSpPr/>
            <p:nvPr/>
          </p:nvSpPr>
          <p:spPr>
            <a:xfrm>
              <a:off x="521377" y="1987426"/>
              <a:ext cx="164539" cy="102461"/>
            </a:xfrm>
            <a:custGeom>
              <a:rect b="b" l="l" r="r" t="t"/>
              <a:pathLst>
                <a:path extrusionOk="0" h="3136" w="5036">
                  <a:moveTo>
                    <a:pt x="0" y="0"/>
                  </a:moveTo>
                  <a:lnTo>
                    <a:pt x="0" y="254"/>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4"/>
            <p:cNvSpPr/>
            <p:nvPr/>
          </p:nvSpPr>
          <p:spPr>
            <a:xfrm>
              <a:off x="521377" y="2014316"/>
              <a:ext cx="164539" cy="102461"/>
            </a:xfrm>
            <a:custGeom>
              <a:rect b="b" l="l" r="r" t="t"/>
              <a:pathLst>
                <a:path extrusionOk="0" h="3136" w="5036">
                  <a:moveTo>
                    <a:pt x="0" y="1"/>
                  </a:moveTo>
                  <a:lnTo>
                    <a:pt x="0" y="222"/>
                  </a:lnTo>
                  <a:lnTo>
                    <a:pt x="5036" y="3136"/>
                  </a:lnTo>
                  <a:lnTo>
                    <a:pt x="5036"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4"/>
            <p:cNvSpPr/>
            <p:nvPr/>
          </p:nvSpPr>
          <p:spPr>
            <a:xfrm>
              <a:off x="829707" y="2162780"/>
              <a:ext cx="23851" cy="28490"/>
            </a:xfrm>
            <a:custGeom>
              <a:rect b="b" l="l" r="r" t="t"/>
              <a:pathLst>
                <a:path extrusionOk="0" h="872" w="730">
                  <a:moveTo>
                    <a:pt x="201" y="1"/>
                  </a:moveTo>
                  <a:cubicBezTo>
                    <a:pt x="174" y="1"/>
                    <a:pt x="149" y="6"/>
                    <a:pt x="127" y="17"/>
                  </a:cubicBezTo>
                  <a:cubicBezTo>
                    <a:pt x="1" y="112"/>
                    <a:pt x="1" y="334"/>
                    <a:pt x="127" y="555"/>
                  </a:cubicBezTo>
                  <a:cubicBezTo>
                    <a:pt x="225" y="752"/>
                    <a:pt x="381" y="872"/>
                    <a:pt x="505" y="872"/>
                  </a:cubicBezTo>
                  <a:cubicBezTo>
                    <a:pt x="540" y="872"/>
                    <a:pt x="574" y="862"/>
                    <a:pt x="602" y="840"/>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4"/>
            <p:cNvSpPr/>
            <p:nvPr/>
          </p:nvSpPr>
          <p:spPr>
            <a:xfrm>
              <a:off x="877311" y="2190715"/>
              <a:ext cx="23818" cy="28098"/>
            </a:xfrm>
            <a:custGeom>
              <a:rect b="b" l="l" r="r" t="t"/>
              <a:pathLst>
                <a:path extrusionOk="0" h="860" w="729">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4"/>
            <p:cNvSpPr/>
            <p:nvPr/>
          </p:nvSpPr>
          <p:spPr>
            <a:xfrm>
              <a:off x="926973" y="2218356"/>
              <a:ext cx="21760" cy="28588"/>
            </a:xfrm>
            <a:custGeom>
              <a:rect b="b" l="l" r="r" t="t"/>
              <a:pathLst>
                <a:path extrusionOk="0" h="875" w="666">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4"/>
            <p:cNvSpPr/>
            <p:nvPr/>
          </p:nvSpPr>
          <p:spPr>
            <a:xfrm>
              <a:off x="497559" y="2063227"/>
              <a:ext cx="488421" cy="387496"/>
            </a:xfrm>
            <a:custGeom>
              <a:rect b="b" l="l" r="r" t="t"/>
              <a:pathLst>
                <a:path extrusionOk="0" h="11860" w="14949">
                  <a:moveTo>
                    <a:pt x="242" y="0"/>
                  </a:moveTo>
                  <a:cubicBezTo>
                    <a:pt x="96" y="0"/>
                    <a:pt x="1" y="107"/>
                    <a:pt x="1" y="309"/>
                  </a:cubicBezTo>
                  <a:lnTo>
                    <a:pt x="1" y="2937"/>
                  </a:lnTo>
                  <a:cubicBezTo>
                    <a:pt x="1" y="3191"/>
                    <a:pt x="191" y="3539"/>
                    <a:pt x="444" y="3666"/>
                  </a:cubicBezTo>
                  <a:lnTo>
                    <a:pt x="14505" y="11805"/>
                  </a:lnTo>
                  <a:cubicBezTo>
                    <a:pt x="14579" y="11841"/>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4"/>
            <p:cNvSpPr/>
            <p:nvPr/>
          </p:nvSpPr>
          <p:spPr>
            <a:xfrm>
              <a:off x="521377" y="2100212"/>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4"/>
            <p:cNvSpPr/>
            <p:nvPr/>
          </p:nvSpPr>
          <p:spPr>
            <a:xfrm>
              <a:off x="521377" y="2126056"/>
              <a:ext cx="164539" cy="102494"/>
            </a:xfrm>
            <a:custGeom>
              <a:rect b="b" l="l" r="r" t="t"/>
              <a:pathLst>
                <a:path extrusionOk="0" h="3137"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4"/>
            <p:cNvSpPr/>
            <p:nvPr/>
          </p:nvSpPr>
          <p:spPr>
            <a:xfrm>
              <a:off x="521377" y="2152978"/>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4"/>
            <p:cNvSpPr/>
            <p:nvPr/>
          </p:nvSpPr>
          <p:spPr>
            <a:xfrm>
              <a:off x="830753" y="2301148"/>
              <a:ext cx="21760" cy="28556"/>
            </a:xfrm>
            <a:custGeom>
              <a:rect b="b" l="l" r="r" t="t"/>
              <a:pathLst>
                <a:path extrusionOk="0" h="874" w="666">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6"/>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4"/>
            <p:cNvSpPr/>
            <p:nvPr/>
          </p:nvSpPr>
          <p:spPr>
            <a:xfrm>
              <a:off x="878357" y="2329083"/>
              <a:ext cx="21760" cy="28588"/>
            </a:xfrm>
            <a:custGeom>
              <a:rect b="b" l="l" r="r" t="t"/>
              <a:pathLst>
                <a:path extrusionOk="0" h="875" w="666">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4"/>
            <p:cNvSpPr/>
            <p:nvPr/>
          </p:nvSpPr>
          <p:spPr>
            <a:xfrm>
              <a:off x="924915" y="2356789"/>
              <a:ext cx="24864" cy="28523"/>
            </a:xfrm>
            <a:custGeom>
              <a:rect b="b" l="l" r="r" t="t"/>
              <a:pathLst>
                <a:path extrusionOk="0" h="873" w="761">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4"/>
            <p:cNvSpPr/>
            <p:nvPr/>
          </p:nvSpPr>
          <p:spPr>
            <a:xfrm>
              <a:off x="497559" y="2201399"/>
              <a:ext cx="488421" cy="387790"/>
            </a:xfrm>
            <a:custGeom>
              <a:rect b="b" l="l" r="r" t="t"/>
              <a:pathLst>
                <a:path extrusionOk="0" h="11869" w="14949">
                  <a:moveTo>
                    <a:pt x="235" y="0"/>
                  </a:moveTo>
                  <a:cubicBezTo>
                    <a:pt x="93" y="0"/>
                    <a:pt x="1" y="115"/>
                    <a:pt x="1" y="292"/>
                  </a:cubicBezTo>
                  <a:lnTo>
                    <a:pt x="1" y="2920"/>
                  </a:lnTo>
                  <a:cubicBezTo>
                    <a:pt x="1" y="3205"/>
                    <a:pt x="191" y="3554"/>
                    <a:pt x="444" y="3680"/>
                  </a:cubicBezTo>
                  <a:lnTo>
                    <a:pt x="14505" y="11819"/>
                  </a:lnTo>
                  <a:cubicBezTo>
                    <a:pt x="14573" y="11853"/>
                    <a:pt x="14637" y="11869"/>
                    <a:pt x="14693" y="11869"/>
                  </a:cubicBezTo>
                  <a:cubicBezTo>
                    <a:pt x="14847" y="11869"/>
                    <a:pt x="14949" y="11751"/>
                    <a:pt x="14949" y="11566"/>
                  </a:cubicBezTo>
                  <a:lnTo>
                    <a:pt x="14949" y="8937"/>
                  </a:lnTo>
                  <a:cubicBezTo>
                    <a:pt x="14949" y="8652"/>
                    <a:pt x="14759" y="8336"/>
                    <a:pt x="14505" y="8177"/>
                  </a:cubicBezTo>
                  <a:lnTo>
                    <a:pt x="444" y="70"/>
                  </a:lnTo>
                  <a:cubicBezTo>
                    <a:pt x="367" y="22"/>
                    <a:pt x="296" y="0"/>
                    <a:pt x="235"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4"/>
            <p:cNvSpPr/>
            <p:nvPr/>
          </p:nvSpPr>
          <p:spPr>
            <a:xfrm>
              <a:off x="521377" y="2237828"/>
              <a:ext cx="164539" cy="102461"/>
            </a:xfrm>
            <a:custGeom>
              <a:rect b="b" l="l" r="r" t="t"/>
              <a:pathLst>
                <a:path extrusionOk="0" h="3136" w="5036">
                  <a:moveTo>
                    <a:pt x="0" y="0"/>
                  </a:moveTo>
                  <a:lnTo>
                    <a:pt x="0" y="253"/>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4"/>
            <p:cNvSpPr/>
            <p:nvPr/>
          </p:nvSpPr>
          <p:spPr>
            <a:xfrm>
              <a:off x="521377" y="2264718"/>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4"/>
            <p:cNvSpPr/>
            <p:nvPr/>
          </p:nvSpPr>
          <p:spPr>
            <a:xfrm>
              <a:off x="521377" y="2290594"/>
              <a:ext cx="164539" cy="102461"/>
            </a:xfrm>
            <a:custGeom>
              <a:rect b="b" l="l" r="r" t="t"/>
              <a:pathLst>
                <a:path extrusionOk="0" h="3136" w="5036">
                  <a:moveTo>
                    <a:pt x="0" y="0"/>
                  </a:moveTo>
                  <a:lnTo>
                    <a:pt x="0" y="254"/>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4"/>
            <p:cNvSpPr/>
            <p:nvPr/>
          </p:nvSpPr>
          <p:spPr>
            <a:xfrm>
              <a:off x="830753" y="2439810"/>
              <a:ext cx="21760" cy="28098"/>
            </a:xfrm>
            <a:custGeom>
              <a:rect b="b" l="l" r="r" t="t"/>
              <a:pathLst>
                <a:path extrusionOk="0" h="860" w="666">
                  <a:moveTo>
                    <a:pt x="162" y="0"/>
                  </a:moveTo>
                  <a:cubicBezTo>
                    <a:pt x="61" y="0"/>
                    <a:pt x="0" y="93"/>
                    <a:pt x="0" y="247"/>
                  </a:cubicBezTo>
                  <a:cubicBezTo>
                    <a:pt x="0" y="437"/>
                    <a:pt x="127" y="722"/>
                    <a:pt x="317" y="817"/>
                  </a:cubicBezTo>
                  <a:cubicBezTo>
                    <a:pt x="374" y="845"/>
                    <a:pt x="428" y="860"/>
                    <a:pt x="476" y="860"/>
                  </a:cubicBezTo>
                  <a:cubicBezTo>
                    <a:pt x="588" y="860"/>
                    <a:pt x="665" y="782"/>
                    <a:pt x="665" y="627"/>
                  </a:cubicBezTo>
                  <a:cubicBezTo>
                    <a:pt x="665" y="405"/>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4"/>
            <p:cNvSpPr/>
            <p:nvPr/>
          </p:nvSpPr>
          <p:spPr>
            <a:xfrm>
              <a:off x="877311" y="2467516"/>
              <a:ext cx="23818" cy="28490"/>
            </a:xfrm>
            <a:custGeom>
              <a:rect b="b" l="l" r="r" t="t"/>
              <a:pathLst>
                <a:path extrusionOk="0" h="872" w="729">
                  <a:moveTo>
                    <a:pt x="227" y="0"/>
                  </a:moveTo>
                  <a:cubicBezTo>
                    <a:pt x="190" y="0"/>
                    <a:pt x="156" y="10"/>
                    <a:pt x="127" y="32"/>
                  </a:cubicBezTo>
                  <a:cubicBezTo>
                    <a:pt x="0" y="96"/>
                    <a:pt x="0" y="349"/>
                    <a:pt x="127" y="571"/>
                  </a:cubicBezTo>
                  <a:cubicBezTo>
                    <a:pt x="232" y="754"/>
                    <a:pt x="401" y="872"/>
                    <a:pt x="528" y="872"/>
                  </a:cubicBezTo>
                  <a:cubicBezTo>
                    <a:pt x="555" y="872"/>
                    <a:pt x="580" y="867"/>
                    <a:pt x="602" y="856"/>
                  </a:cubicBezTo>
                  <a:cubicBezTo>
                    <a:pt x="729" y="761"/>
                    <a:pt x="729" y="507"/>
                    <a:pt x="602" y="286"/>
                  </a:cubicBezTo>
                  <a:cubicBezTo>
                    <a:pt x="504" y="115"/>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4"/>
            <p:cNvSpPr/>
            <p:nvPr/>
          </p:nvSpPr>
          <p:spPr>
            <a:xfrm>
              <a:off x="924915" y="2494928"/>
              <a:ext cx="24864" cy="28490"/>
            </a:xfrm>
            <a:custGeom>
              <a:rect b="b" l="l" r="r" t="t"/>
              <a:pathLst>
                <a:path extrusionOk="0" h="872" w="761">
                  <a:moveTo>
                    <a:pt x="230" y="0"/>
                  </a:moveTo>
                  <a:cubicBezTo>
                    <a:pt x="205" y="0"/>
                    <a:pt x="181" y="6"/>
                    <a:pt x="159" y="17"/>
                  </a:cubicBezTo>
                  <a:cubicBezTo>
                    <a:pt x="0" y="112"/>
                    <a:pt x="0" y="333"/>
                    <a:pt x="159" y="587"/>
                  </a:cubicBezTo>
                  <a:cubicBezTo>
                    <a:pt x="256" y="757"/>
                    <a:pt x="391" y="872"/>
                    <a:pt x="521" y="872"/>
                  </a:cubicBezTo>
                  <a:cubicBezTo>
                    <a:pt x="559" y="872"/>
                    <a:pt x="597" y="862"/>
                    <a:pt x="634" y="840"/>
                  </a:cubicBezTo>
                  <a:cubicBezTo>
                    <a:pt x="760" y="777"/>
                    <a:pt x="760" y="523"/>
                    <a:pt x="634" y="302"/>
                  </a:cubicBezTo>
                  <a:cubicBezTo>
                    <a:pt x="503" y="119"/>
                    <a:pt x="350" y="0"/>
                    <a:pt x="23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4"/>
            <p:cNvSpPr/>
            <p:nvPr/>
          </p:nvSpPr>
          <p:spPr>
            <a:xfrm>
              <a:off x="497559" y="2339669"/>
              <a:ext cx="488421" cy="387790"/>
            </a:xfrm>
            <a:custGeom>
              <a:rect b="b" l="l" r="r" t="t"/>
              <a:pathLst>
                <a:path extrusionOk="0" h="11869" w="14949">
                  <a:moveTo>
                    <a:pt x="257" y="0"/>
                  </a:moveTo>
                  <a:cubicBezTo>
                    <a:pt x="103" y="0"/>
                    <a:pt x="1" y="118"/>
                    <a:pt x="1" y="303"/>
                  </a:cubicBezTo>
                  <a:lnTo>
                    <a:pt x="1" y="2932"/>
                  </a:lnTo>
                  <a:cubicBezTo>
                    <a:pt x="1" y="3217"/>
                    <a:pt x="191" y="3534"/>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6"/>
                    <a:pt x="14505" y="8189"/>
                  </a:cubicBezTo>
                  <a:lnTo>
                    <a:pt x="444" y="50"/>
                  </a:lnTo>
                  <a:cubicBezTo>
                    <a:pt x="376" y="16"/>
                    <a:pt x="313" y="0"/>
                    <a:pt x="25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4"/>
            <p:cNvSpPr/>
            <p:nvPr/>
          </p:nvSpPr>
          <p:spPr>
            <a:xfrm>
              <a:off x="521377" y="2376458"/>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4"/>
            <p:cNvSpPr/>
            <p:nvPr/>
          </p:nvSpPr>
          <p:spPr>
            <a:xfrm>
              <a:off x="521377" y="2403380"/>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4"/>
            <p:cNvSpPr/>
            <p:nvPr/>
          </p:nvSpPr>
          <p:spPr>
            <a:xfrm>
              <a:off x="521377" y="2429224"/>
              <a:ext cx="164539" cy="102494"/>
            </a:xfrm>
            <a:custGeom>
              <a:rect b="b" l="l" r="r" t="t"/>
              <a:pathLst>
                <a:path extrusionOk="0" h="3137"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4"/>
            <p:cNvSpPr/>
            <p:nvPr/>
          </p:nvSpPr>
          <p:spPr>
            <a:xfrm>
              <a:off x="830753" y="2578047"/>
              <a:ext cx="21760" cy="28327"/>
            </a:xfrm>
            <a:custGeom>
              <a:rect b="b" l="l" r="r" t="t"/>
              <a:pathLst>
                <a:path extrusionOk="0" h="867" w="666">
                  <a:moveTo>
                    <a:pt x="179" y="1"/>
                  </a:moveTo>
                  <a:cubicBezTo>
                    <a:pt x="68" y="1"/>
                    <a:pt x="0" y="89"/>
                    <a:pt x="0" y="228"/>
                  </a:cubicBezTo>
                  <a:cubicBezTo>
                    <a:pt x="0" y="449"/>
                    <a:pt x="127" y="703"/>
                    <a:pt x="317" y="830"/>
                  </a:cubicBezTo>
                  <a:cubicBezTo>
                    <a:pt x="368" y="855"/>
                    <a:pt x="417" y="867"/>
                    <a:pt x="460" y="867"/>
                  </a:cubicBezTo>
                  <a:cubicBezTo>
                    <a:pt x="581" y="867"/>
                    <a:pt x="665" y="779"/>
                    <a:pt x="665" y="639"/>
                  </a:cubicBezTo>
                  <a:cubicBezTo>
                    <a:pt x="665" y="418"/>
                    <a:pt x="507" y="164"/>
                    <a:pt x="317" y="38"/>
                  </a:cubicBezTo>
                  <a:cubicBezTo>
                    <a:pt x="266" y="12"/>
                    <a:pt x="220"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4"/>
            <p:cNvSpPr/>
            <p:nvPr/>
          </p:nvSpPr>
          <p:spPr>
            <a:xfrm>
              <a:off x="877311" y="2605623"/>
              <a:ext cx="23818" cy="28523"/>
            </a:xfrm>
            <a:custGeom>
              <a:rect b="b" l="l" r="r" t="t"/>
              <a:pathLst>
                <a:path extrusionOk="0" h="873" w="729">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4"/>
            <p:cNvSpPr/>
            <p:nvPr/>
          </p:nvSpPr>
          <p:spPr>
            <a:xfrm>
              <a:off x="926973" y="2633754"/>
              <a:ext cx="21760" cy="28098"/>
            </a:xfrm>
            <a:custGeom>
              <a:rect b="b" l="l" r="r" t="t"/>
              <a:pathLst>
                <a:path extrusionOk="0" h="860" w="666">
                  <a:moveTo>
                    <a:pt x="165" y="0"/>
                  </a:moveTo>
                  <a:cubicBezTo>
                    <a:pt x="63" y="0"/>
                    <a:pt x="1" y="78"/>
                    <a:pt x="1" y="233"/>
                  </a:cubicBezTo>
                  <a:cubicBezTo>
                    <a:pt x="1" y="455"/>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4"/>
            <p:cNvSpPr/>
            <p:nvPr/>
          </p:nvSpPr>
          <p:spPr>
            <a:xfrm>
              <a:off x="497559" y="2478135"/>
              <a:ext cx="488421" cy="387496"/>
            </a:xfrm>
            <a:custGeom>
              <a:rect b="b" l="l" r="r" t="t"/>
              <a:pathLst>
                <a:path extrusionOk="0" h="11860" w="14949">
                  <a:moveTo>
                    <a:pt x="242" y="1"/>
                  </a:moveTo>
                  <a:cubicBezTo>
                    <a:pt x="96" y="1"/>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70"/>
                    <a:pt x="14759" y="8321"/>
                    <a:pt x="14505" y="8194"/>
                  </a:cubicBezTo>
                  <a:lnTo>
                    <a:pt x="444" y="56"/>
                  </a:lnTo>
                  <a:cubicBezTo>
                    <a:pt x="370" y="19"/>
                    <a:pt x="302" y="1"/>
                    <a:pt x="242"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4"/>
            <p:cNvSpPr/>
            <p:nvPr/>
          </p:nvSpPr>
          <p:spPr>
            <a:xfrm>
              <a:off x="521377" y="2515120"/>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4"/>
            <p:cNvSpPr/>
            <p:nvPr/>
          </p:nvSpPr>
          <p:spPr>
            <a:xfrm>
              <a:off x="521377" y="2540997"/>
              <a:ext cx="164539" cy="102461"/>
            </a:xfrm>
            <a:custGeom>
              <a:rect b="b" l="l" r="r" t="t"/>
              <a:pathLst>
                <a:path extrusionOk="0" h="3136" w="5036">
                  <a:moveTo>
                    <a:pt x="0" y="0"/>
                  </a:moveTo>
                  <a:lnTo>
                    <a:pt x="0" y="253"/>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4"/>
            <p:cNvSpPr/>
            <p:nvPr/>
          </p:nvSpPr>
          <p:spPr>
            <a:xfrm>
              <a:off x="521377" y="2567886"/>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4"/>
            <p:cNvSpPr/>
            <p:nvPr/>
          </p:nvSpPr>
          <p:spPr>
            <a:xfrm>
              <a:off x="830753" y="2716513"/>
              <a:ext cx="21760" cy="28490"/>
            </a:xfrm>
            <a:custGeom>
              <a:rect b="b" l="l" r="r" t="t"/>
              <a:pathLst>
                <a:path extrusionOk="0" h="872" w="666">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4"/>
            <p:cNvSpPr/>
            <p:nvPr/>
          </p:nvSpPr>
          <p:spPr>
            <a:xfrm>
              <a:off x="878357" y="2744448"/>
              <a:ext cx="21760" cy="28131"/>
            </a:xfrm>
            <a:custGeom>
              <a:rect b="b" l="l" r="r" t="t"/>
              <a:pathLst>
                <a:path extrusionOk="0" h="861" w="666">
                  <a:moveTo>
                    <a:pt x="189" y="1"/>
                  </a:moveTo>
                  <a:cubicBezTo>
                    <a:pt x="78" y="1"/>
                    <a:pt x="0" y="78"/>
                    <a:pt x="0" y="233"/>
                  </a:cubicBezTo>
                  <a:cubicBezTo>
                    <a:pt x="0" y="455"/>
                    <a:pt x="158" y="709"/>
                    <a:pt x="348" y="804"/>
                  </a:cubicBezTo>
                  <a:cubicBezTo>
                    <a:pt x="407" y="842"/>
                    <a:pt x="459" y="860"/>
                    <a:pt x="503" y="860"/>
                  </a:cubicBezTo>
                  <a:cubicBezTo>
                    <a:pt x="604" y="860"/>
                    <a:pt x="665" y="767"/>
                    <a:pt x="665" y="614"/>
                  </a:cubicBezTo>
                  <a:cubicBezTo>
                    <a:pt x="665" y="392"/>
                    <a:pt x="538" y="138"/>
                    <a:pt x="348" y="43"/>
                  </a:cubicBezTo>
                  <a:cubicBezTo>
                    <a:pt x="291" y="15"/>
                    <a:pt x="237" y="1"/>
                    <a:pt x="18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4"/>
            <p:cNvSpPr/>
            <p:nvPr/>
          </p:nvSpPr>
          <p:spPr>
            <a:xfrm>
              <a:off x="924915" y="2771730"/>
              <a:ext cx="24864" cy="28490"/>
            </a:xfrm>
            <a:custGeom>
              <a:rect b="b" l="l" r="r" t="t"/>
              <a:pathLst>
                <a:path extrusionOk="0" h="872" w="761">
                  <a:moveTo>
                    <a:pt x="253" y="0"/>
                  </a:moveTo>
                  <a:cubicBezTo>
                    <a:pt x="219" y="0"/>
                    <a:pt x="187" y="10"/>
                    <a:pt x="159" y="32"/>
                  </a:cubicBezTo>
                  <a:cubicBezTo>
                    <a:pt x="0" y="95"/>
                    <a:pt x="0" y="349"/>
                    <a:pt x="159" y="570"/>
                  </a:cubicBezTo>
                  <a:cubicBezTo>
                    <a:pt x="263" y="753"/>
                    <a:pt x="411" y="872"/>
                    <a:pt x="548" y="872"/>
                  </a:cubicBezTo>
                  <a:cubicBezTo>
                    <a:pt x="577" y="872"/>
                    <a:pt x="606" y="866"/>
                    <a:pt x="634" y="855"/>
                  </a:cubicBezTo>
                  <a:cubicBezTo>
                    <a:pt x="760" y="760"/>
                    <a:pt x="760" y="539"/>
                    <a:pt x="634" y="317"/>
                  </a:cubicBezTo>
                  <a:cubicBezTo>
                    <a:pt x="511" y="121"/>
                    <a:pt x="369" y="0"/>
                    <a:pt x="25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4"/>
            <p:cNvSpPr/>
            <p:nvPr/>
          </p:nvSpPr>
          <p:spPr>
            <a:xfrm>
              <a:off x="497559" y="2616339"/>
              <a:ext cx="488421" cy="387953"/>
            </a:xfrm>
            <a:custGeom>
              <a:rect b="b" l="l" r="r" t="t"/>
              <a:pathLst>
                <a:path extrusionOk="0" h="11874" w="14949">
                  <a:moveTo>
                    <a:pt x="238" y="0"/>
                  </a:moveTo>
                  <a:cubicBezTo>
                    <a:pt x="95" y="0"/>
                    <a:pt x="1" y="122"/>
                    <a:pt x="1" y="323"/>
                  </a:cubicBezTo>
                  <a:lnTo>
                    <a:pt x="1" y="2951"/>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4"/>
            <p:cNvSpPr/>
            <p:nvPr/>
          </p:nvSpPr>
          <p:spPr>
            <a:xfrm>
              <a:off x="521377" y="2653749"/>
              <a:ext cx="164539" cy="102494"/>
            </a:xfrm>
            <a:custGeom>
              <a:rect b="b" l="l" r="r" t="t"/>
              <a:pathLst>
                <a:path extrusionOk="0" h="3137" w="5036">
                  <a:moveTo>
                    <a:pt x="0" y="1"/>
                  </a:moveTo>
                  <a:lnTo>
                    <a:pt x="0" y="223"/>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4"/>
            <p:cNvSpPr/>
            <p:nvPr/>
          </p:nvSpPr>
          <p:spPr>
            <a:xfrm>
              <a:off x="521377" y="2679626"/>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4"/>
            <p:cNvSpPr/>
            <p:nvPr/>
          </p:nvSpPr>
          <p:spPr>
            <a:xfrm>
              <a:off x="521377" y="2706548"/>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4"/>
            <p:cNvSpPr/>
            <p:nvPr/>
          </p:nvSpPr>
          <p:spPr>
            <a:xfrm>
              <a:off x="830753" y="2854718"/>
              <a:ext cx="21760" cy="28556"/>
            </a:xfrm>
            <a:custGeom>
              <a:rect b="b" l="l" r="r" t="t"/>
              <a:pathLst>
                <a:path extrusionOk="0" h="874" w="666">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4"/>
            <p:cNvSpPr/>
            <p:nvPr/>
          </p:nvSpPr>
          <p:spPr>
            <a:xfrm>
              <a:off x="878357" y="2882653"/>
              <a:ext cx="21760" cy="28098"/>
            </a:xfrm>
            <a:custGeom>
              <a:rect b="b" l="l" r="r" t="t"/>
              <a:pathLst>
                <a:path extrusionOk="0" h="860" w="666">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4"/>
            <p:cNvSpPr/>
            <p:nvPr/>
          </p:nvSpPr>
          <p:spPr>
            <a:xfrm>
              <a:off x="924915" y="2910359"/>
              <a:ext cx="24864" cy="28523"/>
            </a:xfrm>
            <a:custGeom>
              <a:rect b="b" l="l" r="r" t="t"/>
              <a:pathLst>
                <a:path extrusionOk="0" h="873" w="761">
                  <a:moveTo>
                    <a:pt x="255" y="1"/>
                  </a:moveTo>
                  <a:cubicBezTo>
                    <a:pt x="220" y="1"/>
                    <a:pt x="188" y="11"/>
                    <a:pt x="159" y="32"/>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4"/>
            <p:cNvSpPr/>
            <p:nvPr/>
          </p:nvSpPr>
          <p:spPr>
            <a:xfrm>
              <a:off x="497559" y="2754936"/>
              <a:ext cx="488421" cy="387823"/>
            </a:xfrm>
            <a:custGeom>
              <a:rect b="b" l="l" r="r" t="t"/>
              <a:pathLst>
                <a:path extrusionOk="0" h="11870" w="14949">
                  <a:moveTo>
                    <a:pt x="235" y="1"/>
                  </a:moveTo>
                  <a:cubicBezTo>
                    <a:pt x="93" y="1"/>
                    <a:pt x="1" y="116"/>
                    <a:pt x="1" y="293"/>
                  </a:cubicBezTo>
                  <a:lnTo>
                    <a:pt x="1" y="2921"/>
                  </a:lnTo>
                  <a:cubicBezTo>
                    <a:pt x="1" y="3206"/>
                    <a:pt x="191" y="3554"/>
                    <a:pt x="444" y="3681"/>
                  </a:cubicBezTo>
                  <a:lnTo>
                    <a:pt x="14505" y="11820"/>
                  </a:lnTo>
                  <a:cubicBezTo>
                    <a:pt x="14573" y="11854"/>
                    <a:pt x="14637" y="11870"/>
                    <a:pt x="14693" y="11870"/>
                  </a:cubicBezTo>
                  <a:cubicBezTo>
                    <a:pt x="14847" y="11870"/>
                    <a:pt x="14949" y="11752"/>
                    <a:pt x="14949" y="11567"/>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4"/>
            <p:cNvSpPr/>
            <p:nvPr/>
          </p:nvSpPr>
          <p:spPr>
            <a:xfrm>
              <a:off x="521377" y="2791366"/>
              <a:ext cx="164539" cy="102494"/>
            </a:xfrm>
            <a:custGeom>
              <a:rect b="b" l="l" r="r" t="t"/>
              <a:pathLst>
                <a:path extrusionOk="0" h="3137"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4"/>
            <p:cNvSpPr/>
            <p:nvPr/>
          </p:nvSpPr>
          <p:spPr>
            <a:xfrm>
              <a:off x="521377" y="2818288"/>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521377" y="2844165"/>
              <a:ext cx="164539" cy="102461"/>
            </a:xfrm>
            <a:custGeom>
              <a:rect b="b" l="l" r="r" t="t"/>
              <a:pathLst>
                <a:path extrusionOk="0" h="3136" w="5036">
                  <a:moveTo>
                    <a:pt x="0" y="0"/>
                  </a:moveTo>
                  <a:lnTo>
                    <a:pt x="0" y="253"/>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830753" y="2993347"/>
              <a:ext cx="21760" cy="28131"/>
            </a:xfrm>
            <a:custGeom>
              <a:rect b="b" l="l" r="r" t="t"/>
              <a:pathLst>
                <a:path extrusionOk="0" h="861" w="666">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4"/>
            <p:cNvSpPr/>
            <p:nvPr/>
          </p:nvSpPr>
          <p:spPr>
            <a:xfrm>
              <a:off x="877311" y="3020563"/>
              <a:ext cx="23818" cy="28490"/>
            </a:xfrm>
            <a:custGeom>
              <a:rect b="b" l="l" r="r" t="t"/>
              <a:pathLst>
                <a:path extrusionOk="0" h="872" w="729">
                  <a:moveTo>
                    <a:pt x="201" y="0"/>
                  </a:moveTo>
                  <a:cubicBezTo>
                    <a:pt x="174" y="0"/>
                    <a:pt x="149" y="5"/>
                    <a:pt x="127" y="16"/>
                  </a:cubicBezTo>
                  <a:cubicBezTo>
                    <a:pt x="0" y="111"/>
                    <a:pt x="0" y="365"/>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4"/>
            <p:cNvSpPr/>
            <p:nvPr/>
          </p:nvSpPr>
          <p:spPr>
            <a:xfrm>
              <a:off x="924915" y="3048498"/>
              <a:ext cx="24864" cy="28490"/>
            </a:xfrm>
            <a:custGeom>
              <a:rect b="b" l="l" r="r" t="t"/>
              <a:pathLst>
                <a:path extrusionOk="0" h="872" w="761">
                  <a:moveTo>
                    <a:pt x="230" y="0"/>
                  </a:moveTo>
                  <a:cubicBezTo>
                    <a:pt x="205" y="0"/>
                    <a:pt x="181" y="5"/>
                    <a:pt x="159" y="16"/>
                  </a:cubicBezTo>
                  <a:cubicBezTo>
                    <a:pt x="0" y="111"/>
                    <a:pt x="0" y="333"/>
                    <a:pt x="159" y="586"/>
                  </a:cubicBezTo>
                  <a:cubicBezTo>
                    <a:pt x="256" y="757"/>
                    <a:pt x="391" y="872"/>
                    <a:pt x="521" y="872"/>
                  </a:cubicBezTo>
                  <a:cubicBezTo>
                    <a:pt x="559" y="872"/>
                    <a:pt x="597" y="862"/>
                    <a:pt x="634" y="840"/>
                  </a:cubicBezTo>
                  <a:cubicBezTo>
                    <a:pt x="760" y="777"/>
                    <a:pt x="760" y="523"/>
                    <a:pt x="634" y="301"/>
                  </a:cubicBezTo>
                  <a:cubicBezTo>
                    <a:pt x="503" y="118"/>
                    <a:pt x="350" y="0"/>
                    <a:pt x="23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p:nvPr/>
          </p:nvSpPr>
          <p:spPr>
            <a:xfrm>
              <a:off x="497559" y="2893239"/>
              <a:ext cx="488421" cy="387757"/>
            </a:xfrm>
            <a:custGeom>
              <a:rect b="b" l="l" r="r" t="t"/>
              <a:pathLst>
                <a:path extrusionOk="0" h="11868" w="14949">
                  <a:moveTo>
                    <a:pt x="257" y="0"/>
                  </a:moveTo>
                  <a:cubicBezTo>
                    <a:pt x="103" y="0"/>
                    <a:pt x="1" y="118"/>
                    <a:pt x="1" y="303"/>
                  </a:cubicBezTo>
                  <a:lnTo>
                    <a:pt x="1" y="2932"/>
                  </a:lnTo>
                  <a:cubicBezTo>
                    <a:pt x="1" y="3217"/>
                    <a:pt x="191" y="3533"/>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5"/>
                    <a:pt x="14505" y="8189"/>
                  </a:cubicBezTo>
                  <a:lnTo>
                    <a:pt x="444" y="50"/>
                  </a:lnTo>
                  <a:cubicBezTo>
                    <a:pt x="376" y="16"/>
                    <a:pt x="313" y="0"/>
                    <a:pt x="25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4"/>
            <p:cNvSpPr/>
            <p:nvPr/>
          </p:nvSpPr>
          <p:spPr>
            <a:xfrm>
              <a:off x="521377" y="2930028"/>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4"/>
            <p:cNvSpPr/>
            <p:nvPr/>
          </p:nvSpPr>
          <p:spPr>
            <a:xfrm>
              <a:off x="521377" y="2956917"/>
              <a:ext cx="164539" cy="102494"/>
            </a:xfrm>
            <a:custGeom>
              <a:rect b="b" l="l" r="r" t="t"/>
              <a:pathLst>
                <a:path extrusionOk="0" h="3137" w="5036">
                  <a:moveTo>
                    <a:pt x="0" y="1"/>
                  </a:moveTo>
                  <a:lnTo>
                    <a:pt x="0" y="223"/>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4"/>
            <p:cNvSpPr/>
            <p:nvPr/>
          </p:nvSpPr>
          <p:spPr>
            <a:xfrm>
              <a:off x="521377" y="2982794"/>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4"/>
            <p:cNvSpPr/>
            <p:nvPr/>
          </p:nvSpPr>
          <p:spPr>
            <a:xfrm>
              <a:off x="830753" y="3131617"/>
              <a:ext cx="21760" cy="28327"/>
            </a:xfrm>
            <a:custGeom>
              <a:rect b="b" l="l" r="r" t="t"/>
              <a:pathLst>
                <a:path extrusionOk="0" h="867" w="666">
                  <a:moveTo>
                    <a:pt x="179" y="0"/>
                  </a:moveTo>
                  <a:cubicBezTo>
                    <a:pt x="68" y="0"/>
                    <a:pt x="0" y="89"/>
                    <a:pt x="0" y="228"/>
                  </a:cubicBezTo>
                  <a:cubicBezTo>
                    <a:pt x="0" y="449"/>
                    <a:pt x="127" y="703"/>
                    <a:pt x="317" y="829"/>
                  </a:cubicBezTo>
                  <a:cubicBezTo>
                    <a:pt x="368" y="855"/>
                    <a:pt x="417" y="867"/>
                    <a:pt x="460" y="867"/>
                  </a:cubicBezTo>
                  <a:cubicBezTo>
                    <a:pt x="581" y="867"/>
                    <a:pt x="665" y="778"/>
                    <a:pt x="665" y="639"/>
                  </a:cubicBezTo>
                  <a:cubicBezTo>
                    <a:pt x="665" y="418"/>
                    <a:pt x="507" y="164"/>
                    <a:pt x="317" y="38"/>
                  </a:cubicBezTo>
                  <a:cubicBezTo>
                    <a:pt x="266" y="12"/>
                    <a:pt x="220" y="0"/>
                    <a:pt x="1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4"/>
            <p:cNvSpPr/>
            <p:nvPr/>
          </p:nvSpPr>
          <p:spPr>
            <a:xfrm>
              <a:off x="877311" y="3159193"/>
              <a:ext cx="23818" cy="28523"/>
            </a:xfrm>
            <a:custGeom>
              <a:rect b="b" l="l" r="r" t="t"/>
              <a:pathLst>
                <a:path extrusionOk="0" h="873" w="729">
                  <a:moveTo>
                    <a:pt x="201" y="1"/>
                  </a:moveTo>
                  <a:cubicBezTo>
                    <a:pt x="174" y="1"/>
                    <a:pt x="149" y="6"/>
                    <a:pt x="127" y="17"/>
                  </a:cubicBezTo>
                  <a:cubicBezTo>
                    <a:pt x="0" y="112"/>
                    <a:pt x="0" y="334"/>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4"/>
            <p:cNvSpPr/>
            <p:nvPr/>
          </p:nvSpPr>
          <p:spPr>
            <a:xfrm>
              <a:off x="926973" y="3187324"/>
              <a:ext cx="21760" cy="28098"/>
            </a:xfrm>
            <a:custGeom>
              <a:rect b="b" l="l" r="r" t="t"/>
              <a:pathLst>
                <a:path extrusionOk="0" h="860" w="666">
                  <a:moveTo>
                    <a:pt x="165" y="0"/>
                  </a:moveTo>
                  <a:cubicBezTo>
                    <a:pt x="63" y="0"/>
                    <a:pt x="1" y="78"/>
                    <a:pt x="1" y="233"/>
                  </a:cubicBezTo>
                  <a:cubicBezTo>
                    <a:pt x="1" y="454"/>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4"/>
            <p:cNvSpPr/>
            <p:nvPr/>
          </p:nvSpPr>
          <p:spPr>
            <a:xfrm>
              <a:off x="497559" y="3031705"/>
              <a:ext cx="488421" cy="387496"/>
            </a:xfrm>
            <a:custGeom>
              <a:rect b="b" l="l" r="r" t="t"/>
              <a:pathLst>
                <a:path extrusionOk="0" h="11860" w="14949">
                  <a:moveTo>
                    <a:pt x="242" y="0"/>
                  </a:moveTo>
                  <a:cubicBezTo>
                    <a:pt x="96" y="0"/>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4"/>
            <p:cNvSpPr/>
            <p:nvPr/>
          </p:nvSpPr>
          <p:spPr>
            <a:xfrm>
              <a:off x="521377" y="3068690"/>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4"/>
            <p:cNvSpPr/>
            <p:nvPr/>
          </p:nvSpPr>
          <p:spPr>
            <a:xfrm>
              <a:off x="521377" y="3094534"/>
              <a:ext cx="164539" cy="102494"/>
            </a:xfrm>
            <a:custGeom>
              <a:rect b="b" l="l" r="r" t="t"/>
              <a:pathLst>
                <a:path extrusionOk="0" h="3137"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4"/>
            <p:cNvSpPr/>
            <p:nvPr/>
          </p:nvSpPr>
          <p:spPr>
            <a:xfrm>
              <a:off x="521377" y="3121456"/>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4"/>
            <p:cNvSpPr/>
            <p:nvPr/>
          </p:nvSpPr>
          <p:spPr>
            <a:xfrm>
              <a:off x="830753" y="3270083"/>
              <a:ext cx="21760" cy="28490"/>
            </a:xfrm>
            <a:custGeom>
              <a:rect b="b" l="l" r="r" t="t"/>
              <a:pathLst>
                <a:path extrusionOk="0" h="872" w="666">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4"/>
            <p:cNvSpPr/>
            <p:nvPr/>
          </p:nvSpPr>
          <p:spPr>
            <a:xfrm>
              <a:off x="878357" y="3297561"/>
              <a:ext cx="21760" cy="28588"/>
            </a:xfrm>
            <a:custGeom>
              <a:rect b="b" l="l" r="r" t="t"/>
              <a:pathLst>
                <a:path extrusionOk="0" h="875" w="666">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4"/>
            <p:cNvSpPr/>
            <p:nvPr/>
          </p:nvSpPr>
          <p:spPr>
            <a:xfrm>
              <a:off x="924915" y="3325267"/>
              <a:ext cx="24864" cy="28523"/>
            </a:xfrm>
            <a:custGeom>
              <a:rect b="b" l="l" r="r" t="t"/>
              <a:pathLst>
                <a:path extrusionOk="0" h="873" w="761">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39"/>
                    <a:pt x="634" y="286"/>
                  </a:cubicBezTo>
                  <a:cubicBezTo>
                    <a:pt x="512" y="115"/>
                    <a:pt x="371" y="1"/>
                    <a:pt x="25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4"/>
            <p:cNvSpPr/>
            <p:nvPr/>
          </p:nvSpPr>
          <p:spPr>
            <a:xfrm>
              <a:off x="497559" y="3169909"/>
              <a:ext cx="488421" cy="387953"/>
            </a:xfrm>
            <a:custGeom>
              <a:rect b="b" l="l" r="r" t="t"/>
              <a:pathLst>
                <a:path extrusionOk="0" h="11874" w="14949">
                  <a:moveTo>
                    <a:pt x="238" y="0"/>
                  </a:moveTo>
                  <a:cubicBezTo>
                    <a:pt x="95" y="0"/>
                    <a:pt x="1" y="122"/>
                    <a:pt x="1" y="322"/>
                  </a:cubicBezTo>
                  <a:lnTo>
                    <a:pt x="1" y="2919"/>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4"/>
            <p:cNvSpPr/>
            <p:nvPr/>
          </p:nvSpPr>
          <p:spPr>
            <a:xfrm>
              <a:off x="521377" y="3207320"/>
              <a:ext cx="164539" cy="102494"/>
            </a:xfrm>
            <a:custGeom>
              <a:rect b="b" l="l" r="r" t="t"/>
              <a:pathLst>
                <a:path extrusionOk="0" h="3137" w="5036">
                  <a:moveTo>
                    <a:pt x="0" y="1"/>
                  </a:moveTo>
                  <a:lnTo>
                    <a:pt x="0" y="222"/>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4"/>
            <p:cNvSpPr/>
            <p:nvPr/>
          </p:nvSpPr>
          <p:spPr>
            <a:xfrm>
              <a:off x="521377" y="3233196"/>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4"/>
            <p:cNvSpPr/>
            <p:nvPr/>
          </p:nvSpPr>
          <p:spPr>
            <a:xfrm>
              <a:off x="521377" y="3260086"/>
              <a:ext cx="164539" cy="102494"/>
            </a:xfrm>
            <a:custGeom>
              <a:rect b="b" l="l" r="r" t="t"/>
              <a:pathLst>
                <a:path extrusionOk="0" h="3137" w="5036">
                  <a:moveTo>
                    <a:pt x="0" y="1"/>
                  </a:moveTo>
                  <a:lnTo>
                    <a:pt x="0" y="223"/>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4"/>
            <p:cNvSpPr/>
            <p:nvPr/>
          </p:nvSpPr>
          <p:spPr>
            <a:xfrm>
              <a:off x="830753" y="3408288"/>
              <a:ext cx="21760" cy="28556"/>
            </a:xfrm>
            <a:custGeom>
              <a:rect b="b" l="l" r="r" t="t"/>
              <a:pathLst>
                <a:path extrusionOk="0" h="874" w="666">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4"/>
            <p:cNvSpPr/>
            <p:nvPr/>
          </p:nvSpPr>
          <p:spPr>
            <a:xfrm>
              <a:off x="878357" y="3436223"/>
              <a:ext cx="21760" cy="28098"/>
            </a:xfrm>
            <a:custGeom>
              <a:rect b="b" l="l" r="r" t="t"/>
              <a:pathLst>
                <a:path extrusionOk="0" h="860" w="666">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4"/>
            <p:cNvSpPr/>
            <p:nvPr/>
          </p:nvSpPr>
          <p:spPr>
            <a:xfrm>
              <a:off x="924915" y="3463929"/>
              <a:ext cx="24864" cy="28523"/>
            </a:xfrm>
            <a:custGeom>
              <a:rect b="b" l="l" r="r" t="t"/>
              <a:pathLst>
                <a:path extrusionOk="0" h="873" w="761">
                  <a:moveTo>
                    <a:pt x="255" y="0"/>
                  </a:moveTo>
                  <a:cubicBezTo>
                    <a:pt x="220" y="0"/>
                    <a:pt x="188" y="11"/>
                    <a:pt x="159" y="32"/>
                  </a:cubicBezTo>
                  <a:cubicBezTo>
                    <a:pt x="0" y="96"/>
                    <a:pt x="0" y="349"/>
                    <a:pt x="159" y="571"/>
                  </a:cubicBezTo>
                  <a:cubicBezTo>
                    <a:pt x="263" y="754"/>
                    <a:pt x="411" y="872"/>
                    <a:pt x="548" y="872"/>
                  </a:cubicBezTo>
                  <a:cubicBezTo>
                    <a:pt x="577" y="872"/>
                    <a:pt x="606" y="867"/>
                    <a:pt x="634" y="856"/>
                  </a:cubicBezTo>
                  <a:cubicBezTo>
                    <a:pt x="760" y="761"/>
                    <a:pt x="760" y="507"/>
                    <a:pt x="634" y="286"/>
                  </a:cubicBezTo>
                  <a:cubicBezTo>
                    <a:pt x="512" y="115"/>
                    <a:pt x="371" y="0"/>
                    <a:pt x="25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4"/>
            <p:cNvSpPr/>
            <p:nvPr/>
          </p:nvSpPr>
          <p:spPr>
            <a:xfrm>
              <a:off x="497559" y="3308506"/>
              <a:ext cx="488421" cy="387463"/>
            </a:xfrm>
            <a:custGeom>
              <a:rect b="b" l="l" r="r" t="t"/>
              <a:pathLst>
                <a:path extrusionOk="0" h="11859" w="14949">
                  <a:moveTo>
                    <a:pt x="235" y="1"/>
                  </a:moveTo>
                  <a:cubicBezTo>
                    <a:pt x="93" y="1"/>
                    <a:pt x="1" y="116"/>
                    <a:pt x="1" y="292"/>
                  </a:cubicBezTo>
                  <a:lnTo>
                    <a:pt x="1" y="2921"/>
                  </a:lnTo>
                  <a:cubicBezTo>
                    <a:pt x="1" y="3206"/>
                    <a:pt x="191" y="3523"/>
                    <a:pt x="444" y="3681"/>
                  </a:cubicBezTo>
                  <a:lnTo>
                    <a:pt x="14505" y="11788"/>
                  </a:lnTo>
                  <a:cubicBezTo>
                    <a:pt x="14582" y="11836"/>
                    <a:pt x="14653" y="11858"/>
                    <a:pt x="14715" y="11858"/>
                  </a:cubicBezTo>
                  <a:cubicBezTo>
                    <a:pt x="14856" y="11858"/>
                    <a:pt x="14949" y="11743"/>
                    <a:pt x="14949" y="11566"/>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4"/>
            <p:cNvSpPr/>
            <p:nvPr/>
          </p:nvSpPr>
          <p:spPr>
            <a:xfrm>
              <a:off x="521377" y="3344936"/>
              <a:ext cx="164539" cy="102461"/>
            </a:xfrm>
            <a:custGeom>
              <a:rect b="b" l="l" r="r" t="t"/>
              <a:pathLst>
                <a:path extrusionOk="0" h="3136"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4"/>
            <p:cNvSpPr/>
            <p:nvPr/>
          </p:nvSpPr>
          <p:spPr>
            <a:xfrm>
              <a:off x="521377" y="3371858"/>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4"/>
            <p:cNvSpPr/>
            <p:nvPr/>
          </p:nvSpPr>
          <p:spPr>
            <a:xfrm>
              <a:off x="521377" y="3397702"/>
              <a:ext cx="164539" cy="102494"/>
            </a:xfrm>
            <a:custGeom>
              <a:rect b="b" l="l" r="r" t="t"/>
              <a:pathLst>
                <a:path extrusionOk="0" h="3137"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4"/>
            <p:cNvSpPr/>
            <p:nvPr/>
          </p:nvSpPr>
          <p:spPr>
            <a:xfrm>
              <a:off x="830753" y="3546917"/>
              <a:ext cx="21760" cy="28131"/>
            </a:xfrm>
            <a:custGeom>
              <a:rect b="b" l="l" r="r" t="t"/>
              <a:pathLst>
                <a:path extrusionOk="0" h="861" w="666">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4"/>
            <p:cNvSpPr/>
            <p:nvPr/>
          </p:nvSpPr>
          <p:spPr>
            <a:xfrm>
              <a:off x="877311" y="3574101"/>
              <a:ext cx="23818" cy="28523"/>
            </a:xfrm>
            <a:custGeom>
              <a:rect b="b" l="l" r="r" t="t"/>
              <a:pathLst>
                <a:path extrusionOk="0" h="873" w="729">
                  <a:moveTo>
                    <a:pt x="201" y="1"/>
                  </a:moveTo>
                  <a:cubicBezTo>
                    <a:pt x="174" y="1"/>
                    <a:pt x="149" y="6"/>
                    <a:pt x="127" y="17"/>
                  </a:cubicBezTo>
                  <a:cubicBezTo>
                    <a:pt x="0" y="112"/>
                    <a:pt x="0" y="366"/>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4"/>
            <p:cNvSpPr/>
            <p:nvPr/>
          </p:nvSpPr>
          <p:spPr>
            <a:xfrm>
              <a:off x="926973" y="3602232"/>
              <a:ext cx="21760" cy="28490"/>
            </a:xfrm>
            <a:custGeom>
              <a:rect b="b" l="l" r="r" t="t"/>
              <a:pathLst>
                <a:path extrusionOk="0" h="872" w="666">
                  <a:moveTo>
                    <a:pt x="165" y="0"/>
                  </a:moveTo>
                  <a:cubicBezTo>
                    <a:pt x="63" y="0"/>
                    <a:pt x="1" y="78"/>
                    <a:pt x="1" y="233"/>
                  </a:cubicBezTo>
                  <a:cubicBezTo>
                    <a:pt x="1" y="455"/>
                    <a:pt x="127" y="708"/>
                    <a:pt x="317" y="835"/>
                  </a:cubicBezTo>
                  <a:cubicBezTo>
                    <a:pt x="368" y="860"/>
                    <a:pt x="417" y="872"/>
                    <a:pt x="461" y="872"/>
                  </a:cubicBezTo>
                  <a:cubicBezTo>
                    <a:pt x="581" y="872"/>
                    <a:pt x="666" y="784"/>
                    <a:pt x="666" y="645"/>
                  </a:cubicBezTo>
                  <a:cubicBezTo>
                    <a:pt x="666" y="423"/>
                    <a:pt x="507" y="170"/>
                    <a:pt x="317" y="43"/>
                  </a:cubicBezTo>
                  <a:cubicBezTo>
                    <a:pt x="260" y="14"/>
                    <a:pt x="209" y="0"/>
                    <a:pt x="1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4"/>
            <p:cNvSpPr/>
            <p:nvPr/>
          </p:nvSpPr>
          <p:spPr>
            <a:xfrm>
              <a:off x="497559" y="3446776"/>
              <a:ext cx="488421" cy="387790"/>
            </a:xfrm>
            <a:custGeom>
              <a:rect b="b" l="l" r="r" t="t"/>
              <a:pathLst>
                <a:path extrusionOk="0" h="11869" w="14949">
                  <a:moveTo>
                    <a:pt x="257" y="1"/>
                  </a:moveTo>
                  <a:cubicBezTo>
                    <a:pt x="103" y="1"/>
                    <a:pt x="1" y="119"/>
                    <a:pt x="1" y="304"/>
                  </a:cubicBezTo>
                  <a:lnTo>
                    <a:pt x="1" y="2933"/>
                  </a:lnTo>
                  <a:cubicBezTo>
                    <a:pt x="1" y="3218"/>
                    <a:pt x="191" y="3534"/>
                    <a:pt x="444" y="3693"/>
                  </a:cubicBezTo>
                  <a:lnTo>
                    <a:pt x="14505" y="11800"/>
                  </a:lnTo>
                  <a:cubicBezTo>
                    <a:pt x="14581" y="11847"/>
                    <a:pt x="14650" y="11869"/>
                    <a:pt x="14711" y="11869"/>
                  </a:cubicBezTo>
                  <a:cubicBezTo>
                    <a:pt x="14855" y="11869"/>
                    <a:pt x="14949" y="11747"/>
                    <a:pt x="14949" y="11546"/>
                  </a:cubicBezTo>
                  <a:lnTo>
                    <a:pt x="14949" y="8950"/>
                  </a:lnTo>
                  <a:cubicBezTo>
                    <a:pt x="14949" y="8665"/>
                    <a:pt x="14759" y="8316"/>
                    <a:pt x="14505" y="8190"/>
                  </a:cubicBezTo>
                  <a:lnTo>
                    <a:pt x="444" y="51"/>
                  </a:lnTo>
                  <a:cubicBezTo>
                    <a:pt x="376" y="17"/>
                    <a:pt x="313" y="1"/>
                    <a:pt x="25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4"/>
            <p:cNvSpPr/>
            <p:nvPr/>
          </p:nvSpPr>
          <p:spPr>
            <a:xfrm>
              <a:off x="521377" y="3483598"/>
              <a:ext cx="164539" cy="102461"/>
            </a:xfrm>
            <a:custGeom>
              <a:rect b="b" l="l" r="r" t="t"/>
              <a:pathLst>
                <a:path extrusionOk="0" h="3136" w="5036">
                  <a:moveTo>
                    <a:pt x="0" y="0"/>
                  </a:moveTo>
                  <a:lnTo>
                    <a:pt x="0" y="222"/>
                  </a:lnTo>
                  <a:lnTo>
                    <a:pt x="5036" y="3136"/>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4"/>
            <p:cNvSpPr/>
            <p:nvPr/>
          </p:nvSpPr>
          <p:spPr>
            <a:xfrm>
              <a:off x="521377" y="3510488"/>
              <a:ext cx="164539" cy="101448"/>
            </a:xfrm>
            <a:custGeom>
              <a:rect b="b" l="l" r="r" t="t"/>
              <a:pathLst>
                <a:path extrusionOk="0" h="3105" w="5036">
                  <a:moveTo>
                    <a:pt x="0" y="1"/>
                  </a:moveTo>
                  <a:lnTo>
                    <a:pt x="0" y="222"/>
                  </a:lnTo>
                  <a:lnTo>
                    <a:pt x="5036" y="3104"/>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4"/>
            <p:cNvSpPr/>
            <p:nvPr/>
          </p:nvSpPr>
          <p:spPr>
            <a:xfrm>
              <a:off x="521377" y="3536364"/>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4"/>
            <p:cNvSpPr/>
            <p:nvPr/>
          </p:nvSpPr>
          <p:spPr>
            <a:xfrm>
              <a:off x="829707" y="3684828"/>
              <a:ext cx="23851" cy="28523"/>
            </a:xfrm>
            <a:custGeom>
              <a:rect b="b" l="l" r="r" t="t"/>
              <a:pathLst>
                <a:path extrusionOk="0" h="873" w="730">
                  <a:moveTo>
                    <a:pt x="201" y="1"/>
                  </a:moveTo>
                  <a:cubicBezTo>
                    <a:pt x="174" y="1"/>
                    <a:pt x="149" y="6"/>
                    <a:pt x="127" y="17"/>
                  </a:cubicBezTo>
                  <a:cubicBezTo>
                    <a:pt x="1" y="112"/>
                    <a:pt x="1" y="365"/>
                    <a:pt x="127" y="587"/>
                  </a:cubicBezTo>
                  <a:cubicBezTo>
                    <a:pt x="225" y="758"/>
                    <a:pt x="379" y="872"/>
                    <a:pt x="503" y="872"/>
                  </a:cubicBezTo>
                  <a:cubicBezTo>
                    <a:pt x="539" y="872"/>
                    <a:pt x="573" y="862"/>
                    <a:pt x="602" y="840"/>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4"/>
            <p:cNvSpPr/>
            <p:nvPr/>
          </p:nvSpPr>
          <p:spPr>
            <a:xfrm>
              <a:off x="877311" y="3712763"/>
              <a:ext cx="23818" cy="28490"/>
            </a:xfrm>
            <a:custGeom>
              <a:rect b="b" l="l" r="r" t="t"/>
              <a:pathLst>
                <a:path extrusionOk="0" h="872" w="729">
                  <a:moveTo>
                    <a:pt x="201" y="1"/>
                  </a:moveTo>
                  <a:cubicBezTo>
                    <a:pt x="174" y="1"/>
                    <a:pt x="149" y="6"/>
                    <a:pt x="127" y="17"/>
                  </a:cubicBezTo>
                  <a:cubicBezTo>
                    <a:pt x="0" y="112"/>
                    <a:pt x="0" y="334"/>
                    <a:pt x="127" y="555"/>
                  </a:cubicBezTo>
                  <a:cubicBezTo>
                    <a:pt x="225" y="752"/>
                    <a:pt x="380" y="872"/>
                    <a:pt x="504" y="872"/>
                  </a:cubicBezTo>
                  <a:cubicBezTo>
                    <a:pt x="540" y="872"/>
                    <a:pt x="574" y="862"/>
                    <a:pt x="602" y="840"/>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4"/>
            <p:cNvSpPr/>
            <p:nvPr/>
          </p:nvSpPr>
          <p:spPr>
            <a:xfrm>
              <a:off x="926973" y="3740404"/>
              <a:ext cx="21760" cy="28588"/>
            </a:xfrm>
            <a:custGeom>
              <a:rect b="b" l="l" r="r" t="t"/>
              <a:pathLst>
                <a:path extrusionOk="0" h="875" w="666">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38"/>
                    <a:pt x="507" y="153"/>
                    <a:pt x="317" y="58"/>
                  </a:cubicBezTo>
                  <a:cubicBezTo>
                    <a:pt x="259" y="19"/>
                    <a:pt x="207" y="1"/>
                    <a:pt x="16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4"/>
            <p:cNvSpPr/>
            <p:nvPr/>
          </p:nvSpPr>
          <p:spPr>
            <a:xfrm>
              <a:off x="1053220" y="1921657"/>
              <a:ext cx="473915" cy="2076207"/>
            </a:xfrm>
            <a:custGeom>
              <a:rect b="b" l="l" r="r" t="t"/>
              <a:pathLst>
                <a:path extrusionOk="0" h="63546" w="14505">
                  <a:moveTo>
                    <a:pt x="14191" y="0"/>
                  </a:moveTo>
                  <a:cubicBezTo>
                    <a:pt x="14114" y="0"/>
                    <a:pt x="14027" y="26"/>
                    <a:pt x="13935" y="81"/>
                  </a:cubicBezTo>
                  <a:lnTo>
                    <a:pt x="539" y="7809"/>
                  </a:lnTo>
                  <a:cubicBezTo>
                    <a:pt x="254" y="7967"/>
                    <a:pt x="0" y="8379"/>
                    <a:pt x="0" y="8727"/>
                  </a:cubicBezTo>
                  <a:lnTo>
                    <a:pt x="0" y="63546"/>
                  </a:lnTo>
                  <a:lnTo>
                    <a:pt x="14505" y="55185"/>
                  </a:lnTo>
                  <a:lnTo>
                    <a:pt x="14505" y="398"/>
                  </a:lnTo>
                  <a:cubicBezTo>
                    <a:pt x="14505" y="151"/>
                    <a:pt x="14378" y="0"/>
                    <a:pt x="14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4"/>
            <p:cNvSpPr/>
            <p:nvPr/>
          </p:nvSpPr>
          <p:spPr>
            <a:xfrm>
              <a:off x="1068739" y="1948383"/>
              <a:ext cx="442876" cy="361031"/>
            </a:xfrm>
            <a:custGeom>
              <a:rect b="b" l="l" r="r" t="t"/>
              <a:pathLst>
                <a:path extrusionOk="0" h="11050" w="13555">
                  <a:moveTo>
                    <a:pt x="13300" y="0"/>
                  </a:moveTo>
                  <a:cubicBezTo>
                    <a:pt x="13241" y="0"/>
                    <a:pt x="13176" y="18"/>
                    <a:pt x="13111" y="55"/>
                  </a:cubicBezTo>
                  <a:lnTo>
                    <a:pt x="444" y="7371"/>
                  </a:lnTo>
                  <a:cubicBezTo>
                    <a:pt x="190" y="7497"/>
                    <a:pt x="0" y="7846"/>
                    <a:pt x="0" y="8099"/>
                  </a:cubicBezTo>
                  <a:lnTo>
                    <a:pt x="0" y="10728"/>
                  </a:lnTo>
                  <a:cubicBezTo>
                    <a:pt x="0" y="10928"/>
                    <a:pt x="94" y="11050"/>
                    <a:pt x="238" y="11050"/>
                  </a:cubicBezTo>
                  <a:cubicBezTo>
                    <a:pt x="298" y="11050"/>
                    <a:pt x="368" y="11028"/>
                    <a:pt x="444" y="10981"/>
                  </a:cubicBezTo>
                  <a:lnTo>
                    <a:pt x="13111" y="3665"/>
                  </a:lnTo>
                  <a:cubicBezTo>
                    <a:pt x="13333" y="3539"/>
                    <a:pt x="13555" y="3190"/>
                    <a:pt x="13555" y="2937"/>
                  </a:cubicBezTo>
                  <a:lnTo>
                    <a:pt x="13555" y="308"/>
                  </a:lnTo>
                  <a:cubicBezTo>
                    <a:pt x="13555" y="107"/>
                    <a:pt x="13443" y="0"/>
                    <a:pt x="1330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4"/>
            <p:cNvSpPr/>
            <p:nvPr/>
          </p:nvSpPr>
          <p:spPr>
            <a:xfrm>
              <a:off x="1068739" y="2086555"/>
              <a:ext cx="442876" cy="361064"/>
            </a:xfrm>
            <a:custGeom>
              <a:rect b="b" l="l" r="r" t="t"/>
              <a:pathLst>
                <a:path extrusionOk="0" h="11051" w="13555">
                  <a:moveTo>
                    <a:pt x="13303" y="1"/>
                  </a:moveTo>
                  <a:cubicBezTo>
                    <a:pt x="13243" y="1"/>
                    <a:pt x="13177" y="23"/>
                    <a:pt x="13111" y="70"/>
                  </a:cubicBezTo>
                  <a:lnTo>
                    <a:pt x="444" y="7385"/>
                  </a:lnTo>
                  <a:cubicBezTo>
                    <a:pt x="190" y="7512"/>
                    <a:pt x="0" y="7860"/>
                    <a:pt x="0" y="8114"/>
                  </a:cubicBezTo>
                  <a:lnTo>
                    <a:pt x="0" y="10742"/>
                  </a:lnTo>
                  <a:cubicBezTo>
                    <a:pt x="0" y="10944"/>
                    <a:pt x="95" y="11051"/>
                    <a:pt x="241" y="11051"/>
                  </a:cubicBezTo>
                  <a:cubicBezTo>
                    <a:pt x="301" y="11051"/>
                    <a:pt x="370" y="11032"/>
                    <a:pt x="444" y="10995"/>
                  </a:cubicBezTo>
                  <a:lnTo>
                    <a:pt x="13111" y="3680"/>
                  </a:lnTo>
                  <a:cubicBezTo>
                    <a:pt x="13333" y="3553"/>
                    <a:pt x="13555" y="3205"/>
                    <a:pt x="13555" y="2952"/>
                  </a:cubicBezTo>
                  <a:lnTo>
                    <a:pt x="13555" y="323"/>
                  </a:lnTo>
                  <a:cubicBezTo>
                    <a:pt x="13555" y="123"/>
                    <a:pt x="13445" y="1"/>
                    <a:pt x="13303"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4"/>
            <p:cNvSpPr/>
            <p:nvPr/>
          </p:nvSpPr>
          <p:spPr>
            <a:xfrm>
              <a:off x="1068739" y="2225184"/>
              <a:ext cx="442876" cy="360900"/>
            </a:xfrm>
            <a:custGeom>
              <a:rect b="b" l="l" r="r" t="t"/>
              <a:pathLst>
                <a:path extrusionOk="0" h="11046" w="13555">
                  <a:moveTo>
                    <a:pt x="13307" y="1"/>
                  </a:moveTo>
                  <a:cubicBezTo>
                    <a:pt x="13246" y="1"/>
                    <a:pt x="13178" y="22"/>
                    <a:pt x="13111" y="70"/>
                  </a:cubicBezTo>
                  <a:lnTo>
                    <a:pt x="444" y="7354"/>
                  </a:lnTo>
                  <a:cubicBezTo>
                    <a:pt x="190" y="7513"/>
                    <a:pt x="0" y="7829"/>
                    <a:pt x="0" y="8114"/>
                  </a:cubicBezTo>
                  <a:lnTo>
                    <a:pt x="0" y="10743"/>
                  </a:lnTo>
                  <a:cubicBezTo>
                    <a:pt x="0" y="10928"/>
                    <a:pt x="102" y="11046"/>
                    <a:pt x="256" y="11046"/>
                  </a:cubicBezTo>
                  <a:cubicBezTo>
                    <a:pt x="312" y="11046"/>
                    <a:pt x="376" y="11030"/>
                    <a:pt x="444" y="10996"/>
                  </a:cubicBezTo>
                  <a:lnTo>
                    <a:pt x="13111" y="3681"/>
                  </a:lnTo>
                  <a:cubicBezTo>
                    <a:pt x="13333" y="3554"/>
                    <a:pt x="13555" y="3206"/>
                    <a:pt x="13555" y="2921"/>
                  </a:cubicBezTo>
                  <a:lnTo>
                    <a:pt x="13555" y="292"/>
                  </a:lnTo>
                  <a:cubicBezTo>
                    <a:pt x="13555" y="116"/>
                    <a:pt x="13447" y="1"/>
                    <a:pt x="1330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4"/>
            <p:cNvSpPr/>
            <p:nvPr/>
          </p:nvSpPr>
          <p:spPr>
            <a:xfrm>
              <a:off x="1068739" y="2363454"/>
              <a:ext cx="442876" cy="360900"/>
            </a:xfrm>
            <a:custGeom>
              <a:rect b="b" l="l" r="r" t="t"/>
              <a:pathLst>
                <a:path extrusionOk="0" h="11046" w="13555">
                  <a:moveTo>
                    <a:pt x="13285" y="1"/>
                  </a:moveTo>
                  <a:cubicBezTo>
                    <a:pt x="13230" y="1"/>
                    <a:pt x="13171" y="16"/>
                    <a:pt x="13111" y="50"/>
                  </a:cubicBezTo>
                  <a:lnTo>
                    <a:pt x="444" y="7366"/>
                  </a:lnTo>
                  <a:cubicBezTo>
                    <a:pt x="190" y="7493"/>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1"/>
                    <a:pt x="13285"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4"/>
            <p:cNvSpPr/>
            <p:nvPr/>
          </p:nvSpPr>
          <p:spPr>
            <a:xfrm>
              <a:off x="1068739" y="2501920"/>
              <a:ext cx="442876" cy="361064"/>
            </a:xfrm>
            <a:custGeom>
              <a:rect b="b" l="l" r="r" t="t"/>
              <a:pathLst>
                <a:path extrusionOk="0" h="11051" w="13555">
                  <a:moveTo>
                    <a:pt x="13300" y="1"/>
                  </a:moveTo>
                  <a:cubicBezTo>
                    <a:pt x="13241" y="1"/>
                    <a:pt x="13176" y="19"/>
                    <a:pt x="13111" y="56"/>
                  </a:cubicBezTo>
                  <a:lnTo>
                    <a:pt x="444" y="7371"/>
                  </a:lnTo>
                  <a:cubicBezTo>
                    <a:pt x="190" y="7498"/>
                    <a:pt x="0" y="7847"/>
                    <a:pt x="0" y="8100"/>
                  </a:cubicBezTo>
                  <a:lnTo>
                    <a:pt x="0" y="10728"/>
                  </a:lnTo>
                  <a:cubicBezTo>
                    <a:pt x="0" y="10929"/>
                    <a:pt x="94" y="11051"/>
                    <a:pt x="238" y="11051"/>
                  </a:cubicBezTo>
                  <a:cubicBezTo>
                    <a:pt x="298" y="11051"/>
                    <a:pt x="368" y="11029"/>
                    <a:pt x="444" y="10982"/>
                  </a:cubicBezTo>
                  <a:lnTo>
                    <a:pt x="13111" y="3666"/>
                  </a:lnTo>
                  <a:cubicBezTo>
                    <a:pt x="13333" y="3540"/>
                    <a:pt x="13555" y="3191"/>
                    <a:pt x="13555" y="2938"/>
                  </a:cubicBezTo>
                  <a:lnTo>
                    <a:pt x="13555" y="309"/>
                  </a:lnTo>
                  <a:cubicBezTo>
                    <a:pt x="13555" y="107"/>
                    <a:pt x="13443" y="1"/>
                    <a:pt x="1330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4"/>
            <p:cNvSpPr/>
            <p:nvPr/>
          </p:nvSpPr>
          <p:spPr>
            <a:xfrm>
              <a:off x="1068739" y="2640125"/>
              <a:ext cx="442876" cy="361064"/>
            </a:xfrm>
            <a:custGeom>
              <a:rect b="b" l="l" r="r" t="t"/>
              <a:pathLst>
                <a:path extrusionOk="0" h="11051" w="13555">
                  <a:moveTo>
                    <a:pt x="13303" y="1"/>
                  </a:moveTo>
                  <a:cubicBezTo>
                    <a:pt x="13243" y="1"/>
                    <a:pt x="13177" y="22"/>
                    <a:pt x="13111" y="70"/>
                  </a:cubicBezTo>
                  <a:lnTo>
                    <a:pt x="444" y="7385"/>
                  </a:lnTo>
                  <a:cubicBezTo>
                    <a:pt x="190" y="7512"/>
                    <a:pt x="0" y="7860"/>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1"/>
                    <a:pt x="13303"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1068739" y="2778754"/>
              <a:ext cx="442876" cy="360900"/>
            </a:xfrm>
            <a:custGeom>
              <a:rect b="b" l="l" r="r" t="t"/>
              <a:pathLst>
                <a:path extrusionOk="0" h="11046" w="13555">
                  <a:moveTo>
                    <a:pt x="13307" y="0"/>
                  </a:moveTo>
                  <a:cubicBezTo>
                    <a:pt x="13246" y="0"/>
                    <a:pt x="13178" y="22"/>
                    <a:pt x="13111" y="70"/>
                  </a:cubicBezTo>
                  <a:lnTo>
                    <a:pt x="444" y="7354"/>
                  </a:lnTo>
                  <a:cubicBezTo>
                    <a:pt x="190" y="7512"/>
                    <a:pt x="0" y="7829"/>
                    <a:pt x="0" y="8114"/>
                  </a:cubicBezTo>
                  <a:lnTo>
                    <a:pt x="0" y="10743"/>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4"/>
            <p:cNvSpPr/>
            <p:nvPr/>
          </p:nvSpPr>
          <p:spPr>
            <a:xfrm>
              <a:off x="1068739" y="2917024"/>
              <a:ext cx="442876" cy="360900"/>
            </a:xfrm>
            <a:custGeom>
              <a:rect b="b" l="l" r="r" t="t"/>
              <a:pathLst>
                <a:path extrusionOk="0" h="11046" w="13555">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0"/>
                    <a:pt x="13285"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4"/>
            <p:cNvSpPr/>
            <p:nvPr/>
          </p:nvSpPr>
          <p:spPr>
            <a:xfrm>
              <a:off x="1068739" y="3055490"/>
              <a:ext cx="442876" cy="360606"/>
            </a:xfrm>
            <a:custGeom>
              <a:rect b="b" l="l" r="r" t="t"/>
              <a:pathLst>
                <a:path extrusionOk="0" h="11037" w="13555">
                  <a:moveTo>
                    <a:pt x="13300" y="1"/>
                  </a:moveTo>
                  <a:cubicBezTo>
                    <a:pt x="13241" y="1"/>
                    <a:pt x="13176" y="19"/>
                    <a:pt x="13111" y="56"/>
                  </a:cubicBezTo>
                  <a:lnTo>
                    <a:pt x="444" y="7371"/>
                  </a:lnTo>
                  <a:cubicBezTo>
                    <a:pt x="190" y="7498"/>
                    <a:pt x="0" y="7846"/>
                    <a:pt x="0" y="8100"/>
                  </a:cubicBezTo>
                  <a:lnTo>
                    <a:pt x="0" y="10728"/>
                  </a:lnTo>
                  <a:cubicBezTo>
                    <a:pt x="0" y="10930"/>
                    <a:pt x="95" y="11037"/>
                    <a:pt x="241" y="11037"/>
                  </a:cubicBezTo>
                  <a:cubicBezTo>
                    <a:pt x="301" y="11037"/>
                    <a:pt x="370" y="11019"/>
                    <a:pt x="444" y="10982"/>
                  </a:cubicBezTo>
                  <a:lnTo>
                    <a:pt x="13111" y="3666"/>
                  </a:lnTo>
                  <a:cubicBezTo>
                    <a:pt x="13333" y="3539"/>
                    <a:pt x="13555" y="3191"/>
                    <a:pt x="13555" y="2938"/>
                  </a:cubicBezTo>
                  <a:lnTo>
                    <a:pt x="13555" y="309"/>
                  </a:lnTo>
                  <a:cubicBezTo>
                    <a:pt x="13555" y="107"/>
                    <a:pt x="13443" y="1"/>
                    <a:pt x="1330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1068739" y="3193695"/>
              <a:ext cx="442876" cy="361064"/>
            </a:xfrm>
            <a:custGeom>
              <a:rect b="b" l="l" r="r" t="t"/>
              <a:pathLst>
                <a:path extrusionOk="0" h="11051" w="13555">
                  <a:moveTo>
                    <a:pt x="13303" y="0"/>
                  </a:moveTo>
                  <a:cubicBezTo>
                    <a:pt x="13243" y="0"/>
                    <a:pt x="13177" y="22"/>
                    <a:pt x="13111" y="69"/>
                  </a:cubicBezTo>
                  <a:lnTo>
                    <a:pt x="444" y="7385"/>
                  </a:lnTo>
                  <a:cubicBezTo>
                    <a:pt x="190" y="7512"/>
                    <a:pt x="0" y="7828"/>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0"/>
                    <a:pt x="13303"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1068739" y="3332324"/>
              <a:ext cx="442876" cy="360900"/>
            </a:xfrm>
            <a:custGeom>
              <a:rect b="b" l="l" r="r" t="t"/>
              <a:pathLst>
                <a:path extrusionOk="0" h="11046" w="13555">
                  <a:moveTo>
                    <a:pt x="13307" y="0"/>
                  </a:moveTo>
                  <a:cubicBezTo>
                    <a:pt x="13246" y="0"/>
                    <a:pt x="13178" y="22"/>
                    <a:pt x="13111" y="70"/>
                  </a:cubicBezTo>
                  <a:lnTo>
                    <a:pt x="444" y="7354"/>
                  </a:lnTo>
                  <a:cubicBezTo>
                    <a:pt x="190" y="7512"/>
                    <a:pt x="0" y="7829"/>
                    <a:pt x="0" y="8114"/>
                  </a:cubicBezTo>
                  <a:lnTo>
                    <a:pt x="0" y="10742"/>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1068739" y="3470595"/>
              <a:ext cx="442876" cy="360900"/>
            </a:xfrm>
            <a:custGeom>
              <a:rect b="b" l="l" r="r" t="t"/>
              <a:pathLst>
                <a:path extrusionOk="0" h="11046" w="13555">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3"/>
                  </a:lnTo>
                  <a:cubicBezTo>
                    <a:pt x="13555" y="118"/>
                    <a:pt x="13436" y="0"/>
                    <a:pt x="13285"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457208" y="1487668"/>
              <a:ext cx="1091654" cy="633258"/>
            </a:xfrm>
            <a:custGeom>
              <a:rect b="b" l="l" r="r" t="t"/>
              <a:pathLst>
                <a:path extrusionOk="0" h="19382" w="33412">
                  <a:moveTo>
                    <a:pt x="16184" y="0"/>
                  </a:moveTo>
                  <a:lnTo>
                    <a:pt x="1" y="9342"/>
                  </a:lnTo>
                  <a:lnTo>
                    <a:pt x="17387" y="19381"/>
                  </a:lnTo>
                  <a:lnTo>
                    <a:pt x="33412" y="10134"/>
                  </a:lnTo>
                  <a:lnTo>
                    <a:pt x="16184"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631058" y="1608719"/>
              <a:ext cx="533934" cy="429415"/>
            </a:xfrm>
            <a:custGeom>
              <a:rect b="b" l="l" r="r" t="t"/>
              <a:pathLst>
                <a:path extrusionOk="0" h="13143" w="16342">
                  <a:moveTo>
                    <a:pt x="10229" y="0"/>
                  </a:moveTo>
                  <a:lnTo>
                    <a:pt x="0" y="5891"/>
                  </a:lnTo>
                  <a:lnTo>
                    <a:pt x="12509" y="13143"/>
                  </a:lnTo>
                  <a:lnTo>
                    <a:pt x="12509" y="11845"/>
                  </a:lnTo>
                  <a:lnTo>
                    <a:pt x="16341" y="3547"/>
                  </a:lnTo>
                  <a:lnTo>
                    <a:pt x="10229"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631058" y="1758752"/>
              <a:ext cx="74526" cy="64169"/>
            </a:xfrm>
            <a:custGeom>
              <a:rect b="b" l="l" r="r" t="t"/>
              <a:pathLst>
                <a:path extrusionOk="0" h="1964" w="2281">
                  <a:moveTo>
                    <a:pt x="0" y="0"/>
                  </a:moveTo>
                  <a:lnTo>
                    <a:pt x="0" y="1299"/>
                  </a:lnTo>
                  <a:lnTo>
                    <a:pt x="2090" y="1964"/>
                  </a:lnTo>
                  <a:lnTo>
                    <a:pt x="2280" y="855"/>
                  </a:lnTo>
                  <a:lnTo>
                    <a:pt x="1710" y="6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4"/>
            <p:cNvSpPr/>
            <p:nvPr/>
          </p:nvSpPr>
          <p:spPr>
            <a:xfrm>
              <a:off x="1039759" y="1724609"/>
              <a:ext cx="335285" cy="313525"/>
            </a:xfrm>
            <a:custGeom>
              <a:rect b="b" l="l" r="r" t="t"/>
              <a:pathLst>
                <a:path extrusionOk="0" h="9596" w="10262">
                  <a:moveTo>
                    <a:pt x="3832" y="0"/>
                  </a:moveTo>
                  <a:lnTo>
                    <a:pt x="0" y="8298"/>
                  </a:lnTo>
                  <a:lnTo>
                    <a:pt x="0" y="9596"/>
                  </a:lnTo>
                  <a:lnTo>
                    <a:pt x="10261" y="3706"/>
                  </a:lnTo>
                  <a:lnTo>
                    <a:pt x="8678" y="2819"/>
                  </a:lnTo>
                  <a:lnTo>
                    <a:pt x="3832"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4"/>
            <p:cNvSpPr/>
            <p:nvPr/>
          </p:nvSpPr>
          <p:spPr>
            <a:xfrm>
              <a:off x="1213576" y="1800148"/>
              <a:ext cx="161467" cy="111773"/>
            </a:xfrm>
            <a:custGeom>
              <a:rect b="b" l="l" r="r" t="t"/>
              <a:pathLst>
                <a:path extrusionOk="0" h="3421" w="4942">
                  <a:moveTo>
                    <a:pt x="1204" y="0"/>
                  </a:moveTo>
                  <a:lnTo>
                    <a:pt x="1" y="3420"/>
                  </a:lnTo>
                  <a:lnTo>
                    <a:pt x="4941" y="1394"/>
                  </a:lnTo>
                  <a:lnTo>
                    <a:pt x="4941" y="95"/>
                  </a:lnTo>
                  <a:lnTo>
                    <a:pt x="1204"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631058" y="1565265"/>
              <a:ext cx="743985" cy="430460"/>
            </a:xfrm>
            <a:custGeom>
              <a:rect b="b" l="l" r="r" t="t"/>
              <a:pathLst>
                <a:path extrusionOk="0" h="13175" w="22771">
                  <a:moveTo>
                    <a:pt x="10229" y="0"/>
                  </a:moveTo>
                  <a:lnTo>
                    <a:pt x="0" y="5922"/>
                  </a:lnTo>
                  <a:lnTo>
                    <a:pt x="12509" y="13175"/>
                  </a:lnTo>
                  <a:lnTo>
                    <a:pt x="22770" y="7284"/>
                  </a:lnTo>
                  <a:lnTo>
                    <a:pt x="10229"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821441" y="1673901"/>
              <a:ext cx="182149" cy="56948"/>
            </a:xfrm>
            <a:custGeom>
              <a:rect b="b" l="l" r="r" t="t"/>
              <a:pathLst>
                <a:path extrusionOk="0" h="1743" w="5575">
                  <a:moveTo>
                    <a:pt x="2771" y="1"/>
                  </a:moveTo>
                  <a:cubicBezTo>
                    <a:pt x="2075" y="1"/>
                    <a:pt x="1378" y="159"/>
                    <a:pt x="855" y="476"/>
                  </a:cubicBezTo>
                  <a:cubicBezTo>
                    <a:pt x="254" y="824"/>
                    <a:pt x="0" y="1299"/>
                    <a:pt x="64" y="1742"/>
                  </a:cubicBezTo>
                  <a:cubicBezTo>
                    <a:pt x="127" y="1394"/>
                    <a:pt x="380" y="1046"/>
                    <a:pt x="855" y="792"/>
                  </a:cubicBezTo>
                  <a:cubicBezTo>
                    <a:pt x="1394" y="491"/>
                    <a:pt x="2090" y="341"/>
                    <a:pt x="2783" y="341"/>
                  </a:cubicBezTo>
                  <a:cubicBezTo>
                    <a:pt x="3476" y="341"/>
                    <a:pt x="4165" y="491"/>
                    <a:pt x="4687" y="792"/>
                  </a:cubicBezTo>
                  <a:cubicBezTo>
                    <a:pt x="5162" y="1046"/>
                    <a:pt x="5416" y="1394"/>
                    <a:pt x="5479" y="1742"/>
                  </a:cubicBezTo>
                  <a:cubicBezTo>
                    <a:pt x="5574" y="1299"/>
                    <a:pt x="5321" y="824"/>
                    <a:pt x="4687" y="476"/>
                  </a:cubicBezTo>
                  <a:cubicBezTo>
                    <a:pt x="4165" y="159"/>
                    <a:pt x="3468" y="1"/>
                    <a:pt x="2771"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823499" y="1685010"/>
              <a:ext cx="176987" cy="91614"/>
            </a:xfrm>
            <a:custGeom>
              <a:rect b="b" l="l" r="r" t="t"/>
              <a:pathLst>
                <a:path extrusionOk="0" h="2804" w="5417">
                  <a:moveTo>
                    <a:pt x="2708" y="1"/>
                  </a:moveTo>
                  <a:cubicBezTo>
                    <a:pt x="2012" y="1"/>
                    <a:pt x="1315" y="151"/>
                    <a:pt x="792" y="452"/>
                  </a:cubicBezTo>
                  <a:cubicBezTo>
                    <a:pt x="317" y="706"/>
                    <a:pt x="64" y="1054"/>
                    <a:pt x="1" y="1402"/>
                  </a:cubicBezTo>
                  <a:cubicBezTo>
                    <a:pt x="64" y="1751"/>
                    <a:pt x="317" y="2067"/>
                    <a:pt x="792" y="2352"/>
                  </a:cubicBezTo>
                  <a:cubicBezTo>
                    <a:pt x="1331" y="2653"/>
                    <a:pt x="2027" y="2804"/>
                    <a:pt x="2720" y="2804"/>
                  </a:cubicBezTo>
                  <a:cubicBezTo>
                    <a:pt x="3413" y="2804"/>
                    <a:pt x="4102" y="2653"/>
                    <a:pt x="4624" y="2352"/>
                  </a:cubicBezTo>
                  <a:cubicBezTo>
                    <a:pt x="5099" y="2067"/>
                    <a:pt x="5353" y="1751"/>
                    <a:pt x="5416" y="1402"/>
                  </a:cubicBezTo>
                  <a:cubicBezTo>
                    <a:pt x="5353" y="1054"/>
                    <a:pt x="5099" y="706"/>
                    <a:pt x="4624" y="452"/>
                  </a:cubicBezTo>
                  <a:cubicBezTo>
                    <a:pt x="4102" y="151"/>
                    <a:pt x="3405" y="1"/>
                    <a:pt x="270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758318" y="1733920"/>
              <a:ext cx="142811" cy="81779"/>
            </a:xfrm>
            <a:custGeom>
              <a:rect b="b" l="l" r="r" t="t"/>
              <a:pathLst>
                <a:path extrusionOk="0" h="2503" w="4371">
                  <a:moveTo>
                    <a:pt x="381" y="0"/>
                  </a:moveTo>
                  <a:lnTo>
                    <a:pt x="0" y="222"/>
                  </a:lnTo>
                  <a:lnTo>
                    <a:pt x="3991" y="2502"/>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735545" y="1747349"/>
              <a:ext cx="142844" cy="81779"/>
            </a:xfrm>
            <a:custGeom>
              <a:rect b="b" l="l" r="r" t="t"/>
              <a:pathLst>
                <a:path extrusionOk="0" h="2503" w="4372">
                  <a:moveTo>
                    <a:pt x="381" y="1"/>
                  </a:moveTo>
                  <a:lnTo>
                    <a:pt x="1" y="191"/>
                  </a:lnTo>
                  <a:lnTo>
                    <a:pt x="3991" y="2503"/>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712805" y="1759797"/>
              <a:ext cx="142811" cy="82792"/>
            </a:xfrm>
            <a:custGeom>
              <a:rect b="b" l="l" r="r" t="t"/>
              <a:pathLst>
                <a:path extrusionOk="0" h="2534" w="4371">
                  <a:moveTo>
                    <a:pt x="380" y="0"/>
                  </a:moveTo>
                  <a:lnTo>
                    <a:pt x="0" y="222"/>
                  </a:lnTo>
                  <a:lnTo>
                    <a:pt x="3990" y="2534"/>
                  </a:lnTo>
                  <a:lnTo>
                    <a:pt x="4370" y="2312"/>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4"/>
            <p:cNvSpPr/>
            <p:nvPr/>
          </p:nvSpPr>
          <p:spPr>
            <a:xfrm>
              <a:off x="967324" y="1608719"/>
              <a:ext cx="141799" cy="81779"/>
            </a:xfrm>
            <a:custGeom>
              <a:rect b="b" l="l" r="r" t="t"/>
              <a:pathLst>
                <a:path extrusionOk="0" h="2503" w="4340">
                  <a:moveTo>
                    <a:pt x="349" y="0"/>
                  </a:moveTo>
                  <a:lnTo>
                    <a:pt x="1" y="190"/>
                  </a:lnTo>
                  <a:lnTo>
                    <a:pt x="3991" y="2502"/>
                  </a:lnTo>
                  <a:lnTo>
                    <a:pt x="4339" y="2281"/>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4"/>
            <p:cNvSpPr/>
            <p:nvPr/>
          </p:nvSpPr>
          <p:spPr>
            <a:xfrm>
              <a:off x="944551" y="1621135"/>
              <a:ext cx="141799" cy="82792"/>
            </a:xfrm>
            <a:custGeom>
              <a:rect b="b" l="l" r="r" t="t"/>
              <a:pathLst>
                <a:path extrusionOk="0" h="2534" w="4340">
                  <a:moveTo>
                    <a:pt x="349" y="0"/>
                  </a:moveTo>
                  <a:lnTo>
                    <a:pt x="1" y="222"/>
                  </a:lnTo>
                  <a:lnTo>
                    <a:pt x="3960" y="2534"/>
                  </a:lnTo>
                  <a:lnTo>
                    <a:pt x="4340"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4"/>
            <p:cNvSpPr/>
            <p:nvPr/>
          </p:nvSpPr>
          <p:spPr>
            <a:xfrm>
              <a:off x="921811" y="1634596"/>
              <a:ext cx="141766" cy="82792"/>
            </a:xfrm>
            <a:custGeom>
              <a:rect b="b" l="l" r="r" t="t"/>
              <a:pathLst>
                <a:path extrusionOk="0" h="2534" w="4339">
                  <a:moveTo>
                    <a:pt x="349" y="0"/>
                  </a:moveTo>
                  <a:lnTo>
                    <a:pt x="0" y="222"/>
                  </a:lnTo>
                  <a:lnTo>
                    <a:pt x="3959" y="2534"/>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1008720" y="1782537"/>
              <a:ext cx="182149" cy="56948"/>
            </a:xfrm>
            <a:custGeom>
              <a:rect b="b" l="l" r="r" t="t"/>
              <a:pathLst>
                <a:path extrusionOk="0" h="1743" w="5575">
                  <a:moveTo>
                    <a:pt x="2803" y="1"/>
                  </a:moveTo>
                  <a:cubicBezTo>
                    <a:pt x="2106" y="1"/>
                    <a:pt x="1410" y="159"/>
                    <a:pt x="887" y="476"/>
                  </a:cubicBezTo>
                  <a:cubicBezTo>
                    <a:pt x="285" y="824"/>
                    <a:pt x="0" y="1267"/>
                    <a:pt x="95" y="1743"/>
                  </a:cubicBezTo>
                  <a:cubicBezTo>
                    <a:pt x="159" y="1394"/>
                    <a:pt x="412" y="1046"/>
                    <a:pt x="887" y="792"/>
                  </a:cubicBezTo>
                  <a:cubicBezTo>
                    <a:pt x="1410" y="492"/>
                    <a:pt x="2106" y="341"/>
                    <a:pt x="2803" y="341"/>
                  </a:cubicBezTo>
                  <a:cubicBezTo>
                    <a:pt x="3500" y="341"/>
                    <a:pt x="4197" y="492"/>
                    <a:pt x="4719" y="792"/>
                  </a:cubicBezTo>
                  <a:cubicBezTo>
                    <a:pt x="5194" y="1046"/>
                    <a:pt x="5447" y="1394"/>
                    <a:pt x="5511" y="1743"/>
                  </a:cubicBezTo>
                  <a:cubicBezTo>
                    <a:pt x="5574" y="1267"/>
                    <a:pt x="5321" y="824"/>
                    <a:pt x="4719" y="476"/>
                  </a:cubicBezTo>
                  <a:cubicBezTo>
                    <a:pt x="4197" y="159"/>
                    <a:pt x="3500" y="1"/>
                    <a:pt x="2803"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1011824" y="1793678"/>
              <a:ext cx="176954" cy="91581"/>
            </a:xfrm>
            <a:custGeom>
              <a:rect b="b" l="l" r="r" t="t"/>
              <a:pathLst>
                <a:path extrusionOk="0" h="2803" w="5416">
                  <a:moveTo>
                    <a:pt x="2708" y="0"/>
                  </a:moveTo>
                  <a:cubicBezTo>
                    <a:pt x="2011" y="0"/>
                    <a:pt x="1315" y="151"/>
                    <a:pt x="792" y="451"/>
                  </a:cubicBezTo>
                  <a:cubicBezTo>
                    <a:pt x="317" y="705"/>
                    <a:pt x="64" y="1053"/>
                    <a:pt x="0" y="1402"/>
                  </a:cubicBezTo>
                  <a:cubicBezTo>
                    <a:pt x="64" y="1750"/>
                    <a:pt x="317" y="2067"/>
                    <a:pt x="792" y="2352"/>
                  </a:cubicBezTo>
                  <a:cubicBezTo>
                    <a:pt x="1315" y="2652"/>
                    <a:pt x="2011" y="2803"/>
                    <a:pt x="2708" y="2803"/>
                  </a:cubicBezTo>
                  <a:cubicBezTo>
                    <a:pt x="3405" y="2803"/>
                    <a:pt x="4102" y="2652"/>
                    <a:pt x="4624" y="2352"/>
                  </a:cubicBezTo>
                  <a:cubicBezTo>
                    <a:pt x="5099" y="2067"/>
                    <a:pt x="5352" y="1750"/>
                    <a:pt x="5416" y="1402"/>
                  </a:cubicBezTo>
                  <a:cubicBezTo>
                    <a:pt x="5352" y="1053"/>
                    <a:pt x="5099" y="705"/>
                    <a:pt x="4624" y="451"/>
                  </a:cubicBezTo>
                  <a:cubicBezTo>
                    <a:pt x="4102" y="151"/>
                    <a:pt x="3405" y="0"/>
                    <a:pt x="270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946642" y="1842557"/>
              <a:ext cx="141766" cy="81779"/>
            </a:xfrm>
            <a:custGeom>
              <a:rect b="b" l="l" r="r" t="t"/>
              <a:pathLst>
                <a:path extrusionOk="0" h="2503" w="4339">
                  <a:moveTo>
                    <a:pt x="349" y="1"/>
                  </a:moveTo>
                  <a:lnTo>
                    <a:pt x="0" y="191"/>
                  </a:lnTo>
                  <a:lnTo>
                    <a:pt x="3991" y="2502"/>
                  </a:lnTo>
                  <a:lnTo>
                    <a:pt x="4339" y="2281"/>
                  </a:lnTo>
                  <a:lnTo>
                    <a:pt x="349"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a:off x="923869" y="1856018"/>
              <a:ext cx="141799" cy="81779"/>
            </a:xfrm>
            <a:custGeom>
              <a:rect b="b" l="l" r="r" t="t"/>
              <a:pathLst>
                <a:path extrusionOk="0" h="2503" w="4340">
                  <a:moveTo>
                    <a:pt x="349" y="0"/>
                  </a:moveTo>
                  <a:lnTo>
                    <a:pt x="1" y="190"/>
                  </a:lnTo>
                  <a:lnTo>
                    <a:pt x="3991" y="2502"/>
                  </a:lnTo>
                  <a:lnTo>
                    <a:pt x="4339" y="2280"/>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4"/>
            <p:cNvSpPr/>
            <p:nvPr/>
          </p:nvSpPr>
          <p:spPr>
            <a:xfrm>
              <a:off x="901097" y="1868433"/>
              <a:ext cx="141799" cy="82792"/>
            </a:xfrm>
            <a:custGeom>
              <a:rect b="b" l="l" r="r" t="t"/>
              <a:pathLst>
                <a:path extrusionOk="0" h="2534" w="4340">
                  <a:moveTo>
                    <a:pt x="349" y="0"/>
                  </a:moveTo>
                  <a:lnTo>
                    <a:pt x="1" y="222"/>
                  </a:lnTo>
                  <a:lnTo>
                    <a:pt x="3991" y="2534"/>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4"/>
            <p:cNvSpPr/>
            <p:nvPr/>
          </p:nvSpPr>
          <p:spPr>
            <a:xfrm>
              <a:off x="1154603" y="1717355"/>
              <a:ext cx="142844" cy="81779"/>
            </a:xfrm>
            <a:custGeom>
              <a:rect b="b" l="l" r="r" t="t"/>
              <a:pathLst>
                <a:path extrusionOk="0" h="2503" w="4372">
                  <a:moveTo>
                    <a:pt x="381" y="1"/>
                  </a:moveTo>
                  <a:lnTo>
                    <a:pt x="1" y="191"/>
                  </a:lnTo>
                  <a:lnTo>
                    <a:pt x="3991" y="2502"/>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31862" y="1729771"/>
              <a:ext cx="142811" cy="82825"/>
            </a:xfrm>
            <a:custGeom>
              <a:rect b="b" l="l" r="r" t="t"/>
              <a:pathLst>
                <a:path extrusionOk="0" h="2535" w="4371">
                  <a:moveTo>
                    <a:pt x="380" y="1"/>
                  </a:moveTo>
                  <a:lnTo>
                    <a:pt x="0" y="222"/>
                  </a:lnTo>
                  <a:lnTo>
                    <a:pt x="3990" y="2534"/>
                  </a:lnTo>
                  <a:lnTo>
                    <a:pt x="4370"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4"/>
            <p:cNvSpPr/>
            <p:nvPr/>
          </p:nvSpPr>
          <p:spPr>
            <a:xfrm>
              <a:off x="1109090" y="1743232"/>
              <a:ext cx="142811" cy="81779"/>
            </a:xfrm>
            <a:custGeom>
              <a:rect b="b" l="l" r="r" t="t"/>
              <a:pathLst>
                <a:path extrusionOk="0" h="2503" w="4371">
                  <a:moveTo>
                    <a:pt x="380" y="0"/>
                  </a:moveTo>
                  <a:lnTo>
                    <a:pt x="0" y="222"/>
                  </a:lnTo>
                  <a:lnTo>
                    <a:pt x="3991" y="2502"/>
                  </a:lnTo>
                  <a:lnTo>
                    <a:pt x="4371" y="2312"/>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4"/>
            <p:cNvSpPr/>
            <p:nvPr/>
          </p:nvSpPr>
          <p:spPr>
            <a:xfrm>
              <a:off x="1615056" y="2159186"/>
              <a:ext cx="522564" cy="2196703"/>
            </a:xfrm>
            <a:custGeom>
              <a:rect b="b" l="l" r="r" t="t"/>
              <a:pathLst>
                <a:path extrusionOk="0" h="67234" w="15994">
                  <a:moveTo>
                    <a:pt x="15993" y="0"/>
                  </a:moveTo>
                  <a:lnTo>
                    <a:pt x="0" y="9248"/>
                  </a:lnTo>
                  <a:lnTo>
                    <a:pt x="0" y="67233"/>
                  </a:lnTo>
                  <a:lnTo>
                    <a:pt x="15993" y="57954"/>
                  </a:lnTo>
                  <a:lnTo>
                    <a:pt x="15993"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047012" y="2133309"/>
              <a:ext cx="568077" cy="2222579"/>
            </a:xfrm>
            <a:custGeom>
              <a:rect b="b" l="l" r="r" t="t"/>
              <a:pathLst>
                <a:path extrusionOk="0" h="68026" w="17387">
                  <a:moveTo>
                    <a:pt x="0" y="0"/>
                  </a:moveTo>
                  <a:lnTo>
                    <a:pt x="0" y="57986"/>
                  </a:lnTo>
                  <a:lnTo>
                    <a:pt x="17386" y="68025"/>
                  </a:lnTo>
                  <a:lnTo>
                    <a:pt x="17386" y="10040"/>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4"/>
            <p:cNvSpPr/>
            <p:nvPr/>
          </p:nvSpPr>
          <p:spPr>
            <a:xfrm>
              <a:off x="1071843" y="2238253"/>
              <a:ext cx="518415" cy="2103129"/>
            </a:xfrm>
            <a:custGeom>
              <a:rect b="b" l="l" r="r" t="t"/>
              <a:pathLst>
                <a:path extrusionOk="0" h="64370" w="15867">
                  <a:moveTo>
                    <a:pt x="289" y="1"/>
                  </a:moveTo>
                  <a:cubicBezTo>
                    <a:pt x="111" y="1"/>
                    <a:pt x="0" y="152"/>
                    <a:pt x="0" y="399"/>
                  </a:cubicBezTo>
                  <a:lnTo>
                    <a:pt x="0" y="55186"/>
                  </a:lnTo>
                  <a:lnTo>
                    <a:pt x="15866" y="64370"/>
                  </a:lnTo>
                  <a:lnTo>
                    <a:pt x="15866" y="9551"/>
                  </a:lnTo>
                  <a:cubicBezTo>
                    <a:pt x="15866" y="9203"/>
                    <a:pt x="15613" y="8791"/>
                    <a:pt x="15328" y="8601"/>
                  </a:cubicBezTo>
                  <a:lnTo>
                    <a:pt x="539" y="82"/>
                  </a:lnTo>
                  <a:cubicBezTo>
                    <a:pt x="446" y="27"/>
                    <a:pt x="362" y="1"/>
                    <a:pt x="28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4"/>
            <p:cNvSpPr/>
            <p:nvPr/>
          </p:nvSpPr>
          <p:spPr>
            <a:xfrm>
              <a:off x="1087363" y="2264979"/>
              <a:ext cx="487376" cy="387496"/>
            </a:xfrm>
            <a:custGeom>
              <a:rect b="b" l="l" r="r" t="t"/>
              <a:pathLst>
                <a:path extrusionOk="0" h="11860" w="14917">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4"/>
            <p:cNvSpPr/>
            <p:nvPr/>
          </p:nvSpPr>
          <p:spPr>
            <a:xfrm>
              <a:off x="1111148" y="2301965"/>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a:off x="1111148" y="2327841"/>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4"/>
            <p:cNvSpPr/>
            <p:nvPr/>
          </p:nvSpPr>
          <p:spPr>
            <a:xfrm>
              <a:off x="1111148" y="2354731"/>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418466" y="2503194"/>
              <a:ext cx="23818" cy="28098"/>
            </a:xfrm>
            <a:custGeom>
              <a:rect b="b" l="l" r="r" t="t"/>
              <a:pathLst>
                <a:path extrusionOk="0" h="860" w="729">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1468128" y="2530835"/>
              <a:ext cx="21760" cy="28588"/>
            </a:xfrm>
            <a:custGeom>
              <a:rect b="b" l="l" r="r" t="t"/>
              <a:pathLst>
                <a:path extrusionOk="0" h="875" w="666">
                  <a:moveTo>
                    <a:pt x="162" y="1"/>
                  </a:moveTo>
                  <a:cubicBezTo>
                    <a:pt x="62" y="1"/>
                    <a:pt x="0" y="94"/>
                    <a:pt x="0" y="248"/>
                  </a:cubicBezTo>
                  <a:cubicBezTo>
                    <a:pt x="0"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4"/>
            <p:cNvSpPr/>
            <p:nvPr/>
          </p:nvSpPr>
          <p:spPr>
            <a:xfrm>
              <a:off x="1514686" y="2558574"/>
              <a:ext cx="23818" cy="28490"/>
            </a:xfrm>
            <a:custGeom>
              <a:rect b="b" l="l" r="r" t="t"/>
              <a:pathLst>
                <a:path extrusionOk="0" h="872" w="729">
                  <a:moveTo>
                    <a:pt x="227" y="0"/>
                  </a:moveTo>
                  <a:cubicBezTo>
                    <a:pt x="190" y="0"/>
                    <a:pt x="156" y="10"/>
                    <a:pt x="127" y="32"/>
                  </a:cubicBezTo>
                  <a:cubicBezTo>
                    <a:pt x="1" y="95"/>
                    <a:pt x="1" y="349"/>
                    <a:pt x="127" y="570"/>
                  </a:cubicBezTo>
                  <a:cubicBezTo>
                    <a:pt x="232" y="753"/>
                    <a:pt x="401" y="872"/>
                    <a:pt x="528" y="872"/>
                  </a:cubicBezTo>
                  <a:cubicBezTo>
                    <a:pt x="555" y="872"/>
                    <a:pt x="580" y="867"/>
                    <a:pt x="602" y="855"/>
                  </a:cubicBezTo>
                  <a:cubicBezTo>
                    <a:pt x="729" y="760"/>
                    <a:pt x="729" y="539"/>
                    <a:pt x="602" y="285"/>
                  </a:cubicBezTo>
                  <a:cubicBezTo>
                    <a:pt x="505" y="115"/>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1087363" y="2403184"/>
              <a:ext cx="487376" cy="387953"/>
            </a:xfrm>
            <a:custGeom>
              <a:rect b="b" l="l" r="r" t="t"/>
              <a:pathLst>
                <a:path extrusionOk="0" h="11874" w="14917">
                  <a:moveTo>
                    <a:pt x="227" y="0"/>
                  </a:moveTo>
                  <a:cubicBezTo>
                    <a:pt x="94" y="0"/>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1111148" y="2439581"/>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1111148" y="2466471"/>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1111148" y="2492347"/>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1419511" y="2641562"/>
              <a:ext cx="21760" cy="28131"/>
            </a:xfrm>
            <a:custGeom>
              <a:rect b="b" l="l" r="r" t="t"/>
              <a:pathLst>
                <a:path extrusionOk="0" h="861" w="666">
                  <a:moveTo>
                    <a:pt x="187" y="1"/>
                  </a:moveTo>
                  <a:cubicBezTo>
                    <a:pt x="76" y="1"/>
                    <a:pt x="0" y="93"/>
                    <a:pt x="0" y="247"/>
                  </a:cubicBezTo>
                  <a:cubicBezTo>
                    <a:pt x="0" y="469"/>
                    <a:pt x="158" y="722"/>
                    <a:pt x="348" y="817"/>
                  </a:cubicBezTo>
                  <a:cubicBezTo>
                    <a:pt x="405" y="846"/>
                    <a:pt x="457" y="860"/>
                    <a:pt x="501" y="860"/>
                  </a:cubicBezTo>
                  <a:cubicBezTo>
                    <a:pt x="603" y="860"/>
                    <a:pt x="665" y="782"/>
                    <a:pt x="665" y="627"/>
                  </a:cubicBezTo>
                  <a:cubicBezTo>
                    <a:pt x="665" y="406"/>
                    <a:pt x="538" y="152"/>
                    <a:pt x="348" y="57"/>
                  </a:cubicBezTo>
                  <a:cubicBezTo>
                    <a:pt x="290" y="19"/>
                    <a:pt x="235" y="1"/>
                    <a:pt x="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1467082" y="2669269"/>
              <a:ext cx="23851" cy="28523"/>
            </a:xfrm>
            <a:custGeom>
              <a:rect b="b" l="l" r="r" t="t"/>
              <a:pathLst>
                <a:path extrusionOk="0" h="873" w="73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1514686" y="2696681"/>
              <a:ext cx="23818" cy="28523"/>
            </a:xfrm>
            <a:custGeom>
              <a:rect b="b" l="l" r="r" t="t"/>
              <a:pathLst>
                <a:path extrusionOk="0" h="873" w="729">
                  <a:moveTo>
                    <a:pt x="201" y="1"/>
                  </a:moveTo>
                  <a:cubicBezTo>
                    <a:pt x="174" y="1"/>
                    <a:pt x="149" y="6"/>
                    <a:pt x="127" y="17"/>
                  </a:cubicBezTo>
                  <a:cubicBezTo>
                    <a:pt x="1" y="112"/>
                    <a:pt x="1" y="365"/>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4"/>
            <p:cNvSpPr/>
            <p:nvPr/>
          </p:nvSpPr>
          <p:spPr>
            <a:xfrm>
              <a:off x="1087363" y="2541813"/>
              <a:ext cx="487376" cy="387790"/>
            </a:xfrm>
            <a:custGeom>
              <a:rect b="b" l="l" r="r" t="t"/>
              <a:pathLst>
                <a:path extrusionOk="0" h="11869" w="14917">
                  <a:moveTo>
                    <a:pt x="223" y="0"/>
                  </a:moveTo>
                  <a:cubicBezTo>
                    <a:pt x="92" y="0"/>
                    <a:pt x="0" y="115"/>
                    <a:pt x="0" y="292"/>
                  </a:cubicBezTo>
                  <a:lnTo>
                    <a:pt x="0" y="2920"/>
                  </a:lnTo>
                  <a:cubicBezTo>
                    <a:pt x="0" y="3205"/>
                    <a:pt x="190" y="3554"/>
                    <a:pt x="412" y="3680"/>
                  </a:cubicBezTo>
                  <a:lnTo>
                    <a:pt x="14505" y="11819"/>
                  </a:lnTo>
                  <a:cubicBezTo>
                    <a:pt x="14564" y="11853"/>
                    <a:pt x="14621" y="11869"/>
                    <a:pt x="14673" y="11869"/>
                  </a:cubicBezTo>
                  <a:cubicBezTo>
                    <a:pt x="14815" y="11869"/>
                    <a:pt x="14916" y="11751"/>
                    <a:pt x="14916" y="11566"/>
                  </a:cubicBezTo>
                  <a:lnTo>
                    <a:pt x="14916" y="8937"/>
                  </a:lnTo>
                  <a:cubicBezTo>
                    <a:pt x="14916" y="8652"/>
                    <a:pt x="14726" y="8336"/>
                    <a:pt x="14505" y="8177"/>
                  </a:cubicBezTo>
                  <a:lnTo>
                    <a:pt x="412" y="70"/>
                  </a:lnTo>
                  <a:cubicBezTo>
                    <a:pt x="345" y="22"/>
                    <a:pt x="280" y="0"/>
                    <a:pt x="223"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4"/>
            <p:cNvSpPr/>
            <p:nvPr/>
          </p:nvSpPr>
          <p:spPr>
            <a:xfrm>
              <a:off x="1111148" y="2578243"/>
              <a:ext cx="164571" cy="102461"/>
            </a:xfrm>
            <a:custGeom>
              <a:rect b="b" l="l" r="r" t="t"/>
              <a:pathLst>
                <a:path extrusionOk="0" h="3136" w="5037">
                  <a:moveTo>
                    <a:pt x="1" y="0"/>
                  </a:moveTo>
                  <a:lnTo>
                    <a:pt x="1" y="253"/>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4"/>
            <p:cNvSpPr/>
            <p:nvPr/>
          </p:nvSpPr>
          <p:spPr>
            <a:xfrm>
              <a:off x="1111148" y="2605133"/>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1111148" y="2631009"/>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4"/>
            <p:cNvSpPr/>
            <p:nvPr/>
          </p:nvSpPr>
          <p:spPr>
            <a:xfrm>
              <a:off x="1419511" y="2779833"/>
              <a:ext cx="21760" cy="28490"/>
            </a:xfrm>
            <a:custGeom>
              <a:rect b="b" l="l" r="r" t="t"/>
              <a:pathLst>
                <a:path extrusionOk="0" h="872" w="666">
                  <a:moveTo>
                    <a:pt x="208" y="1"/>
                  </a:moveTo>
                  <a:cubicBezTo>
                    <a:pt x="86" y="1"/>
                    <a:pt x="0" y="95"/>
                    <a:pt x="0" y="259"/>
                  </a:cubicBezTo>
                  <a:cubicBezTo>
                    <a:pt x="0" y="449"/>
                    <a:pt x="158" y="734"/>
                    <a:pt x="348" y="829"/>
                  </a:cubicBezTo>
                  <a:cubicBezTo>
                    <a:pt x="405" y="857"/>
                    <a:pt x="457" y="872"/>
                    <a:pt x="501" y="872"/>
                  </a:cubicBezTo>
                  <a:cubicBezTo>
                    <a:pt x="603" y="872"/>
                    <a:pt x="665" y="794"/>
                    <a:pt x="665" y="639"/>
                  </a:cubicBezTo>
                  <a:cubicBezTo>
                    <a:pt x="665" y="417"/>
                    <a:pt x="538" y="164"/>
                    <a:pt x="348" y="37"/>
                  </a:cubicBezTo>
                  <a:cubicBezTo>
                    <a:pt x="299" y="12"/>
                    <a:pt x="251" y="1"/>
                    <a:pt x="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4"/>
            <p:cNvSpPr/>
            <p:nvPr/>
          </p:nvSpPr>
          <p:spPr>
            <a:xfrm>
              <a:off x="1467082" y="2807408"/>
              <a:ext cx="23851" cy="28490"/>
            </a:xfrm>
            <a:custGeom>
              <a:rect b="b" l="l" r="r" t="t"/>
              <a:pathLst>
                <a:path extrusionOk="0" h="872" w="730">
                  <a:moveTo>
                    <a:pt x="201" y="0"/>
                  </a:moveTo>
                  <a:cubicBezTo>
                    <a:pt x="174" y="0"/>
                    <a:pt x="150" y="6"/>
                    <a:pt x="127" y="17"/>
                  </a:cubicBezTo>
                  <a:cubicBezTo>
                    <a:pt x="1" y="112"/>
                    <a:pt x="1" y="365"/>
                    <a:pt x="127" y="587"/>
                  </a:cubicBezTo>
                  <a:cubicBezTo>
                    <a:pt x="225" y="757"/>
                    <a:pt x="379" y="872"/>
                    <a:pt x="503" y="872"/>
                  </a:cubicBezTo>
                  <a:cubicBezTo>
                    <a:pt x="539" y="872"/>
                    <a:pt x="573" y="862"/>
                    <a:pt x="602" y="840"/>
                  </a:cubicBezTo>
                  <a:cubicBezTo>
                    <a:pt x="729" y="777"/>
                    <a:pt x="729" y="523"/>
                    <a:pt x="602" y="302"/>
                  </a:cubicBezTo>
                  <a:cubicBezTo>
                    <a:pt x="498" y="119"/>
                    <a:pt x="329"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1515732" y="2835506"/>
              <a:ext cx="21760" cy="28490"/>
            </a:xfrm>
            <a:custGeom>
              <a:rect b="b" l="l" r="r" t="t"/>
              <a:pathLst>
                <a:path extrusionOk="0" h="872" w="666">
                  <a:moveTo>
                    <a:pt x="190" y="1"/>
                  </a:moveTo>
                  <a:cubicBezTo>
                    <a:pt x="78" y="1"/>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1"/>
                    <a:pt x="19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4"/>
            <p:cNvSpPr/>
            <p:nvPr/>
          </p:nvSpPr>
          <p:spPr>
            <a:xfrm>
              <a:off x="1087363" y="2679887"/>
              <a:ext cx="487376" cy="387986"/>
            </a:xfrm>
            <a:custGeom>
              <a:rect b="b" l="l" r="r" t="t"/>
              <a:pathLst>
                <a:path extrusionOk="0" h="11875" w="14917">
                  <a:moveTo>
                    <a:pt x="230" y="1"/>
                  </a:moveTo>
                  <a:cubicBezTo>
                    <a:pt x="96" y="1"/>
                    <a:pt x="0" y="108"/>
                    <a:pt x="0" y="309"/>
                  </a:cubicBezTo>
                  <a:lnTo>
                    <a:pt x="0" y="2938"/>
                  </a:lnTo>
                  <a:cubicBezTo>
                    <a:pt x="0" y="3223"/>
                    <a:pt x="190" y="3540"/>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2"/>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4"/>
            <p:cNvSpPr/>
            <p:nvPr/>
          </p:nvSpPr>
          <p:spPr>
            <a:xfrm>
              <a:off x="1111148" y="2716873"/>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4"/>
            <p:cNvSpPr/>
            <p:nvPr/>
          </p:nvSpPr>
          <p:spPr>
            <a:xfrm>
              <a:off x="1111148" y="2742749"/>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4"/>
            <p:cNvSpPr/>
            <p:nvPr/>
          </p:nvSpPr>
          <p:spPr>
            <a:xfrm>
              <a:off x="1111148" y="2769639"/>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4"/>
            <p:cNvSpPr/>
            <p:nvPr/>
          </p:nvSpPr>
          <p:spPr>
            <a:xfrm>
              <a:off x="1418466" y="2918103"/>
              <a:ext cx="23818" cy="28523"/>
            </a:xfrm>
            <a:custGeom>
              <a:rect b="b" l="l" r="r" t="t"/>
              <a:pathLst>
                <a:path extrusionOk="0" h="873" w="729">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4"/>
            <p:cNvSpPr/>
            <p:nvPr/>
          </p:nvSpPr>
          <p:spPr>
            <a:xfrm>
              <a:off x="1468128" y="2946234"/>
              <a:ext cx="21760" cy="28490"/>
            </a:xfrm>
            <a:custGeom>
              <a:rect b="b" l="l" r="r" t="t"/>
              <a:pathLst>
                <a:path extrusionOk="0" h="872" w="666">
                  <a:moveTo>
                    <a:pt x="165" y="0"/>
                  </a:moveTo>
                  <a:cubicBezTo>
                    <a:pt x="63" y="0"/>
                    <a:pt x="0" y="78"/>
                    <a:pt x="0" y="233"/>
                  </a:cubicBezTo>
                  <a:cubicBezTo>
                    <a:pt x="0" y="455"/>
                    <a:pt x="127" y="708"/>
                    <a:pt x="317" y="835"/>
                  </a:cubicBezTo>
                  <a:cubicBezTo>
                    <a:pt x="367" y="859"/>
                    <a:pt x="414" y="871"/>
                    <a:pt x="457" y="871"/>
                  </a:cubicBezTo>
                  <a:cubicBezTo>
                    <a:pt x="579" y="871"/>
                    <a:pt x="666" y="777"/>
                    <a:pt x="666" y="613"/>
                  </a:cubicBezTo>
                  <a:cubicBezTo>
                    <a:pt x="666" y="423"/>
                    <a:pt x="507" y="138"/>
                    <a:pt x="317" y="43"/>
                  </a:cubicBezTo>
                  <a:cubicBezTo>
                    <a:pt x="260" y="14"/>
                    <a:pt x="209" y="0"/>
                    <a:pt x="16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4"/>
            <p:cNvSpPr/>
            <p:nvPr/>
          </p:nvSpPr>
          <p:spPr>
            <a:xfrm>
              <a:off x="1514686" y="2973907"/>
              <a:ext cx="23818" cy="28066"/>
            </a:xfrm>
            <a:custGeom>
              <a:rect b="b" l="l" r="r" t="t"/>
              <a:pathLst>
                <a:path extrusionOk="0" h="859" w="729">
                  <a:moveTo>
                    <a:pt x="213" y="0"/>
                  </a:moveTo>
                  <a:cubicBezTo>
                    <a:pt x="182" y="0"/>
                    <a:pt x="153" y="7"/>
                    <a:pt x="127" y="19"/>
                  </a:cubicBezTo>
                  <a:cubicBezTo>
                    <a:pt x="1" y="83"/>
                    <a:pt x="1" y="336"/>
                    <a:pt x="127" y="558"/>
                  </a:cubicBezTo>
                  <a:cubicBezTo>
                    <a:pt x="232" y="741"/>
                    <a:pt x="401" y="859"/>
                    <a:pt x="528" y="859"/>
                  </a:cubicBezTo>
                  <a:cubicBezTo>
                    <a:pt x="555" y="859"/>
                    <a:pt x="580" y="854"/>
                    <a:pt x="602" y="843"/>
                  </a:cubicBezTo>
                  <a:cubicBezTo>
                    <a:pt x="729" y="779"/>
                    <a:pt x="729" y="526"/>
                    <a:pt x="602" y="304"/>
                  </a:cubicBezTo>
                  <a:cubicBezTo>
                    <a:pt x="501" y="102"/>
                    <a:pt x="339"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4"/>
            <p:cNvSpPr/>
            <p:nvPr/>
          </p:nvSpPr>
          <p:spPr>
            <a:xfrm>
              <a:off x="1087363" y="2818549"/>
              <a:ext cx="487376" cy="387496"/>
            </a:xfrm>
            <a:custGeom>
              <a:rect b="b" l="l" r="r" t="t"/>
              <a:pathLst>
                <a:path extrusionOk="0" h="11860" w="14917">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1"/>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4"/>
            <p:cNvSpPr/>
            <p:nvPr/>
          </p:nvSpPr>
          <p:spPr>
            <a:xfrm>
              <a:off x="1111148" y="2855535"/>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4"/>
            <p:cNvSpPr/>
            <p:nvPr/>
          </p:nvSpPr>
          <p:spPr>
            <a:xfrm>
              <a:off x="1111148" y="2881411"/>
              <a:ext cx="164571" cy="102461"/>
            </a:xfrm>
            <a:custGeom>
              <a:rect b="b" l="l" r="r" t="t"/>
              <a:pathLst>
                <a:path extrusionOk="0" h="3136" w="5037">
                  <a:moveTo>
                    <a:pt x="1" y="0"/>
                  </a:moveTo>
                  <a:lnTo>
                    <a:pt x="1" y="253"/>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4"/>
            <p:cNvSpPr/>
            <p:nvPr/>
          </p:nvSpPr>
          <p:spPr>
            <a:xfrm>
              <a:off x="1111148" y="2908301"/>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4"/>
            <p:cNvSpPr/>
            <p:nvPr/>
          </p:nvSpPr>
          <p:spPr>
            <a:xfrm>
              <a:off x="1418466" y="3056765"/>
              <a:ext cx="23818" cy="28098"/>
            </a:xfrm>
            <a:custGeom>
              <a:rect b="b" l="l" r="r" t="t"/>
              <a:pathLst>
                <a:path extrusionOk="0" h="860" w="729">
                  <a:moveTo>
                    <a:pt x="201" y="1"/>
                  </a:moveTo>
                  <a:cubicBezTo>
                    <a:pt x="174" y="1"/>
                    <a:pt x="149" y="6"/>
                    <a:pt x="127" y="17"/>
                  </a:cubicBezTo>
                  <a:cubicBezTo>
                    <a:pt x="0" y="80"/>
                    <a:pt x="0" y="333"/>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4"/>
            <p:cNvSpPr/>
            <p:nvPr/>
          </p:nvSpPr>
          <p:spPr>
            <a:xfrm>
              <a:off x="1468128" y="3084406"/>
              <a:ext cx="21760" cy="28588"/>
            </a:xfrm>
            <a:custGeom>
              <a:rect b="b" l="l" r="r" t="t"/>
              <a:pathLst>
                <a:path extrusionOk="0" h="875" w="666">
                  <a:moveTo>
                    <a:pt x="162" y="1"/>
                  </a:moveTo>
                  <a:cubicBezTo>
                    <a:pt x="62" y="1"/>
                    <a:pt x="0" y="94"/>
                    <a:pt x="0" y="248"/>
                  </a:cubicBezTo>
                  <a:cubicBezTo>
                    <a:pt x="0" y="469"/>
                    <a:pt x="127" y="723"/>
                    <a:pt x="317" y="818"/>
                  </a:cubicBezTo>
                  <a:cubicBezTo>
                    <a:pt x="375" y="856"/>
                    <a:pt x="430" y="874"/>
                    <a:pt x="479" y="874"/>
                  </a:cubicBezTo>
                  <a:cubicBezTo>
                    <a:pt x="589" y="874"/>
                    <a:pt x="666" y="781"/>
                    <a:pt x="666" y="628"/>
                  </a:cubicBezTo>
                  <a:cubicBezTo>
                    <a:pt x="666" y="406"/>
                    <a:pt x="507" y="153"/>
                    <a:pt x="317" y="58"/>
                  </a:cubicBezTo>
                  <a:cubicBezTo>
                    <a:pt x="259" y="19"/>
                    <a:pt x="207" y="1"/>
                    <a:pt x="16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4"/>
            <p:cNvSpPr/>
            <p:nvPr/>
          </p:nvSpPr>
          <p:spPr>
            <a:xfrm>
              <a:off x="1514686" y="3112145"/>
              <a:ext cx="23818" cy="28490"/>
            </a:xfrm>
            <a:custGeom>
              <a:rect b="b" l="l" r="r" t="t"/>
              <a:pathLst>
                <a:path extrusionOk="0" h="872" w="729">
                  <a:moveTo>
                    <a:pt x="227" y="0"/>
                  </a:moveTo>
                  <a:cubicBezTo>
                    <a:pt x="190" y="0"/>
                    <a:pt x="156" y="10"/>
                    <a:pt x="127" y="32"/>
                  </a:cubicBezTo>
                  <a:cubicBezTo>
                    <a:pt x="1" y="95"/>
                    <a:pt x="1" y="349"/>
                    <a:pt x="127" y="570"/>
                  </a:cubicBezTo>
                  <a:cubicBezTo>
                    <a:pt x="232" y="753"/>
                    <a:pt x="401" y="872"/>
                    <a:pt x="528" y="872"/>
                  </a:cubicBezTo>
                  <a:cubicBezTo>
                    <a:pt x="555" y="872"/>
                    <a:pt x="580" y="866"/>
                    <a:pt x="602" y="855"/>
                  </a:cubicBezTo>
                  <a:cubicBezTo>
                    <a:pt x="729" y="760"/>
                    <a:pt x="729" y="539"/>
                    <a:pt x="602" y="285"/>
                  </a:cubicBezTo>
                  <a:cubicBezTo>
                    <a:pt x="505" y="114"/>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4"/>
            <p:cNvSpPr/>
            <p:nvPr/>
          </p:nvSpPr>
          <p:spPr>
            <a:xfrm>
              <a:off x="1087363" y="2956754"/>
              <a:ext cx="487376" cy="387953"/>
            </a:xfrm>
            <a:custGeom>
              <a:rect b="b" l="l" r="r" t="t"/>
              <a:pathLst>
                <a:path extrusionOk="0" h="11874" w="14917">
                  <a:moveTo>
                    <a:pt x="227" y="0"/>
                  </a:moveTo>
                  <a:cubicBezTo>
                    <a:pt x="94" y="0"/>
                    <a:pt x="0" y="122"/>
                    <a:pt x="0" y="323"/>
                  </a:cubicBezTo>
                  <a:lnTo>
                    <a:pt x="0" y="2919"/>
                  </a:lnTo>
                  <a:cubicBezTo>
                    <a:pt x="0" y="3204"/>
                    <a:pt x="190" y="3553"/>
                    <a:pt x="412" y="3680"/>
                  </a:cubicBezTo>
                  <a:lnTo>
                    <a:pt x="14505" y="11818"/>
                  </a:lnTo>
                  <a:cubicBezTo>
                    <a:pt x="14569" y="11855"/>
                    <a:pt x="14631" y="11873"/>
                    <a:pt x="14687" y="11873"/>
                  </a:cubicBezTo>
                  <a:cubicBezTo>
                    <a:pt x="14821" y="11873"/>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4"/>
            <p:cNvSpPr/>
            <p:nvPr/>
          </p:nvSpPr>
          <p:spPr>
            <a:xfrm>
              <a:off x="1111148" y="2993151"/>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4"/>
            <p:cNvSpPr/>
            <p:nvPr/>
          </p:nvSpPr>
          <p:spPr>
            <a:xfrm>
              <a:off x="1111148" y="3020041"/>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4"/>
            <p:cNvSpPr/>
            <p:nvPr/>
          </p:nvSpPr>
          <p:spPr>
            <a:xfrm>
              <a:off x="1111148" y="3045917"/>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4"/>
            <p:cNvSpPr/>
            <p:nvPr/>
          </p:nvSpPr>
          <p:spPr>
            <a:xfrm>
              <a:off x="1419511" y="3195133"/>
              <a:ext cx="21760" cy="28098"/>
            </a:xfrm>
            <a:custGeom>
              <a:rect b="b" l="l" r="r" t="t"/>
              <a:pathLst>
                <a:path extrusionOk="0" h="860" w="666">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4"/>
            <p:cNvSpPr/>
            <p:nvPr/>
          </p:nvSpPr>
          <p:spPr>
            <a:xfrm>
              <a:off x="1467082" y="3222839"/>
              <a:ext cx="23851" cy="28523"/>
            </a:xfrm>
            <a:custGeom>
              <a:rect b="b" l="l" r="r" t="t"/>
              <a:pathLst>
                <a:path extrusionOk="0" h="873" w="73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4"/>
            <p:cNvSpPr/>
            <p:nvPr/>
          </p:nvSpPr>
          <p:spPr>
            <a:xfrm>
              <a:off x="1515732" y="3250611"/>
              <a:ext cx="21760" cy="28327"/>
            </a:xfrm>
            <a:custGeom>
              <a:rect b="b" l="l" r="r" t="t"/>
              <a:pathLst>
                <a:path extrusionOk="0" h="867" w="666">
                  <a:moveTo>
                    <a:pt x="205" y="0"/>
                  </a:moveTo>
                  <a:cubicBezTo>
                    <a:pt x="85" y="0"/>
                    <a:pt x="0" y="88"/>
                    <a:pt x="0" y="228"/>
                  </a:cubicBezTo>
                  <a:cubicBezTo>
                    <a:pt x="0" y="449"/>
                    <a:pt x="159" y="703"/>
                    <a:pt x="349" y="829"/>
                  </a:cubicBezTo>
                  <a:cubicBezTo>
                    <a:pt x="400" y="855"/>
                    <a:pt x="446" y="867"/>
                    <a:pt x="486" y="867"/>
                  </a:cubicBezTo>
                  <a:cubicBezTo>
                    <a:pt x="597" y="867"/>
                    <a:pt x="665" y="778"/>
                    <a:pt x="665" y="639"/>
                  </a:cubicBezTo>
                  <a:cubicBezTo>
                    <a:pt x="665" y="418"/>
                    <a:pt x="539" y="164"/>
                    <a:pt x="349" y="38"/>
                  </a:cubicBezTo>
                  <a:cubicBezTo>
                    <a:pt x="298" y="12"/>
                    <a:pt x="249" y="0"/>
                    <a:pt x="2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4"/>
            <p:cNvSpPr/>
            <p:nvPr/>
          </p:nvSpPr>
          <p:spPr>
            <a:xfrm>
              <a:off x="1087363" y="3094991"/>
              <a:ext cx="487376" cy="387790"/>
            </a:xfrm>
            <a:custGeom>
              <a:rect b="b" l="l" r="r" t="t"/>
              <a:pathLst>
                <a:path extrusionOk="0" h="11869" w="14917">
                  <a:moveTo>
                    <a:pt x="244" y="1"/>
                  </a:moveTo>
                  <a:cubicBezTo>
                    <a:pt x="102" y="1"/>
                    <a:pt x="0" y="118"/>
                    <a:pt x="0" y="304"/>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1"/>
                    <a:pt x="24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4"/>
            <p:cNvSpPr/>
            <p:nvPr/>
          </p:nvSpPr>
          <p:spPr>
            <a:xfrm>
              <a:off x="1111148" y="3131781"/>
              <a:ext cx="164571" cy="102494"/>
            </a:xfrm>
            <a:custGeom>
              <a:rect b="b" l="l" r="r" t="t"/>
              <a:pathLst>
                <a:path extrusionOk="0" h="3137" w="5037">
                  <a:moveTo>
                    <a:pt x="1" y="1"/>
                  </a:moveTo>
                  <a:lnTo>
                    <a:pt x="1" y="254"/>
                  </a:lnTo>
                  <a:lnTo>
                    <a:pt x="5036" y="3136"/>
                  </a:lnTo>
                  <a:lnTo>
                    <a:pt x="5036" y="2915"/>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4"/>
            <p:cNvSpPr/>
            <p:nvPr/>
          </p:nvSpPr>
          <p:spPr>
            <a:xfrm>
              <a:off x="1111148" y="3158703"/>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4"/>
            <p:cNvSpPr/>
            <p:nvPr/>
          </p:nvSpPr>
          <p:spPr>
            <a:xfrm>
              <a:off x="1111148" y="3184579"/>
              <a:ext cx="164571" cy="102461"/>
            </a:xfrm>
            <a:custGeom>
              <a:rect b="b" l="l" r="r" t="t"/>
              <a:pathLst>
                <a:path extrusionOk="0" h="3136" w="5037">
                  <a:moveTo>
                    <a:pt x="1" y="0"/>
                  </a:moveTo>
                  <a:lnTo>
                    <a:pt x="1" y="253"/>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4"/>
            <p:cNvSpPr/>
            <p:nvPr/>
          </p:nvSpPr>
          <p:spPr>
            <a:xfrm>
              <a:off x="1418466" y="3333566"/>
              <a:ext cx="23818" cy="28490"/>
            </a:xfrm>
            <a:custGeom>
              <a:rect b="b" l="l" r="r" t="t"/>
              <a:pathLst>
                <a:path extrusionOk="0" h="872" w="729">
                  <a:moveTo>
                    <a:pt x="227" y="0"/>
                  </a:moveTo>
                  <a:cubicBezTo>
                    <a:pt x="190" y="0"/>
                    <a:pt x="156" y="10"/>
                    <a:pt x="127" y="32"/>
                  </a:cubicBezTo>
                  <a:cubicBezTo>
                    <a:pt x="0" y="95"/>
                    <a:pt x="0" y="349"/>
                    <a:pt x="127" y="570"/>
                  </a:cubicBezTo>
                  <a:cubicBezTo>
                    <a:pt x="258" y="753"/>
                    <a:pt x="410" y="872"/>
                    <a:pt x="531" y="872"/>
                  </a:cubicBezTo>
                  <a:cubicBezTo>
                    <a:pt x="556" y="872"/>
                    <a:pt x="580" y="867"/>
                    <a:pt x="602" y="855"/>
                  </a:cubicBezTo>
                  <a:cubicBezTo>
                    <a:pt x="729" y="760"/>
                    <a:pt x="729" y="507"/>
                    <a:pt x="602" y="285"/>
                  </a:cubicBezTo>
                  <a:cubicBezTo>
                    <a:pt x="504" y="115"/>
                    <a:pt x="350" y="0"/>
                    <a:pt x="2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4"/>
            <p:cNvSpPr/>
            <p:nvPr/>
          </p:nvSpPr>
          <p:spPr>
            <a:xfrm>
              <a:off x="1467082" y="3360978"/>
              <a:ext cx="23851" cy="28490"/>
            </a:xfrm>
            <a:custGeom>
              <a:rect b="b" l="l" r="r" t="t"/>
              <a:pathLst>
                <a:path extrusionOk="0" h="872" w="730">
                  <a:moveTo>
                    <a:pt x="201" y="0"/>
                  </a:moveTo>
                  <a:cubicBezTo>
                    <a:pt x="174" y="0"/>
                    <a:pt x="150" y="5"/>
                    <a:pt x="127" y="16"/>
                  </a:cubicBezTo>
                  <a:cubicBezTo>
                    <a:pt x="1" y="111"/>
                    <a:pt x="1" y="365"/>
                    <a:pt x="127" y="587"/>
                  </a:cubicBezTo>
                  <a:cubicBezTo>
                    <a:pt x="225" y="757"/>
                    <a:pt x="379" y="872"/>
                    <a:pt x="503" y="872"/>
                  </a:cubicBezTo>
                  <a:cubicBezTo>
                    <a:pt x="539" y="872"/>
                    <a:pt x="573" y="862"/>
                    <a:pt x="602" y="840"/>
                  </a:cubicBezTo>
                  <a:cubicBezTo>
                    <a:pt x="729" y="777"/>
                    <a:pt x="729" y="523"/>
                    <a:pt x="602" y="301"/>
                  </a:cubicBezTo>
                  <a:cubicBezTo>
                    <a:pt x="498" y="118"/>
                    <a:pt x="329"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4"/>
            <p:cNvSpPr/>
            <p:nvPr/>
          </p:nvSpPr>
          <p:spPr>
            <a:xfrm>
              <a:off x="1515732" y="3389077"/>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4"/>
            <p:cNvSpPr/>
            <p:nvPr/>
          </p:nvSpPr>
          <p:spPr>
            <a:xfrm>
              <a:off x="1087363" y="3233458"/>
              <a:ext cx="487376" cy="387529"/>
            </a:xfrm>
            <a:custGeom>
              <a:rect b="b" l="l" r="r" t="t"/>
              <a:pathLst>
                <a:path extrusionOk="0" h="11861" w="14917">
                  <a:moveTo>
                    <a:pt x="230" y="1"/>
                  </a:moveTo>
                  <a:cubicBezTo>
                    <a:pt x="96" y="1"/>
                    <a:pt x="0" y="107"/>
                    <a:pt x="0" y="309"/>
                  </a:cubicBezTo>
                  <a:lnTo>
                    <a:pt x="0" y="2938"/>
                  </a:lnTo>
                  <a:cubicBezTo>
                    <a:pt x="0" y="3223"/>
                    <a:pt x="190" y="3539"/>
                    <a:pt x="412" y="3698"/>
                  </a:cubicBezTo>
                  <a:lnTo>
                    <a:pt x="14505" y="11805"/>
                  </a:lnTo>
                  <a:cubicBezTo>
                    <a:pt x="14569" y="11842"/>
                    <a:pt x="14631" y="11860"/>
                    <a:pt x="14687" y="11860"/>
                  </a:cubicBezTo>
                  <a:cubicBezTo>
                    <a:pt x="14821" y="11860"/>
                    <a:pt x="14916" y="11754"/>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4"/>
            <p:cNvSpPr/>
            <p:nvPr/>
          </p:nvSpPr>
          <p:spPr>
            <a:xfrm>
              <a:off x="1111148" y="3270443"/>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4"/>
            <p:cNvSpPr/>
            <p:nvPr/>
          </p:nvSpPr>
          <p:spPr>
            <a:xfrm>
              <a:off x="1111148" y="3296319"/>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4"/>
            <p:cNvSpPr/>
            <p:nvPr/>
          </p:nvSpPr>
          <p:spPr>
            <a:xfrm>
              <a:off x="1111148" y="3323209"/>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4"/>
            <p:cNvSpPr/>
            <p:nvPr/>
          </p:nvSpPr>
          <p:spPr>
            <a:xfrm>
              <a:off x="1418466" y="3471673"/>
              <a:ext cx="23818" cy="28523"/>
            </a:xfrm>
            <a:custGeom>
              <a:rect b="b" l="l" r="r" t="t"/>
              <a:pathLst>
                <a:path extrusionOk="0" h="873" w="729">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4"/>
            <p:cNvSpPr/>
            <p:nvPr/>
          </p:nvSpPr>
          <p:spPr>
            <a:xfrm>
              <a:off x="1468128" y="3499804"/>
              <a:ext cx="21760" cy="28098"/>
            </a:xfrm>
            <a:custGeom>
              <a:rect b="b" l="l" r="r" t="t"/>
              <a:pathLst>
                <a:path extrusionOk="0" h="860" w="666">
                  <a:moveTo>
                    <a:pt x="165" y="0"/>
                  </a:moveTo>
                  <a:cubicBezTo>
                    <a:pt x="63" y="0"/>
                    <a:pt x="0" y="78"/>
                    <a:pt x="0" y="233"/>
                  </a:cubicBezTo>
                  <a:cubicBezTo>
                    <a:pt x="0" y="454"/>
                    <a:pt x="127" y="708"/>
                    <a:pt x="317" y="803"/>
                  </a:cubicBezTo>
                  <a:cubicBezTo>
                    <a:pt x="375" y="842"/>
                    <a:pt x="430" y="860"/>
                    <a:pt x="479" y="860"/>
                  </a:cubicBezTo>
                  <a:cubicBezTo>
                    <a:pt x="589" y="860"/>
                    <a:pt x="666" y="767"/>
                    <a:pt x="666" y="613"/>
                  </a:cubicBezTo>
                  <a:cubicBezTo>
                    <a:pt x="666" y="391"/>
                    <a:pt x="507" y="138"/>
                    <a:pt x="317" y="43"/>
                  </a:cubicBezTo>
                  <a:cubicBezTo>
                    <a:pt x="260" y="14"/>
                    <a:pt x="209" y="0"/>
                    <a:pt x="16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4"/>
            <p:cNvSpPr/>
            <p:nvPr/>
          </p:nvSpPr>
          <p:spPr>
            <a:xfrm>
              <a:off x="1514686" y="3527477"/>
              <a:ext cx="23818" cy="28066"/>
            </a:xfrm>
            <a:custGeom>
              <a:rect b="b" l="l" r="r" t="t"/>
              <a:pathLst>
                <a:path extrusionOk="0" h="859" w="729">
                  <a:moveTo>
                    <a:pt x="213" y="0"/>
                  </a:moveTo>
                  <a:cubicBezTo>
                    <a:pt x="182" y="0"/>
                    <a:pt x="153" y="6"/>
                    <a:pt x="127" y="19"/>
                  </a:cubicBezTo>
                  <a:cubicBezTo>
                    <a:pt x="1" y="82"/>
                    <a:pt x="1" y="336"/>
                    <a:pt x="127" y="558"/>
                  </a:cubicBezTo>
                  <a:cubicBezTo>
                    <a:pt x="232" y="741"/>
                    <a:pt x="401" y="859"/>
                    <a:pt x="528" y="859"/>
                  </a:cubicBezTo>
                  <a:cubicBezTo>
                    <a:pt x="555" y="859"/>
                    <a:pt x="580" y="854"/>
                    <a:pt x="602" y="843"/>
                  </a:cubicBezTo>
                  <a:cubicBezTo>
                    <a:pt x="729" y="779"/>
                    <a:pt x="729" y="526"/>
                    <a:pt x="602" y="304"/>
                  </a:cubicBezTo>
                  <a:cubicBezTo>
                    <a:pt x="501" y="101"/>
                    <a:pt x="339"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4"/>
            <p:cNvSpPr/>
            <p:nvPr/>
          </p:nvSpPr>
          <p:spPr>
            <a:xfrm>
              <a:off x="1087363" y="3371662"/>
              <a:ext cx="487376" cy="387953"/>
            </a:xfrm>
            <a:custGeom>
              <a:rect b="b" l="l" r="r" t="t"/>
              <a:pathLst>
                <a:path extrusionOk="0" h="11874" w="14917">
                  <a:moveTo>
                    <a:pt x="227" y="1"/>
                  </a:moveTo>
                  <a:cubicBezTo>
                    <a:pt x="94" y="1"/>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4"/>
            <p:cNvSpPr/>
            <p:nvPr/>
          </p:nvSpPr>
          <p:spPr>
            <a:xfrm>
              <a:off x="1111148" y="3409105"/>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4"/>
            <p:cNvSpPr/>
            <p:nvPr/>
          </p:nvSpPr>
          <p:spPr>
            <a:xfrm>
              <a:off x="1111148" y="3434949"/>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4"/>
            <p:cNvSpPr/>
            <p:nvPr/>
          </p:nvSpPr>
          <p:spPr>
            <a:xfrm>
              <a:off x="1111148" y="3461871"/>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4"/>
            <p:cNvSpPr/>
            <p:nvPr/>
          </p:nvSpPr>
          <p:spPr>
            <a:xfrm>
              <a:off x="1418466" y="3610335"/>
              <a:ext cx="23818" cy="28000"/>
            </a:xfrm>
            <a:custGeom>
              <a:rect b="b" l="l" r="r" t="t"/>
              <a:pathLst>
                <a:path extrusionOk="0" h="857" w="729">
                  <a:moveTo>
                    <a:pt x="201" y="0"/>
                  </a:moveTo>
                  <a:cubicBezTo>
                    <a:pt x="174" y="0"/>
                    <a:pt x="149" y="6"/>
                    <a:pt x="127" y="17"/>
                  </a:cubicBezTo>
                  <a:cubicBezTo>
                    <a:pt x="0" y="80"/>
                    <a:pt x="0" y="333"/>
                    <a:pt x="127" y="555"/>
                  </a:cubicBezTo>
                  <a:cubicBezTo>
                    <a:pt x="258" y="738"/>
                    <a:pt x="410" y="856"/>
                    <a:pt x="531" y="856"/>
                  </a:cubicBezTo>
                  <a:cubicBezTo>
                    <a:pt x="556" y="856"/>
                    <a:pt x="580" y="851"/>
                    <a:pt x="602" y="840"/>
                  </a:cubicBezTo>
                  <a:cubicBezTo>
                    <a:pt x="729" y="777"/>
                    <a:pt x="729" y="523"/>
                    <a:pt x="602" y="302"/>
                  </a:cubicBezTo>
                  <a:cubicBezTo>
                    <a:pt x="497"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4"/>
            <p:cNvSpPr/>
            <p:nvPr/>
          </p:nvSpPr>
          <p:spPr>
            <a:xfrm>
              <a:off x="1467082" y="3637747"/>
              <a:ext cx="23851" cy="28523"/>
            </a:xfrm>
            <a:custGeom>
              <a:rect b="b" l="l" r="r" t="t"/>
              <a:pathLst>
                <a:path extrusionOk="0" h="873" w="73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4"/>
            <p:cNvSpPr/>
            <p:nvPr/>
          </p:nvSpPr>
          <p:spPr>
            <a:xfrm>
              <a:off x="1514686" y="3665682"/>
              <a:ext cx="23818" cy="28523"/>
            </a:xfrm>
            <a:custGeom>
              <a:rect b="b" l="l" r="r" t="t"/>
              <a:pathLst>
                <a:path extrusionOk="0" h="873" w="729">
                  <a:moveTo>
                    <a:pt x="227" y="1"/>
                  </a:moveTo>
                  <a:cubicBezTo>
                    <a:pt x="190" y="1"/>
                    <a:pt x="156" y="11"/>
                    <a:pt x="127" y="33"/>
                  </a:cubicBezTo>
                  <a:cubicBezTo>
                    <a:pt x="1" y="96"/>
                    <a:pt x="1" y="349"/>
                    <a:pt x="127" y="571"/>
                  </a:cubicBezTo>
                  <a:cubicBezTo>
                    <a:pt x="232" y="754"/>
                    <a:pt x="401" y="872"/>
                    <a:pt x="528" y="872"/>
                  </a:cubicBezTo>
                  <a:cubicBezTo>
                    <a:pt x="555" y="872"/>
                    <a:pt x="580" y="867"/>
                    <a:pt x="602" y="856"/>
                  </a:cubicBezTo>
                  <a:cubicBezTo>
                    <a:pt x="729" y="761"/>
                    <a:pt x="729" y="539"/>
                    <a:pt x="602" y="286"/>
                  </a:cubicBezTo>
                  <a:cubicBezTo>
                    <a:pt x="505" y="115"/>
                    <a:pt x="351" y="1"/>
                    <a:pt x="22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4"/>
            <p:cNvSpPr/>
            <p:nvPr/>
          </p:nvSpPr>
          <p:spPr>
            <a:xfrm>
              <a:off x="1087363" y="3510324"/>
              <a:ext cx="487376" cy="387757"/>
            </a:xfrm>
            <a:custGeom>
              <a:rect b="b" l="l" r="r" t="t"/>
              <a:pathLst>
                <a:path extrusionOk="0" h="11868" w="14917">
                  <a:moveTo>
                    <a:pt x="227" y="0"/>
                  </a:moveTo>
                  <a:cubicBezTo>
                    <a:pt x="94" y="0"/>
                    <a:pt x="0" y="122"/>
                    <a:pt x="0" y="322"/>
                  </a:cubicBezTo>
                  <a:lnTo>
                    <a:pt x="0" y="2919"/>
                  </a:lnTo>
                  <a:cubicBezTo>
                    <a:pt x="0" y="3204"/>
                    <a:pt x="190" y="3553"/>
                    <a:pt x="412" y="3679"/>
                  </a:cubicBezTo>
                  <a:lnTo>
                    <a:pt x="14505" y="11818"/>
                  </a:lnTo>
                  <a:cubicBezTo>
                    <a:pt x="14564" y="11852"/>
                    <a:pt x="14621" y="11868"/>
                    <a:pt x="14673" y="11868"/>
                  </a:cubicBezTo>
                  <a:cubicBezTo>
                    <a:pt x="14815" y="11868"/>
                    <a:pt x="14916" y="11750"/>
                    <a:pt x="14916" y="11565"/>
                  </a:cubicBezTo>
                  <a:lnTo>
                    <a:pt x="14916" y="8936"/>
                  </a:lnTo>
                  <a:cubicBezTo>
                    <a:pt x="14916" y="8651"/>
                    <a:pt x="14726" y="8335"/>
                    <a:pt x="14505" y="8176"/>
                  </a:cubicBezTo>
                  <a:lnTo>
                    <a:pt x="412" y="69"/>
                  </a:lnTo>
                  <a:cubicBezTo>
                    <a:pt x="346" y="22"/>
                    <a:pt x="283" y="0"/>
                    <a:pt x="22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4"/>
            <p:cNvSpPr/>
            <p:nvPr/>
          </p:nvSpPr>
          <p:spPr>
            <a:xfrm>
              <a:off x="1111148" y="3546721"/>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4"/>
            <p:cNvSpPr/>
            <p:nvPr/>
          </p:nvSpPr>
          <p:spPr>
            <a:xfrm>
              <a:off x="1111148" y="3573611"/>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4"/>
            <p:cNvSpPr/>
            <p:nvPr/>
          </p:nvSpPr>
          <p:spPr>
            <a:xfrm>
              <a:off x="1111148" y="3599488"/>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4"/>
            <p:cNvSpPr/>
            <p:nvPr/>
          </p:nvSpPr>
          <p:spPr>
            <a:xfrm>
              <a:off x="1419511" y="3748703"/>
              <a:ext cx="21760" cy="28098"/>
            </a:xfrm>
            <a:custGeom>
              <a:rect b="b" l="l" r="r" t="t"/>
              <a:pathLst>
                <a:path extrusionOk="0" h="860" w="666">
                  <a:moveTo>
                    <a:pt x="187" y="0"/>
                  </a:moveTo>
                  <a:cubicBezTo>
                    <a:pt x="76" y="0"/>
                    <a:pt x="0" y="93"/>
                    <a:pt x="0" y="247"/>
                  </a:cubicBezTo>
                  <a:cubicBezTo>
                    <a:pt x="0" y="469"/>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4"/>
            <p:cNvSpPr/>
            <p:nvPr/>
          </p:nvSpPr>
          <p:spPr>
            <a:xfrm>
              <a:off x="1467082" y="3776409"/>
              <a:ext cx="23851" cy="28523"/>
            </a:xfrm>
            <a:custGeom>
              <a:rect b="b" l="l" r="r" t="t"/>
              <a:pathLst>
                <a:path extrusionOk="0" h="873" w="730">
                  <a:moveTo>
                    <a:pt x="227" y="0"/>
                  </a:moveTo>
                  <a:cubicBezTo>
                    <a:pt x="191" y="0"/>
                    <a:pt x="157" y="11"/>
                    <a:pt x="127" y="32"/>
                  </a:cubicBezTo>
                  <a:cubicBezTo>
                    <a:pt x="1" y="96"/>
                    <a:pt x="1" y="349"/>
                    <a:pt x="127" y="571"/>
                  </a:cubicBezTo>
                  <a:cubicBezTo>
                    <a:pt x="232" y="754"/>
                    <a:pt x="401" y="872"/>
                    <a:pt x="529" y="872"/>
                  </a:cubicBezTo>
                  <a:cubicBezTo>
                    <a:pt x="555" y="872"/>
                    <a:pt x="580" y="867"/>
                    <a:pt x="602" y="856"/>
                  </a:cubicBezTo>
                  <a:cubicBezTo>
                    <a:pt x="729" y="761"/>
                    <a:pt x="729" y="507"/>
                    <a:pt x="602" y="286"/>
                  </a:cubicBezTo>
                  <a:cubicBezTo>
                    <a:pt x="505" y="115"/>
                    <a:pt x="351"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4"/>
            <p:cNvSpPr/>
            <p:nvPr/>
          </p:nvSpPr>
          <p:spPr>
            <a:xfrm>
              <a:off x="1515732" y="3804181"/>
              <a:ext cx="21760" cy="28327"/>
            </a:xfrm>
            <a:custGeom>
              <a:rect b="b" l="l" r="r" t="t"/>
              <a:pathLst>
                <a:path extrusionOk="0" h="867" w="666">
                  <a:moveTo>
                    <a:pt x="205" y="0"/>
                  </a:moveTo>
                  <a:cubicBezTo>
                    <a:pt x="85" y="0"/>
                    <a:pt x="0" y="88"/>
                    <a:pt x="0" y="227"/>
                  </a:cubicBezTo>
                  <a:cubicBezTo>
                    <a:pt x="0" y="449"/>
                    <a:pt x="159" y="702"/>
                    <a:pt x="349" y="829"/>
                  </a:cubicBezTo>
                  <a:cubicBezTo>
                    <a:pt x="400" y="855"/>
                    <a:pt x="446" y="866"/>
                    <a:pt x="486" y="866"/>
                  </a:cubicBezTo>
                  <a:cubicBezTo>
                    <a:pt x="597" y="866"/>
                    <a:pt x="665" y="778"/>
                    <a:pt x="665" y="639"/>
                  </a:cubicBezTo>
                  <a:cubicBezTo>
                    <a:pt x="665" y="417"/>
                    <a:pt x="539" y="164"/>
                    <a:pt x="349" y="37"/>
                  </a:cubicBezTo>
                  <a:cubicBezTo>
                    <a:pt x="298" y="12"/>
                    <a:pt x="249" y="0"/>
                    <a:pt x="2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4"/>
            <p:cNvSpPr/>
            <p:nvPr/>
          </p:nvSpPr>
          <p:spPr>
            <a:xfrm>
              <a:off x="1087363" y="3648562"/>
              <a:ext cx="487376" cy="387790"/>
            </a:xfrm>
            <a:custGeom>
              <a:rect b="b" l="l" r="r" t="t"/>
              <a:pathLst>
                <a:path extrusionOk="0" h="11869" w="14917">
                  <a:moveTo>
                    <a:pt x="244" y="0"/>
                  </a:moveTo>
                  <a:cubicBezTo>
                    <a:pt x="102" y="0"/>
                    <a:pt x="0" y="118"/>
                    <a:pt x="0" y="303"/>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0"/>
                    <a:pt x="24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4"/>
            <p:cNvSpPr/>
            <p:nvPr/>
          </p:nvSpPr>
          <p:spPr>
            <a:xfrm>
              <a:off x="1111148" y="3685351"/>
              <a:ext cx="164571" cy="102494"/>
            </a:xfrm>
            <a:custGeom>
              <a:rect b="b" l="l" r="r" t="t"/>
              <a:pathLst>
                <a:path extrusionOk="0" h="3137"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4"/>
            <p:cNvSpPr/>
            <p:nvPr/>
          </p:nvSpPr>
          <p:spPr>
            <a:xfrm>
              <a:off x="1111148" y="3712273"/>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4"/>
            <p:cNvSpPr/>
            <p:nvPr/>
          </p:nvSpPr>
          <p:spPr>
            <a:xfrm>
              <a:off x="1111148" y="3738117"/>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4"/>
            <p:cNvSpPr/>
            <p:nvPr/>
          </p:nvSpPr>
          <p:spPr>
            <a:xfrm>
              <a:off x="1418466" y="3887136"/>
              <a:ext cx="23818" cy="27968"/>
            </a:xfrm>
            <a:custGeom>
              <a:rect b="b" l="l" r="r" t="t"/>
              <a:pathLst>
                <a:path extrusionOk="0" h="856" w="729">
                  <a:moveTo>
                    <a:pt x="227" y="0"/>
                  </a:moveTo>
                  <a:cubicBezTo>
                    <a:pt x="190" y="0"/>
                    <a:pt x="156" y="10"/>
                    <a:pt x="127" y="32"/>
                  </a:cubicBezTo>
                  <a:cubicBezTo>
                    <a:pt x="0" y="95"/>
                    <a:pt x="0" y="349"/>
                    <a:pt x="127" y="570"/>
                  </a:cubicBezTo>
                  <a:cubicBezTo>
                    <a:pt x="249" y="741"/>
                    <a:pt x="390" y="856"/>
                    <a:pt x="506" y="856"/>
                  </a:cubicBezTo>
                  <a:cubicBezTo>
                    <a:pt x="541" y="856"/>
                    <a:pt x="573" y="845"/>
                    <a:pt x="602" y="824"/>
                  </a:cubicBezTo>
                  <a:cubicBezTo>
                    <a:pt x="729" y="760"/>
                    <a:pt x="729" y="507"/>
                    <a:pt x="602" y="285"/>
                  </a:cubicBezTo>
                  <a:cubicBezTo>
                    <a:pt x="504" y="114"/>
                    <a:pt x="350" y="0"/>
                    <a:pt x="2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4"/>
            <p:cNvSpPr/>
            <p:nvPr/>
          </p:nvSpPr>
          <p:spPr>
            <a:xfrm>
              <a:off x="1467082" y="3914548"/>
              <a:ext cx="23851" cy="28490"/>
            </a:xfrm>
            <a:custGeom>
              <a:rect b="b" l="l" r="r" t="t"/>
              <a:pathLst>
                <a:path extrusionOk="0" h="872" w="730">
                  <a:moveTo>
                    <a:pt x="201" y="0"/>
                  </a:moveTo>
                  <a:cubicBezTo>
                    <a:pt x="174" y="0"/>
                    <a:pt x="150" y="5"/>
                    <a:pt x="127" y="16"/>
                  </a:cubicBezTo>
                  <a:cubicBezTo>
                    <a:pt x="1" y="111"/>
                    <a:pt x="1" y="333"/>
                    <a:pt x="127" y="586"/>
                  </a:cubicBezTo>
                  <a:cubicBezTo>
                    <a:pt x="225" y="757"/>
                    <a:pt x="379" y="872"/>
                    <a:pt x="503" y="872"/>
                  </a:cubicBezTo>
                  <a:cubicBezTo>
                    <a:pt x="539" y="872"/>
                    <a:pt x="573" y="861"/>
                    <a:pt x="602" y="840"/>
                  </a:cubicBezTo>
                  <a:cubicBezTo>
                    <a:pt x="729" y="776"/>
                    <a:pt x="729" y="523"/>
                    <a:pt x="602" y="301"/>
                  </a:cubicBezTo>
                  <a:cubicBezTo>
                    <a:pt x="498" y="118"/>
                    <a:pt x="329"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4"/>
            <p:cNvSpPr/>
            <p:nvPr/>
          </p:nvSpPr>
          <p:spPr>
            <a:xfrm>
              <a:off x="1515732" y="3942647"/>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1"/>
                    <a:pt x="483" y="871"/>
                  </a:cubicBezTo>
                  <a:cubicBezTo>
                    <a:pt x="596" y="871"/>
                    <a:pt x="665" y="777"/>
                    <a:pt x="665" y="613"/>
                  </a:cubicBezTo>
                  <a:cubicBezTo>
                    <a:pt x="665" y="423"/>
                    <a:pt x="539" y="138"/>
                    <a:pt x="349" y="43"/>
                  </a:cubicBezTo>
                  <a:cubicBezTo>
                    <a:pt x="292" y="15"/>
                    <a:pt x="237"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4"/>
            <p:cNvSpPr/>
            <p:nvPr/>
          </p:nvSpPr>
          <p:spPr>
            <a:xfrm>
              <a:off x="1087363" y="3787028"/>
              <a:ext cx="487376" cy="387953"/>
            </a:xfrm>
            <a:custGeom>
              <a:rect b="b" l="l" r="r" t="t"/>
              <a:pathLst>
                <a:path extrusionOk="0" h="11874" w="14917">
                  <a:moveTo>
                    <a:pt x="230" y="1"/>
                  </a:moveTo>
                  <a:cubicBezTo>
                    <a:pt x="96" y="1"/>
                    <a:pt x="0" y="107"/>
                    <a:pt x="0" y="309"/>
                  </a:cubicBezTo>
                  <a:lnTo>
                    <a:pt x="0" y="2938"/>
                  </a:lnTo>
                  <a:cubicBezTo>
                    <a:pt x="0" y="3223"/>
                    <a:pt x="190" y="3539"/>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4"/>
            <p:cNvSpPr/>
            <p:nvPr/>
          </p:nvSpPr>
          <p:spPr>
            <a:xfrm>
              <a:off x="1111148" y="3824013"/>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4"/>
            <p:cNvSpPr/>
            <p:nvPr/>
          </p:nvSpPr>
          <p:spPr>
            <a:xfrm>
              <a:off x="1111148" y="3849890"/>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4"/>
            <p:cNvSpPr/>
            <p:nvPr/>
          </p:nvSpPr>
          <p:spPr>
            <a:xfrm>
              <a:off x="1111148" y="3876779"/>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4"/>
            <p:cNvSpPr/>
            <p:nvPr/>
          </p:nvSpPr>
          <p:spPr>
            <a:xfrm>
              <a:off x="1418466" y="4025243"/>
              <a:ext cx="23818" cy="28523"/>
            </a:xfrm>
            <a:custGeom>
              <a:rect b="b" l="l" r="r" t="t"/>
              <a:pathLst>
                <a:path extrusionOk="0" h="873" w="729">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4"/>
            <p:cNvSpPr/>
            <p:nvPr/>
          </p:nvSpPr>
          <p:spPr>
            <a:xfrm>
              <a:off x="1468128" y="4053341"/>
              <a:ext cx="21760" cy="28131"/>
            </a:xfrm>
            <a:custGeom>
              <a:rect b="b" l="l" r="r" t="t"/>
              <a:pathLst>
                <a:path extrusionOk="0" h="861" w="666">
                  <a:moveTo>
                    <a:pt x="165" y="1"/>
                  </a:moveTo>
                  <a:cubicBezTo>
                    <a:pt x="63" y="1"/>
                    <a:pt x="0" y="78"/>
                    <a:pt x="0" y="234"/>
                  </a:cubicBezTo>
                  <a:cubicBezTo>
                    <a:pt x="0" y="455"/>
                    <a:pt x="127" y="709"/>
                    <a:pt x="317" y="804"/>
                  </a:cubicBezTo>
                  <a:cubicBezTo>
                    <a:pt x="375" y="842"/>
                    <a:pt x="430" y="860"/>
                    <a:pt x="479" y="860"/>
                  </a:cubicBezTo>
                  <a:cubicBezTo>
                    <a:pt x="589" y="860"/>
                    <a:pt x="666" y="768"/>
                    <a:pt x="666" y="614"/>
                  </a:cubicBezTo>
                  <a:cubicBezTo>
                    <a:pt x="666" y="424"/>
                    <a:pt x="507" y="139"/>
                    <a:pt x="317" y="44"/>
                  </a:cubicBezTo>
                  <a:cubicBezTo>
                    <a:pt x="260" y="15"/>
                    <a:pt x="209" y="1"/>
                    <a:pt x="16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4"/>
            <p:cNvSpPr/>
            <p:nvPr/>
          </p:nvSpPr>
          <p:spPr>
            <a:xfrm>
              <a:off x="1514686" y="4081047"/>
              <a:ext cx="23818" cy="28066"/>
            </a:xfrm>
            <a:custGeom>
              <a:rect b="b" l="l" r="r" t="t"/>
              <a:pathLst>
                <a:path extrusionOk="0" h="859" w="729">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4"/>
            <p:cNvSpPr/>
            <p:nvPr/>
          </p:nvSpPr>
          <p:spPr>
            <a:xfrm>
              <a:off x="1642991" y="2262071"/>
              <a:ext cx="472902" cy="2076207"/>
            </a:xfrm>
            <a:custGeom>
              <a:rect b="b" l="l" r="r" t="t"/>
              <a:pathLst>
                <a:path extrusionOk="0" h="63546" w="14474">
                  <a:moveTo>
                    <a:pt x="14185" y="0"/>
                  </a:moveTo>
                  <a:cubicBezTo>
                    <a:pt x="14112" y="0"/>
                    <a:pt x="14027" y="26"/>
                    <a:pt x="13935" y="81"/>
                  </a:cubicBezTo>
                  <a:lnTo>
                    <a:pt x="539" y="7777"/>
                  </a:lnTo>
                  <a:cubicBezTo>
                    <a:pt x="254" y="7967"/>
                    <a:pt x="1" y="8379"/>
                    <a:pt x="1" y="8727"/>
                  </a:cubicBezTo>
                  <a:lnTo>
                    <a:pt x="1" y="63546"/>
                  </a:lnTo>
                  <a:lnTo>
                    <a:pt x="14473" y="55185"/>
                  </a:lnTo>
                  <a:lnTo>
                    <a:pt x="14473" y="398"/>
                  </a:lnTo>
                  <a:cubicBezTo>
                    <a:pt x="14473" y="152"/>
                    <a:pt x="14362" y="0"/>
                    <a:pt x="1418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4"/>
            <p:cNvSpPr/>
            <p:nvPr/>
          </p:nvSpPr>
          <p:spPr>
            <a:xfrm>
              <a:off x="1658511" y="2288798"/>
              <a:ext cx="441863" cy="360574"/>
            </a:xfrm>
            <a:custGeom>
              <a:rect b="b" l="l" r="r" t="t"/>
              <a:pathLst>
                <a:path extrusionOk="0" h="11036" w="13524">
                  <a:moveTo>
                    <a:pt x="13294" y="0"/>
                  </a:moveTo>
                  <a:cubicBezTo>
                    <a:pt x="13238" y="0"/>
                    <a:pt x="13176" y="18"/>
                    <a:pt x="13112" y="55"/>
                  </a:cubicBezTo>
                  <a:lnTo>
                    <a:pt x="444" y="7371"/>
                  </a:lnTo>
                  <a:cubicBezTo>
                    <a:pt x="191" y="7497"/>
                    <a:pt x="1" y="7846"/>
                    <a:pt x="1" y="8099"/>
                  </a:cubicBezTo>
                  <a:lnTo>
                    <a:pt x="1" y="10728"/>
                  </a:lnTo>
                  <a:cubicBezTo>
                    <a:pt x="1" y="10929"/>
                    <a:pt x="96" y="11036"/>
                    <a:pt x="241" y="11036"/>
                  </a:cubicBezTo>
                  <a:cubicBezTo>
                    <a:pt x="301" y="11036"/>
                    <a:pt x="370" y="11018"/>
                    <a:pt x="444" y="10981"/>
                  </a:cubicBezTo>
                  <a:lnTo>
                    <a:pt x="13112" y="3665"/>
                  </a:lnTo>
                  <a:cubicBezTo>
                    <a:pt x="13333" y="3539"/>
                    <a:pt x="13523" y="3190"/>
                    <a:pt x="13523" y="2937"/>
                  </a:cubicBezTo>
                  <a:lnTo>
                    <a:pt x="13523" y="309"/>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4"/>
            <p:cNvSpPr/>
            <p:nvPr/>
          </p:nvSpPr>
          <p:spPr>
            <a:xfrm>
              <a:off x="1658511" y="2426970"/>
              <a:ext cx="441863" cy="361064"/>
            </a:xfrm>
            <a:custGeom>
              <a:rect b="b" l="l" r="r" t="t"/>
              <a:pathLst>
                <a:path extrusionOk="0" h="11051" w="13524">
                  <a:moveTo>
                    <a:pt x="13297" y="1"/>
                  </a:moveTo>
                  <a:cubicBezTo>
                    <a:pt x="13241" y="1"/>
                    <a:pt x="13177" y="23"/>
                    <a:pt x="13112" y="70"/>
                  </a:cubicBezTo>
                  <a:lnTo>
                    <a:pt x="444" y="7354"/>
                  </a:lnTo>
                  <a:cubicBezTo>
                    <a:pt x="191" y="7512"/>
                    <a:pt x="1" y="7829"/>
                    <a:pt x="1" y="8114"/>
                  </a:cubicBezTo>
                  <a:lnTo>
                    <a:pt x="1" y="10742"/>
                  </a:lnTo>
                  <a:cubicBezTo>
                    <a:pt x="1" y="10944"/>
                    <a:pt x="96" y="11051"/>
                    <a:pt x="241" y="11051"/>
                  </a:cubicBezTo>
                  <a:cubicBezTo>
                    <a:pt x="301" y="11051"/>
                    <a:pt x="370" y="11033"/>
                    <a:pt x="444" y="10996"/>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4"/>
            <p:cNvSpPr/>
            <p:nvPr/>
          </p:nvSpPr>
          <p:spPr>
            <a:xfrm>
              <a:off x="1658511" y="2565240"/>
              <a:ext cx="441863" cy="361260"/>
            </a:xfrm>
            <a:custGeom>
              <a:rect b="b" l="l" r="r" t="t"/>
              <a:pathLst>
                <a:path extrusionOk="0" h="11057" w="13524">
                  <a:moveTo>
                    <a:pt x="13280" y="0"/>
                  </a:moveTo>
                  <a:cubicBezTo>
                    <a:pt x="13228" y="0"/>
                    <a:pt x="13171" y="16"/>
                    <a:pt x="13112" y="50"/>
                  </a:cubicBezTo>
                  <a:lnTo>
                    <a:pt x="444" y="7365"/>
                  </a:lnTo>
                  <a:cubicBezTo>
                    <a:pt x="191" y="7524"/>
                    <a:pt x="1" y="7840"/>
                    <a:pt x="1" y="8125"/>
                  </a:cubicBezTo>
                  <a:lnTo>
                    <a:pt x="1" y="10754"/>
                  </a:lnTo>
                  <a:cubicBezTo>
                    <a:pt x="1" y="10939"/>
                    <a:pt x="102" y="11057"/>
                    <a:pt x="256" y="11057"/>
                  </a:cubicBezTo>
                  <a:cubicBezTo>
                    <a:pt x="313" y="11057"/>
                    <a:pt x="376" y="11041"/>
                    <a:pt x="444" y="11007"/>
                  </a:cubicBezTo>
                  <a:lnTo>
                    <a:pt x="13112" y="3692"/>
                  </a:lnTo>
                  <a:cubicBezTo>
                    <a:pt x="13333" y="3533"/>
                    <a:pt x="13523" y="3217"/>
                    <a:pt x="13523" y="2932"/>
                  </a:cubicBezTo>
                  <a:lnTo>
                    <a:pt x="13523" y="303"/>
                  </a:lnTo>
                  <a:cubicBezTo>
                    <a:pt x="13523" y="118"/>
                    <a:pt x="13421"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4"/>
            <p:cNvSpPr/>
            <p:nvPr/>
          </p:nvSpPr>
          <p:spPr>
            <a:xfrm>
              <a:off x="1658511" y="2703706"/>
              <a:ext cx="441863" cy="361064"/>
            </a:xfrm>
            <a:custGeom>
              <a:rect b="b" l="l" r="r" t="t"/>
              <a:pathLst>
                <a:path extrusionOk="0" h="11051" w="13524">
                  <a:moveTo>
                    <a:pt x="13294" y="0"/>
                  </a:moveTo>
                  <a:cubicBezTo>
                    <a:pt x="13238" y="0"/>
                    <a:pt x="13176" y="18"/>
                    <a:pt x="13112" y="55"/>
                  </a:cubicBezTo>
                  <a:lnTo>
                    <a:pt x="444" y="7371"/>
                  </a:lnTo>
                  <a:cubicBezTo>
                    <a:pt x="191" y="7498"/>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4"/>
            <p:cNvSpPr/>
            <p:nvPr/>
          </p:nvSpPr>
          <p:spPr>
            <a:xfrm>
              <a:off x="1658511" y="2842335"/>
              <a:ext cx="441863" cy="360606"/>
            </a:xfrm>
            <a:custGeom>
              <a:rect b="b" l="l" r="r" t="t"/>
              <a:pathLst>
                <a:path extrusionOk="0" h="11037" w="13524">
                  <a:moveTo>
                    <a:pt x="13294" y="1"/>
                  </a:moveTo>
                  <a:cubicBezTo>
                    <a:pt x="13238" y="1"/>
                    <a:pt x="13176" y="19"/>
                    <a:pt x="13112" y="56"/>
                  </a:cubicBezTo>
                  <a:lnTo>
                    <a:pt x="444" y="7372"/>
                  </a:lnTo>
                  <a:cubicBezTo>
                    <a:pt x="191" y="7498"/>
                    <a:pt x="1" y="7847"/>
                    <a:pt x="1" y="8100"/>
                  </a:cubicBezTo>
                  <a:lnTo>
                    <a:pt x="1" y="10728"/>
                  </a:lnTo>
                  <a:cubicBezTo>
                    <a:pt x="1" y="10930"/>
                    <a:pt x="96" y="11037"/>
                    <a:pt x="241" y="11037"/>
                  </a:cubicBezTo>
                  <a:cubicBezTo>
                    <a:pt x="301" y="11037"/>
                    <a:pt x="370" y="11019"/>
                    <a:pt x="444" y="10982"/>
                  </a:cubicBezTo>
                  <a:lnTo>
                    <a:pt x="13112" y="3666"/>
                  </a:lnTo>
                  <a:cubicBezTo>
                    <a:pt x="13333" y="3540"/>
                    <a:pt x="13523" y="3191"/>
                    <a:pt x="13523" y="2938"/>
                  </a:cubicBezTo>
                  <a:lnTo>
                    <a:pt x="13523" y="309"/>
                  </a:lnTo>
                  <a:cubicBezTo>
                    <a:pt x="13523" y="108"/>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4"/>
            <p:cNvSpPr/>
            <p:nvPr/>
          </p:nvSpPr>
          <p:spPr>
            <a:xfrm>
              <a:off x="1658511" y="2980540"/>
              <a:ext cx="441863" cy="361064"/>
            </a:xfrm>
            <a:custGeom>
              <a:rect b="b" l="l" r="r" t="t"/>
              <a:pathLst>
                <a:path extrusionOk="0" h="11051" w="13524">
                  <a:moveTo>
                    <a:pt x="13297" y="1"/>
                  </a:moveTo>
                  <a:cubicBezTo>
                    <a:pt x="13241" y="1"/>
                    <a:pt x="13177" y="23"/>
                    <a:pt x="13112" y="70"/>
                  </a:cubicBezTo>
                  <a:lnTo>
                    <a:pt x="444" y="7353"/>
                  </a:lnTo>
                  <a:cubicBezTo>
                    <a:pt x="191" y="7512"/>
                    <a:pt x="1" y="7829"/>
                    <a:pt x="1" y="8114"/>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1658511" y="3118777"/>
              <a:ext cx="441863" cy="361293"/>
            </a:xfrm>
            <a:custGeom>
              <a:rect b="b" l="l" r="r" t="t"/>
              <a:pathLst>
                <a:path extrusionOk="0" h="11058" w="13524">
                  <a:moveTo>
                    <a:pt x="13280" y="1"/>
                  </a:moveTo>
                  <a:cubicBezTo>
                    <a:pt x="13228" y="1"/>
                    <a:pt x="13171" y="17"/>
                    <a:pt x="13112" y="51"/>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3"/>
                  </a:lnTo>
                  <a:cubicBezTo>
                    <a:pt x="13333" y="3534"/>
                    <a:pt x="13523" y="3218"/>
                    <a:pt x="13523" y="2932"/>
                  </a:cubicBezTo>
                  <a:lnTo>
                    <a:pt x="13523" y="304"/>
                  </a:lnTo>
                  <a:cubicBezTo>
                    <a:pt x="13523" y="119"/>
                    <a:pt x="13421" y="1"/>
                    <a:pt x="1328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1658511" y="3257276"/>
              <a:ext cx="441863" cy="361031"/>
            </a:xfrm>
            <a:custGeom>
              <a:rect b="b" l="l" r="r" t="t"/>
              <a:pathLst>
                <a:path extrusionOk="0" h="11050" w="13524">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1658511" y="3395905"/>
              <a:ext cx="441863" cy="360606"/>
            </a:xfrm>
            <a:custGeom>
              <a:rect b="b" l="l" r="r" t="t"/>
              <a:pathLst>
                <a:path extrusionOk="0" h="11037" w="13524">
                  <a:moveTo>
                    <a:pt x="13294" y="1"/>
                  </a:moveTo>
                  <a:cubicBezTo>
                    <a:pt x="13238" y="1"/>
                    <a:pt x="13176" y="19"/>
                    <a:pt x="13112" y="56"/>
                  </a:cubicBezTo>
                  <a:lnTo>
                    <a:pt x="444" y="7371"/>
                  </a:lnTo>
                  <a:cubicBezTo>
                    <a:pt x="191" y="7498"/>
                    <a:pt x="1" y="7846"/>
                    <a:pt x="1" y="8100"/>
                  </a:cubicBezTo>
                  <a:lnTo>
                    <a:pt x="1" y="10728"/>
                  </a:lnTo>
                  <a:cubicBezTo>
                    <a:pt x="1" y="10930"/>
                    <a:pt x="96" y="11037"/>
                    <a:pt x="241" y="11037"/>
                  </a:cubicBezTo>
                  <a:cubicBezTo>
                    <a:pt x="301" y="11037"/>
                    <a:pt x="370" y="11019"/>
                    <a:pt x="444" y="10982"/>
                  </a:cubicBezTo>
                  <a:lnTo>
                    <a:pt x="13112" y="3666"/>
                  </a:lnTo>
                  <a:cubicBezTo>
                    <a:pt x="13333" y="3539"/>
                    <a:pt x="13523" y="3191"/>
                    <a:pt x="13523" y="2938"/>
                  </a:cubicBezTo>
                  <a:lnTo>
                    <a:pt x="13523" y="309"/>
                  </a:lnTo>
                  <a:cubicBezTo>
                    <a:pt x="13523" y="107"/>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4"/>
            <p:cNvSpPr/>
            <p:nvPr/>
          </p:nvSpPr>
          <p:spPr>
            <a:xfrm>
              <a:off x="1658511" y="3534110"/>
              <a:ext cx="441863" cy="361064"/>
            </a:xfrm>
            <a:custGeom>
              <a:rect b="b" l="l" r="r" t="t"/>
              <a:pathLst>
                <a:path extrusionOk="0" h="11051" w="13524">
                  <a:moveTo>
                    <a:pt x="13297" y="1"/>
                  </a:moveTo>
                  <a:cubicBezTo>
                    <a:pt x="13241" y="1"/>
                    <a:pt x="13177" y="22"/>
                    <a:pt x="13112" y="70"/>
                  </a:cubicBezTo>
                  <a:lnTo>
                    <a:pt x="444" y="7353"/>
                  </a:lnTo>
                  <a:cubicBezTo>
                    <a:pt x="191" y="7512"/>
                    <a:pt x="1" y="7828"/>
                    <a:pt x="1" y="8113"/>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4"/>
            <p:cNvSpPr/>
            <p:nvPr/>
          </p:nvSpPr>
          <p:spPr>
            <a:xfrm>
              <a:off x="1658511" y="3672347"/>
              <a:ext cx="441863" cy="361293"/>
            </a:xfrm>
            <a:custGeom>
              <a:rect b="b" l="l" r="r" t="t"/>
              <a:pathLst>
                <a:path extrusionOk="0" h="11058" w="13524">
                  <a:moveTo>
                    <a:pt x="13280" y="1"/>
                  </a:moveTo>
                  <a:cubicBezTo>
                    <a:pt x="13228" y="1"/>
                    <a:pt x="13171" y="17"/>
                    <a:pt x="13112" y="50"/>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2"/>
                  </a:lnTo>
                  <a:cubicBezTo>
                    <a:pt x="13333" y="3534"/>
                    <a:pt x="13523" y="3217"/>
                    <a:pt x="13523" y="2932"/>
                  </a:cubicBezTo>
                  <a:lnTo>
                    <a:pt x="13523" y="304"/>
                  </a:lnTo>
                  <a:cubicBezTo>
                    <a:pt x="13523" y="118"/>
                    <a:pt x="13421" y="1"/>
                    <a:pt x="1328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a:off x="1658511" y="3810846"/>
              <a:ext cx="441863" cy="361031"/>
            </a:xfrm>
            <a:custGeom>
              <a:rect b="b" l="l" r="r" t="t"/>
              <a:pathLst>
                <a:path extrusionOk="0" h="11050" w="13524">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8"/>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a:off x="1047012" y="1828083"/>
              <a:ext cx="1090608" cy="633258"/>
            </a:xfrm>
            <a:custGeom>
              <a:rect b="b" l="l" r="r" t="t"/>
              <a:pathLst>
                <a:path extrusionOk="0" h="19382" w="33380">
                  <a:moveTo>
                    <a:pt x="16151" y="0"/>
                  </a:moveTo>
                  <a:lnTo>
                    <a:pt x="0" y="9342"/>
                  </a:lnTo>
                  <a:lnTo>
                    <a:pt x="17386" y="19382"/>
                  </a:lnTo>
                  <a:lnTo>
                    <a:pt x="33379" y="10134"/>
                  </a:lnTo>
                  <a:lnTo>
                    <a:pt x="16151"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a:off x="1220830" y="1949134"/>
              <a:ext cx="533934" cy="429447"/>
            </a:xfrm>
            <a:custGeom>
              <a:rect b="b" l="l" r="r" t="t"/>
              <a:pathLst>
                <a:path extrusionOk="0" h="13144" w="16342">
                  <a:moveTo>
                    <a:pt x="10230" y="0"/>
                  </a:moveTo>
                  <a:lnTo>
                    <a:pt x="1" y="5891"/>
                  </a:lnTo>
                  <a:lnTo>
                    <a:pt x="12510" y="13143"/>
                  </a:lnTo>
                  <a:lnTo>
                    <a:pt x="12510" y="11845"/>
                  </a:lnTo>
                  <a:lnTo>
                    <a:pt x="16342" y="3516"/>
                  </a:lnTo>
                  <a:lnTo>
                    <a:pt x="1023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a:off x="1220830" y="2099166"/>
              <a:ext cx="74526" cy="64169"/>
            </a:xfrm>
            <a:custGeom>
              <a:rect b="b" l="l" r="r" t="t"/>
              <a:pathLst>
                <a:path extrusionOk="0" h="1964" w="2281">
                  <a:moveTo>
                    <a:pt x="1" y="0"/>
                  </a:moveTo>
                  <a:lnTo>
                    <a:pt x="1" y="1299"/>
                  </a:lnTo>
                  <a:lnTo>
                    <a:pt x="2091" y="1964"/>
                  </a:lnTo>
                  <a:lnTo>
                    <a:pt x="2281" y="855"/>
                  </a:lnTo>
                  <a:lnTo>
                    <a:pt x="1711" y="6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a:off x="1629530" y="2063978"/>
              <a:ext cx="335285" cy="314604"/>
            </a:xfrm>
            <a:custGeom>
              <a:rect b="b" l="l" r="r" t="t"/>
              <a:pathLst>
                <a:path extrusionOk="0" h="9629" w="10262">
                  <a:moveTo>
                    <a:pt x="3833" y="1"/>
                  </a:moveTo>
                  <a:lnTo>
                    <a:pt x="1" y="8330"/>
                  </a:lnTo>
                  <a:lnTo>
                    <a:pt x="1" y="9628"/>
                  </a:lnTo>
                  <a:lnTo>
                    <a:pt x="10262" y="3738"/>
                  </a:lnTo>
                  <a:lnTo>
                    <a:pt x="8678" y="2819"/>
                  </a:lnTo>
                  <a:lnTo>
                    <a:pt x="3833"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4"/>
            <p:cNvSpPr/>
            <p:nvPr/>
          </p:nvSpPr>
          <p:spPr>
            <a:xfrm>
              <a:off x="1803380" y="2140562"/>
              <a:ext cx="161435" cy="111773"/>
            </a:xfrm>
            <a:custGeom>
              <a:rect b="b" l="l" r="r" t="t"/>
              <a:pathLst>
                <a:path extrusionOk="0" h="3421" w="4941">
                  <a:moveTo>
                    <a:pt x="1172" y="0"/>
                  </a:moveTo>
                  <a:lnTo>
                    <a:pt x="0" y="3420"/>
                  </a:lnTo>
                  <a:lnTo>
                    <a:pt x="4941" y="1394"/>
                  </a:lnTo>
                  <a:lnTo>
                    <a:pt x="4941" y="95"/>
                  </a:lnTo>
                  <a:lnTo>
                    <a:pt x="1172"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4"/>
            <p:cNvSpPr/>
            <p:nvPr/>
          </p:nvSpPr>
          <p:spPr>
            <a:xfrm>
              <a:off x="1220830" y="1905680"/>
              <a:ext cx="743985" cy="430460"/>
            </a:xfrm>
            <a:custGeom>
              <a:rect b="b" l="l" r="r" t="t"/>
              <a:pathLst>
                <a:path extrusionOk="0" h="13175" w="22771">
                  <a:moveTo>
                    <a:pt x="10230" y="0"/>
                  </a:moveTo>
                  <a:lnTo>
                    <a:pt x="1" y="5922"/>
                  </a:lnTo>
                  <a:lnTo>
                    <a:pt x="12510" y="13175"/>
                  </a:lnTo>
                  <a:lnTo>
                    <a:pt x="22771" y="7284"/>
                  </a:lnTo>
                  <a:lnTo>
                    <a:pt x="1023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4"/>
            <p:cNvSpPr/>
            <p:nvPr/>
          </p:nvSpPr>
          <p:spPr>
            <a:xfrm>
              <a:off x="1410167" y="2014316"/>
              <a:ext cx="182149" cy="56948"/>
            </a:xfrm>
            <a:custGeom>
              <a:rect b="b" l="l" r="r" t="t"/>
              <a:pathLst>
                <a:path extrusionOk="0" h="1743" w="5575">
                  <a:moveTo>
                    <a:pt x="2792" y="1"/>
                  </a:moveTo>
                  <a:cubicBezTo>
                    <a:pt x="2099" y="1"/>
                    <a:pt x="1410" y="159"/>
                    <a:pt x="888" y="476"/>
                  </a:cubicBezTo>
                  <a:cubicBezTo>
                    <a:pt x="254" y="824"/>
                    <a:pt x="1" y="1267"/>
                    <a:pt x="96" y="1742"/>
                  </a:cubicBezTo>
                  <a:cubicBezTo>
                    <a:pt x="159" y="1394"/>
                    <a:pt x="413" y="1046"/>
                    <a:pt x="888" y="792"/>
                  </a:cubicBezTo>
                  <a:cubicBezTo>
                    <a:pt x="1410" y="491"/>
                    <a:pt x="2107" y="341"/>
                    <a:pt x="2804" y="341"/>
                  </a:cubicBezTo>
                  <a:cubicBezTo>
                    <a:pt x="3500" y="341"/>
                    <a:pt x="4197" y="491"/>
                    <a:pt x="4720" y="792"/>
                  </a:cubicBezTo>
                  <a:cubicBezTo>
                    <a:pt x="5195" y="1046"/>
                    <a:pt x="5448" y="1394"/>
                    <a:pt x="5511" y="1742"/>
                  </a:cubicBezTo>
                  <a:cubicBezTo>
                    <a:pt x="5575" y="1267"/>
                    <a:pt x="5321" y="824"/>
                    <a:pt x="4720" y="476"/>
                  </a:cubicBezTo>
                  <a:cubicBezTo>
                    <a:pt x="4181" y="159"/>
                    <a:pt x="3485" y="1"/>
                    <a:pt x="2792"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4"/>
            <p:cNvSpPr/>
            <p:nvPr/>
          </p:nvSpPr>
          <p:spPr>
            <a:xfrm>
              <a:off x="1413271" y="2025457"/>
              <a:ext cx="176987" cy="91581"/>
            </a:xfrm>
            <a:custGeom>
              <a:rect b="b" l="l" r="r" t="t"/>
              <a:pathLst>
                <a:path extrusionOk="0" h="2803" w="5417">
                  <a:moveTo>
                    <a:pt x="2697" y="0"/>
                  </a:moveTo>
                  <a:cubicBezTo>
                    <a:pt x="2004" y="0"/>
                    <a:pt x="1315" y="150"/>
                    <a:pt x="793" y="451"/>
                  </a:cubicBezTo>
                  <a:cubicBezTo>
                    <a:pt x="318" y="705"/>
                    <a:pt x="64" y="1053"/>
                    <a:pt x="1" y="1401"/>
                  </a:cubicBezTo>
                  <a:cubicBezTo>
                    <a:pt x="64" y="1750"/>
                    <a:pt x="318" y="2066"/>
                    <a:pt x="793" y="2351"/>
                  </a:cubicBezTo>
                  <a:cubicBezTo>
                    <a:pt x="1315" y="2652"/>
                    <a:pt x="2012" y="2803"/>
                    <a:pt x="2709" y="2803"/>
                  </a:cubicBezTo>
                  <a:cubicBezTo>
                    <a:pt x="3405" y="2803"/>
                    <a:pt x="4102" y="2652"/>
                    <a:pt x="4625" y="2351"/>
                  </a:cubicBezTo>
                  <a:cubicBezTo>
                    <a:pt x="5100" y="2066"/>
                    <a:pt x="5353" y="1750"/>
                    <a:pt x="5416" y="1401"/>
                  </a:cubicBezTo>
                  <a:cubicBezTo>
                    <a:pt x="5353" y="1053"/>
                    <a:pt x="5100" y="705"/>
                    <a:pt x="4625" y="451"/>
                  </a:cubicBezTo>
                  <a:cubicBezTo>
                    <a:pt x="4086" y="150"/>
                    <a:pt x="3390" y="0"/>
                    <a:pt x="2697"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1348089" y="2074335"/>
              <a:ext cx="141799" cy="81779"/>
            </a:xfrm>
            <a:custGeom>
              <a:rect b="b" l="l" r="r" t="t"/>
              <a:pathLst>
                <a:path extrusionOk="0" h="2503" w="4340">
                  <a:moveTo>
                    <a:pt x="349" y="0"/>
                  </a:moveTo>
                  <a:lnTo>
                    <a:pt x="1" y="222"/>
                  </a:lnTo>
                  <a:lnTo>
                    <a:pt x="3991" y="2502"/>
                  </a:lnTo>
                  <a:lnTo>
                    <a:pt x="4340"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1325349" y="2087796"/>
              <a:ext cx="141766" cy="81747"/>
            </a:xfrm>
            <a:custGeom>
              <a:rect b="b" l="l" r="r" t="t"/>
              <a:pathLst>
                <a:path extrusionOk="0" h="2502" w="4339">
                  <a:moveTo>
                    <a:pt x="348" y="0"/>
                  </a:moveTo>
                  <a:lnTo>
                    <a:pt x="0" y="190"/>
                  </a:lnTo>
                  <a:lnTo>
                    <a:pt x="3990" y="2502"/>
                  </a:lnTo>
                  <a:lnTo>
                    <a:pt x="4339" y="2280"/>
                  </a:lnTo>
                  <a:lnTo>
                    <a:pt x="348"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1302576" y="2100212"/>
              <a:ext cx="141799" cy="82792"/>
            </a:xfrm>
            <a:custGeom>
              <a:rect b="b" l="l" r="r" t="t"/>
              <a:pathLst>
                <a:path extrusionOk="0" h="2534" w="4340">
                  <a:moveTo>
                    <a:pt x="349" y="0"/>
                  </a:moveTo>
                  <a:lnTo>
                    <a:pt x="0" y="222"/>
                  </a:lnTo>
                  <a:lnTo>
                    <a:pt x="3959" y="2534"/>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1556082" y="1949134"/>
              <a:ext cx="142811" cy="81779"/>
            </a:xfrm>
            <a:custGeom>
              <a:rect b="b" l="l" r="r" t="t"/>
              <a:pathLst>
                <a:path extrusionOk="0" h="2503" w="4371">
                  <a:moveTo>
                    <a:pt x="380" y="0"/>
                  </a:moveTo>
                  <a:lnTo>
                    <a:pt x="0" y="190"/>
                  </a:lnTo>
                  <a:lnTo>
                    <a:pt x="3991" y="2502"/>
                  </a:lnTo>
                  <a:lnTo>
                    <a:pt x="4371" y="2281"/>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1533310" y="1961550"/>
              <a:ext cx="142811" cy="82792"/>
            </a:xfrm>
            <a:custGeom>
              <a:rect b="b" l="l" r="r" t="t"/>
              <a:pathLst>
                <a:path extrusionOk="0" h="2534" w="4371">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4"/>
            <p:cNvSpPr/>
            <p:nvPr/>
          </p:nvSpPr>
          <p:spPr>
            <a:xfrm>
              <a:off x="1510537" y="1975011"/>
              <a:ext cx="142844" cy="81747"/>
            </a:xfrm>
            <a:custGeom>
              <a:rect b="b" l="l" r="r" t="t"/>
              <a:pathLst>
                <a:path extrusionOk="0" h="2502" w="4372">
                  <a:moveTo>
                    <a:pt x="381" y="0"/>
                  </a:moveTo>
                  <a:lnTo>
                    <a:pt x="1" y="222"/>
                  </a:lnTo>
                  <a:lnTo>
                    <a:pt x="3991" y="2502"/>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4"/>
            <p:cNvSpPr/>
            <p:nvPr/>
          </p:nvSpPr>
          <p:spPr>
            <a:xfrm>
              <a:off x="1598491" y="2122691"/>
              <a:ext cx="182149" cy="57210"/>
            </a:xfrm>
            <a:custGeom>
              <a:rect b="b" l="l" r="r" t="t"/>
              <a:pathLst>
                <a:path extrusionOk="0" h="1751" w="5575">
                  <a:moveTo>
                    <a:pt x="2788" y="1"/>
                  </a:moveTo>
                  <a:cubicBezTo>
                    <a:pt x="2091" y="1"/>
                    <a:pt x="1394" y="151"/>
                    <a:pt x="856" y="452"/>
                  </a:cubicBezTo>
                  <a:cubicBezTo>
                    <a:pt x="254" y="801"/>
                    <a:pt x="1" y="1276"/>
                    <a:pt x="96" y="1751"/>
                  </a:cubicBezTo>
                  <a:cubicBezTo>
                    <a:pt x="159" y="1402"/>
                    <a:pt x="412" y="1054"/>
                    <a:pt x="856" y="801"/>
                  </a:cubicBezTo>
                  <a:cubicBezTo>
                    <a:pt x="1394" y="484"/>
                    <a:pt x="2091" y="325"/>
                    <a:pt x="2788" y="325"/>
                  </a:cubicBezTo>
                  <a:cubicBezTo>
                    <a:pt x="3484" y="325"/>
                    <a:pt x="4181" y="484"/>
                    <a:pt x="4719" y="801"/>
                  </a:cubicBezTo>
                  <a:cubicBezTo>
                    <a:pt x="5163" y="1054"/>
                    <a:pt x="5448" y="1402"/>
                    <a:pt x="5511" y="1751"/>
                  </a:cubicBezTo>
                  <a:cubicBezTo>
                    <a:pt x="5575" y="1276"/>
                    <a:pt x="5321" y="801"/>
                    <a:pt x="4719" y="452"/>
                  </a:cubicBezTo>
                  <a:cubicBezTo>
                    <a:pt x="4181" y="151"/>
                    <a:pt x="3484" y="1"/>
                    <a:pt x="278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1601595" y="2133309"/>
              <a:ext cx="176987" cy="92136"/>
            </a:xfrm>
            <a:custGeom>
              <a:rect b="b" l="l" r="r" t="t"/>
              <a:pathLst>
                <a:path extrusionOk="0" h="2820" w="5417">
                  <a:moveTo>
                    <a:pt x="2693" y="0"/>
                  </a:moveTo>
                  <a:cubicBezTo>
                    <a:pt x="1996" y="0"/>
                    <a:pt x="1299" y="159"/>
                    <a:pt x="761" y="476"/>
                  </a:cubicBezTo>
                  <a:cubicBezTo>
                    <a:pt x="317" y="729"/>
                    <a:pt x="64" y="1077"/>
                    <a:pt x="1" y="1426"/>
                  </a:cubicBezTo>
                  <a:cubicBezTo>
                    <a:pt x="64" y="1742"/>
                    <a:pt x="317" y="2091"/>
                    <a:pt x="761" y="2344"/>
                  </a:cubicBezTo>
                  <a:cubicBezTo>
                    <a:pt x="1299" y="2661"/>
                    <a:pt x="1996" y="2819"/>
                    <a:pt x="2693" y="2819"/>
                  </a:cubicBezTo>
                  <a:cubicBezTo>
                    <a:pt x="3389" y="2819"/>
                    <a:pt x="4086" y="2661"/>
                    <a:pt x="4624" y="2344"/>
                  </a:cubicBezTo>
                  <a:cubicBezTo>
                    <a:pt x="5068" y="2091"/>
                    <a:pt x="5353" y="1774"/>
                    <a:pt x="5416" y="1426"/>
                  </a:cubicBezTo>
                  <a:cubicBezTo>
                    <a:pt x="5353" y="1077"/>
                    <a:pt x="5068" y="729"/>
                    <a:pt x="4624" y="476"/>
                  </a:cubicBezTo>
                  <a:cubicBezTo>
                    <a:pt x="4086" y="159"/>
                    <a:pt x="3389" y="0"/>
                    <a:pt x="269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1535368" y="2182971"/>
              <a:ext cx="142844" cy="81779"/>
            </a:xfrm>
            <a:custGeom>
              <a:rect b="b" l="l" r="r" t="t"/>
              <a:pathLst>
                <a:path extrusionOk="0" h="2503" w="4372">
                  <a:moveTo>
                    <a:pt x="381" y="1"/>
                  </a:moveTo>
                  <a:lnTo>
                    <a:pt x="1" y="191"/>
                  </a:lnTo>
                  <a:lnTo>
                    <a:pt x="3991" y="2502"/>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1512628" y="2195387"/>
              <a:ext cx="142811" cy="82825"/>
            </a:xfrm>
            <a:custGeom>
              <a:rect b="b" l="l" r="r" t="t"/>
              <a:pathLst>
                <a:path extrusionOk="0" h="2535" w="4371">
                  <a:moveTo>
                    <a:pt x="380" y="1"/>
                  </a:moveTo>
                  <a:lnTo>
                    <a:pt x="0" y="222"/>
                  </a:lnTo>
                  <a:lnTo>
                    <a:pt x="3991" y="2534"/>
                  </a:lnTo>
                  <a:lnTo>
                    <a:pt x="4371"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4"/>
            <p:cNvSpPr/>
            <p:nvPr/>
          </p:nvSpPr>
          <p:spPr>
            <a:xfrm>
              <a:off x="1489855" y="2208848"/>
              <a:ext cx="142811" cy="82792"/>
            </a:xfrm>
            <a:custGeom>
              <a:rect b="b" l="l" r="r" t="t"/>
              <a:pathLst>
                <a:path extrusionOk="0" h="2534" w="4371">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4"/>
            <p:cNvSpPr/>
            <p:nvPr/>
          </p:nvSpPr>
          <p:spPr>
            <a:xfrm>
              <a:off x="1744407" y="2056725"/>
              <a:ext cx="142811" cy="82825"/>
            </a:xfrm>
            <a:custGeom>
              <a:rect b="b" l="l" r="r" t="t"/>
              <a:pathLst>
                <a:path extrusionOk="0" h="2535" w="4371">
                  <a:moveTo>
                    <a:pt x="380" y="1"/>
                  </a:moveTo>
                  <a:lnTo>
                    <a:pt x="0" y="223"/>
                  </a:lnTo>
                  <a:lnTo>
                    <a:pt x="3990" y="2535"/>
                  </a:lnTo>
                  <a:lnTo>
                    <a:pt x="4370" y="2313"/>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1721634" y="2070186"/>
              <a:ext cx="141799" cy="82825"/>
            </a:xfrm>
            <a:custGeom>
              <a:rect b="b" l="l" r="r" t="t"/>
              <a:pathLst>
                <a:path extrusionOk="0" h="2535" w="4340">
                  <a:moveTo>
                    <a:pt x="380" y="1"/>
                  </a:moveTo>
                  <a:lnTo>
                    <a:pt x="0" y="222"/>
                  </a:lnTo>
                  <a:lnTo>
                    <a:pt x="3991" y="2534"/>
                  </a:lnTo>
                  <a:lnTo>
                    <a:pt x="4339" y="2313"/>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1698861" y="2083647"/>
              <a:ext cx="141799" cy="81779"/>
            </a:xfrm>
            <a:custGeom>
              <a:rect b="b" l="l" r="r" t="t"/>
              <a:pathLst>
                <a:path extrusionOk="0" h="2503" w="4340">
                  <a:moveTo>
                    <a:pt x="381" y="0"/>
                  </a:moveTo>
                  <a:lnTo>
                    <a:pt x="1" y="222"/>
                  </a:lnTo>
                  <a:lnTo>
                    <a:pt x="3991" y="2502"/>
                  </a:lnTo>
                  <a:lnTo>
                    <a:pt x="4339"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7" name="Google Shape;1217;p24"/>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1" name="Shape 1221"/>
        <p:cNvGrpSpPr/>
        <p:nvPr/>
      </p:nvGrpSpPr>
      <p:grpSpPr>
        <a:xfrm>
          <a:off x="0" y="0"/>
          <a:ext cx="0" cy="0"/>
          <a:chOff x="0" y="0"/>
          <a:chExt cx="0" cy="0"/>
        </a:xfrm>
      </p:grpSpPr>
      <p:sp>
        <p:nvSpPr>
          <p:cNvPr id="1222" name="Google Shape;1222;p25"/>
          <p:cNvSpPr txBox="1"/>
          <p:nvPr/>
        </p:nvSpPr>
        <p:spPr>
          <a:xfrm>
            <a:off x="680700" y="1028200"/>
            <a:ext cx="7106400" cy="4065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100">
                <a:solidFill>
                  <a:schemeClr val="dk1"/>
                </a:solidFill>
              </a:rPr>
              <a:t>Visualization 4 - </a:t>
            </a:r>
            <a:r>
              <a:rPr lang="en" sz="1100">
                <a:solidFill>
                  <a:schemeClr val="dk1"/>
                </a:solidFill>
              </a:rPr>
              <a:t>3D Visualization: Retrofitting Priority and Energy Intensity</a:t>
            </a:r>
            <a:endParaRPr sz="11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Technologies:</a:t>
            </a:r>
            <a:r>
              <a:rPr lang="en" sz="1100">
                <a:solidFill>
                  <a:schemeClr val="dk1"/>
                </a:solidFill>
              </a:rPr>
              <a:t> Python, </a:t>
            </a:r>
            <a:r>
              <a:rPr lang="en" sz="1100">
                <a:solidFill>
                  <a:schemeClr val="dk1"/>
                </a:solidFill>
              </a:rPr>
              <a:t>HTML, CSS, JS, </a:t>
            </a:r>
            <a:r>
              <a:rPr lang="en" sz="1100">
                <a:solidFill>
                  <a:schemeClr val="dk1"/>
                </a:solidFill>
              </a:rPr>
              <a:t>Cesium.js, Flask</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Process:</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3D bars represent city Buildings.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Bar height: Site EUI.</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Bar color: Retrofit Priority Score (RPS).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Why It’s Useful:</a:t>
            </a:r>
            <a:r>
              <a:rPr lang="en" sz="1100">
                <a:solidFill>
                  <a:schemeClr val="dk1"/>
                </a:solidFill>
              </a:rPr>
              <a:t> Highlights retrofitting opportunities across the city.</a:t>
            </a:r>
            <a:endParaRPr b="1" sz="1100">
              <a:solidFill>
                <a:schemeClr val="dk1"/>
              </a:solidFill>
            </a:endParaRPr>
          </a:p>
          <a:p>
            <a:pPr indent="0" lvl="0" marL="0" rtl="0" algn="just">
              <a:lnSpc>
                <a:spcPct val="150000"/>
              </a:lnSpc>
              <a:spcBef>
                <a:spcPts val="1200"/>
              </a:spcBef>
              <a:spcAft>
                <a:spcPts val="0"/>
              </a:spcAft>
              <a:buNone/>
            </a:pPr>
            <a:r>
              <a:t/>
            </a:r>
            <a:endParaRPr sz="1100">
              <a:solidFill>
                <a:schemeClr val="dk1"/>
              </a:solidFill>
            </a:endParaRPr>
          </a:p>
        </p:txBody>
      </p:sp>
      <p:sp>
        <p:nvSpPr>
          <p:cNvPr id="1223" name="Google Shape;1223;p25"/>
          <p:cNvSpPr txBox="1"/>
          <p:nvPr/>
        </p:nvSpPr>
        <p:spPr>
          <a:xfrm>
            <a:off x="418650" y="411475"/>
            <a:ext cx="80151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Medium"/>
                <a:ea typeface="Fira Sans Medium"/>
                <a:cs typeface="Fira Sans Medium"/>
                <a:sym typeface="Fira Sans Medium"/>
              </a:rPr>
              <a:t>Final results</a:t>
            </a:r>
            <a:endParaRPr sz="2500">
              <a:latin typeface="Fira Sans Medium"/>
              <a:ea typeface="Fira Sans Medium"/>
              <a:cs typeface="Fira Sans Medium"/>
              <a:sym typeface="Fira Sans Medium"/>
            </a:endParaRPr>
          </a:p>
        </p:txBody>
      </p:sp>
      <p:sp>
        <p:nvSpPr>
          <p:cNvPr id="1224" name="Google Shape;1224;p25"/>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8" name="Shape 1228"/>
        <p:cNvGrpSpPr/>
        <p:nvPr/>
      </p:nvGrpSpPr>
      <p:grpSpPr>
        <a:xfrm>
          <a:off x="0" y="0"/>
          <a:ext cx="0" cy="0"/>
          <a:chOff x="0" y="0"/>
          <a:chExt cx="0" cy="0"/>
        </a:xfrm>
      </p:grpSpPr>
      <p:sp>
        <p:nvSpPr>
          <p:cNvPr id="1229" name="Google Shape;1229;p26"/>
          <p:cNvSpPr txBox="1"/>
          <p:nvPr/>
        </p:nvSpPr>
        <p:spPr>
          <a:xfrm>
            <a:off x="418650" y="411475"/>
            <a:ext cx="80151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Medium"/>
                <a:ea typeface="Fira Sans Medium"/>
                <a:cs typeface="Fira Sans Medium"/>
                <a:sym typeface="Fira Sans Medium"/>
              </a:rPr>
              <a:t>Final results</a:t>
            </a:r>
            <a:endParaRPr sz="2500">
              <a:latin typeface="Fira Sans Medium"/>
              <a:ea typeface="Fira Sans Medium"/>
              <a:cs typeface="Fira Sans Medium"/>
              <a:sym typeface="Fira Sans Medium"/>
            </a:endParaRPr>
          </a:p>
        </p:txBody>
      </p:sp>
      <p:sp>
        <p:nvSpPr>
          <p:cNvPr id="1230" name="Google Shape;1230;p26"/>
          <p:cNvSpPr txBox="1"/>
          <p:nvPr/>
        </p:nvSpPr>
        <p:spPr>
          <a:xfrm>
            <a:off x="524450" y="996950"/>
            <a:ext cx="7168800" cy="354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b="1" lang="en" sz="1100">
                <a:solidFill>
                  <a:schemeClr val="dk1"/>
                </a:solidFill>
              </a:rPr>
              <a:t>Visualization 4:</a:t>
            </a:r>
            <a:endParaRPr sz="1100">
              <a:solidFill>
                <a:schemeClr val="dk1"/>
              </a:solidFill>
            </a:endParaRPr>
          </a:p>
        </p:txBody>
      </p:sp>
      <p:sp>
        <p:nvSpPr>
          <p:cNvPr id="1231" name="Google Shape;1231;p26"/>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pic>
        <p:nvPicPr>
          <p:cNvPr id="1232" name="Google Shape;1232;p26" title="Screen Recording 2024-12-05 at 9.20.12 AM.mov">
            <a:hlinkClick r:id="rId4"/>
          </p:cNvPr>
          <p:cNvPicPr preferRelativeResize="0"/>
          <p:nvPr/>
        </p:nvPicPr>
        <p:blipFill>
          <a:blip r:embed="rId5">
            <a:alphaModFix/>
          </a:blip>
          <a:stretch>
            <a:fillRect/>
          </a:stretch>
        </p:blipFill>
        <p:spPr>
          <a:xfrm>
            <a:off x="1630050" y="1534125"/>
            <a:ext cx="5883898" cy="2721298"/>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1000"/>
                                        <p:tgtEl>
                                          <p:spTgt spid="1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36" name="Shape 1236"/>
        <p:cNvGrpSpPr/>
        <p:nvPr/>
      </p:nvGrpSpPr>
      <p:grpSpPr>
        <a:xfrm>
          <a:off x="0" y="0"/>
          <a:ext cx="0" cy="0"/>
          <a:chOff x="0" y="0"/>
          <a:chExt cx="0" cy="0"/>
        </a:xfrm>
      </p:grpSpPr>
      <p:sp>
        <p:nvSpPr>
          <p:cNvPr id="1237" name="Google Shape;1237;p27"/>
          <p:cNvSpPr txBox="1"/>
          <p:nvPr/>
        </p:nvSpPr>
        <p:spPr>
          <a:xfrm>
            <a:off x="418650" y="210325"/>
            <a:ext cx="80151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Medium"/>
                <a:ea typeface="Fira Sans Medium"/>
                <a:cs typeface="Fira Sans Medium"/>
                <a:sym typeface="Fira Sans Medium"/>
              </a:rPr>
              <a:t>Interface </a:t>
            </a:r>
            <a:endParaRPr sz="2500">
              <a:latin typeface="Fira Sans Medium"/>
              <a:ea typeface="Fira Sans Medium"/>
              <a:cs typeface="Fira Sans Medium"/>
              <a:sym typeface="Fira Sans Medium"/>
            </a:endParaRPr>
          </a:p>
        </p:txBody>
      </p:sp>
      <p:sp>
        <p:nvSpPr>
          <p:cNvPr id="1238" name="Google Shape;1238;p27"/>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pic>
        <p:nvPicPr>
          <p:cNvPr id="1239" name="Google Shape;1239;p27" title="524VIDEO.mp4">
            <a:hlinkClick r:id="rId4"/>
          </p:cNvPr>
          <p:cNvPicPr preferRelativeResize="0"/>
          <p:nvPr/>
        </p:nvPicPr>
        <p:blipFill>
          <a:blip r:embed="rId5">
            <a:alphaModFix/>
          </a:blip>
          <a:stretch>
            <a:fillRect/>
          </a:stretch>
        </p:blipFill>
        <p:spPr>
          <a:xfrm>
            <a:off x="848488" y="800100"/>
            <a:ext cx="7155422" cy="402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9"/>
                                        </p:tgtEl>
                                        <p:attrNameLst>
                                          <p:attrName>style.visibility</p:attrName>
                                        </p:attrNameLst>
                                      </p:cBhvr>
                                      <p:to>
                                        <p:strVal val="visible"/>
                                      </p:to>
                                    </p:set>
                                    <p:animEffect filter="fade" transition="in">
                                      <p:cBhvr>
                                        <p:cTn dur="1000"/>
                                        <p:tgtEl>
                                          <p:spTgt spid="1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43" name="Shape 1243"/>
        <p:cNvGrpSpPr/>
        <p:nvPr/>
      </p:nvGrpSpPr>
      <p:grpSpPr>
        <a:xfrm>
          <a:off x="0" y="0"/>
          <a:ext cx="0" cy="0"/>
          <a:chOff x="0" y="0"/>
          <a:chExt cx="0" cy="0"/>
        </a:xfrm>
      </p:grpSpPr>
      <p:sp>
        <p:nvSpPr>
          <p:cNvPr id="1244" name="Google Shape;1244;p28"/>
          <p:cNvSpPr txBox="1"/>
          <p:nvPr/>
        </p:nvSpPr>
        <p:spPr>
          <a:xfrm>
            <a:off x="0" y="230700"/>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1"/>
                </a:solidFill>
                <a:latin typeface="Fira Sans Medium"/>
                <a:ea typeface="Fira Sans Medium"/>
                <a:cs typeface="Fira Sans Medium"/>
                <a:sym typeface="Fira Sans Medium"/>
              </a:rPr>
              <a:t>Future Work</a:t>
            </a:r>
            <a:endParaRPr sz="2500">
              <a:solidFill>
                <a:schemeClr val="dk1"/>
              </a:solidFill>
              <a:latin typeface="Fira Sans Medium"/>
              <a:ea typeface="Fira Sans Medium"/>
              <a:cs typeface="Fira Sans Medium"/>
              <a:sym typeface="Fira Sans Medium"/>
            </a:endParaRPr>
          </a:p>
        </p:txBody>
      </p:sp>
      <p:sp>
        <p:nvSpPr>
          <p:cNvPr id="1245" name="Google Shape;1245;p28"/>
          <p:cNvSpPr txBox="1"/>
          <p:nvPr/>
        </p:nvSpPr>
        <p:spPr>
          <a:xfrm>
            <a:off x="574725" y="888800"/>
            <a:ext cx="6607800" cy="3540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300"/>
              </a:spcBef>
              <a:spcAft>
                <a:spcPts val="1300"/>
              </a:spcAft>
              <a:buNone/>
            </a:pPr>
            <a:r>
              <a:t/>
            </a:r>
            <a:endParaRPr sz="1100">
              <a:solidFill>
                <a:schemeClr val="dk1"/>
              </a:solidFill>
            </a:endParaRPr>
          </a:p>
        </p:txBody>
      </p:sp>
      <p:sp>
        <p:nvSpPr>
          <p:cNvPr id="1246" name="Google Shape;1246;p28"/>
          <p:cNvSpPr/>
          <p:nvPr/>
        </p:nvSpPr>
        <p:spPr>
          <a:xfrm>
            <a:off x="7587664" y="1280598"/>
            <a:ext cx="205664" cy="377704"/>
          </a:xfrm>
          <a:custGeom>
            <a:rect b="b" l="l" r="r" t="t"/>
            <a:pathLst>
              <a:path extrusionOk="0" h="11750" w="6398">
                <a:moveTo>
                  <a:pt x="190" y="1"/>
                </a:moveTo>
                <a:cubicBezTo>
                  <a:pt x="63" y="1"/>
                  <a:pt x="0" y="96"/>
                  <a:pt x="0" y="222"/>
                </a:cubicBezTo>
                <a:cubicBezTo>
                  <a:pt x="0" y="856"/>
                  <a:pt x="63" y="1489"/>
                  <a:pt x="158" y="2122"/>
                </a:cubicBezTo>
                <a:cubicBezTo>
                  <a:pt x="190" y="2217"/>
                  <a:pt x="253" y="2281"/>
                  <a:pt x="348" y="2281"/>
                </a:cubicBezTo>
                <a:lnTo>
                  <a:pt x="380" y="2281"/>
                </a:lnTo>
                <a:cubicBezTo>
                  <a:pt x="475" y="2281"/>
                  <a:pt x="570" y="2154"/>
                  <a:pt x="538" y="2059"/>
                </a:cubicBezTo>
                <a:cubicBezTo>
                  <a:pt x="443" y="1457"/>
                  <a:pt x="380" y="824"/>
                  <a:pt x="380" y="191"/>
                </a:cubicBezTo>
                <a:cubicBezTo>
                  <a:pt x="380" y="96"/>
                  <a:pt x="285" y="1"/>
                  <a:pt x="190" y="1"/>
                </a:cubicBezTo>
                <a:close/>
                <a:moveTo>
                  <a:pt x="779" y="3761"/>
                </a:moveTo>
                <a:cubicBezTo>
                  <a:pt x="762" y="3761"/>
                  <a:pt x="745" y="3764"/>
                  <a:pt x="729" y="3769"/>
                </a:cubicBezTo>
                <a:cubicBezTo>
                  <a:pt x="634" y="3801"/>
                  <a:pt x="570" y="3896"/>
                  <a:pt x="602" y="3991"/>
                </a:cubicBezTo>
                <a:cubicBezTo>
                  <a:pt x="792" y="4624"/>
                  <a:pt x="1014" y="5226"/>
                  <a:pt x="1267" y="5796"/>
                </a:cubicBezTo>
                <a:cubicBezTo>
                  <a:pt x="1299" y="5859"/>
                  <a:pt x="1362" y="5923"/>
                  <a:pt x="1425" y="5923"/>
                </a:cubicBezTo>
                <a:cubicBezTo>
                  <a:pt x="1457" y="5923"/>
                  <a:pt x="1489" y="5891"/>
                  <a:pt x="1520" y="5891"/>
                </a:cubicBezTo>
                <a:cubicBezTo>
                  <a:pt x="1615" y="5859"/>
                  <a:pt x="1647" y="5733"/>
                  <a:pt x="1615" y="5638"/>
                </a:cubicBezTo>
                <a:cubicBezTo>
                  <a:pt x="1362" y="5068"/>
                  <a:pt x="1140" y="4498"/>
                  <a:pt x="950" y="3896"/>
                </a:cubicBezTo>
                <a:cubicBezTo>
                  <a:pt x="924" y="3818"/>
                  <a:pt x="855" y="3761"/>
                  <a:pt x="779" y="3761"/>
                </a:cubicBezTo>
                <a:close/>
                <a:moveTo>
                  <a:pt x="2298" y="7209"/>
                </a:moveTo>
                <a:cubicBezTo>
                  <a:pt x="2270" y="7209"/>
                  <a:pt x="2242" y="7213"/>
                  <a:pt x="2217" y="7221"/>
                </a:cubicBezTo>
                <a:cubicBezTo>
                  <a:pt x="2154" y="7284"/>
                  <a:pt x="2122" y="7411"/>
                  <a:pt x="2154" y="7506"/>
                </a:cubicBezTo>
                <a:cubicBezTo>
                  <a:pt x="2502" y="8044"/>
                  <a:pt x="2882" y="8583"/>
                  <a:pt x="3294" y="9058"/>
                </a:cubicBezTo>
                <a:cubicBezTo>
                  <a:pt x="3325" y="9121"/>
                  <a:pt x="3357" y="9121"/>
                  <a:pt x="3420" y="9121"/>
                </a:cubicBezTo>
                <a:cubicBezTo>
                  <a:pt x="3452" y="9121"/>
                  <a:pt x="3515" y="9121"/>
                  <a:pt x="3547" y="9090"/>
                </a:cubicBezTo>
                <a:cubicBezTo>
                  <a:pt x="3642" y="9026"/>
                  <a:pt x="3642" y="8900"/>
                  <a:pt x="3579" y="8836"/>
                </a:cubicBezTo>
                <a:cubicBezTo>
                  <a:pt x="3167" y="8329"/>
                  <a:pt x="2819" y="7823"/>
                  <a:pt x="2502" y="7284"/>
                </a:cubicBezTo>
                <a:cubicBezTo>
                  <a:pt x="2456" y="7238"/>
                  <a:pt x="2375" y="7209"/>
                  <a:pt x="2298" y="7209"/>
                </a:cubicBezTo>
                <a:close/>
                <a:moveTo>
                  <a:pt x="4715" y="10150"/>
                </a:moveTo>
                <a:cubicBezTo>
                  <a:pt x="4663" y="10150"/>
                  <a:pt x="4608" y="10166"/>
                  <a:pt x="4560" y="10198"/>
                </a:cubicBezTo>
                <a:cubicBezTo>
                  <a:pt x="4497" y="10293"/>
                  <a:pt x="4497" y="10420"/>
                  <a:pt x="4592" y="10483"/>
                </a:cubicBezTo>
                <a:cubicBezTo>
                  <a:pt x="5036" y="10926"/>
                  <a:pt x="5542" y="11338"/>
                  <a:pt x="6049" y="11718"/>
                </a:cubicBezTo>
                <a:cubicBezTo>
                  <a:pt x="6081" y="11718"/>
                  <a:pt x="6144" y="11750"/>
                  <a:pt x="6176" y="11750"/>
                </a:cubicBezTo>
                <a:cubicBezTo>
                  <a:pt x="6239" y="11750"/>
                  <a:pt x="6302" y="11718"/>
                  <a:pt x="6334" y="11655"/>
                </a:cubicBezTo>
                <a:cubicBezTo>
                  <a:pt x="6397" y="11591"/>
                  <a:pt x="6366" y="11465"/>
                  <a:pt x="6271" y="11401"/>
                </a:cubicBezTo>
                <a:cubicBezTo>
                  <a:pt x="5764" y="11021"/>
                  <a:pt x="5289" y="10641"/>
                  <a:pt x="4845" y="10198"/>
                </a:cubicBezTo>
                <a:cubicBezTo>
                  <a:pt x="4814" y="10166"/>
                  <a:pt x="4766" y="10150"/>
                  <a:pt x="4715" y="1015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a:off x="8339954" y="1267354"/>
            <a:ext cx="195506" cy="382815"/>
          </a:xfrm>
          <a:custGeom>
            <a:rect b="b" l="l" r="r" t="t"/>
            <a:pathLst>
              <a:path extrusionOk="0" h="11909" w="6082">
                <a:moveTo>
                  <a:pt x="5891" y="1"/>
                </a:moveTo>
                <a:cubicBezTo>
                  <a:pt x="5796" y="1"/>
                  <a:pt x="5701" y="96"/>
                  <a:pt x="5701" y="191"/>
                </a:cubicBezTo>
                <a:cubicBezTo>
                  <a:pt x="5701" y="824"/>
                  <a:pt x="5669" y="1458"/>
                  <a:pt x="5574" y="2059"/>
                </a:cubicBezTo>
                <a:cubicBezTo>
                  <a:pt x="5574" y="2154"/>
                  <a:pt x="5638" y="2281"/>
                  <a:pt x="5733" y="2281"/>
                </a:cubicBezTo>
                <a:lnTo>
                  <a:pt x="5764" y="2281"/>
                </a:lnTo>
                <a:cubicBezTo>
                  <a:pt x="5859" y="2281"/>
                  <a:pt x="5954" y="2218"/>
                  <a:pt x="5954" y="2123"/>
                </a:cubicBezTo>
                <a:cubicBezTo>
                  <a:pt x="6049" y="1489"/>
                  <a:pt x="6081" y="824"/>
                  <a:pt x="6081" y="191"/>
                </a:cubicBezTo>
                <a:cubicBezTo>
                  <a:pt x="6081" y="96"/>
                  <a:pt x="5986" y="1"/>
                  <a:pt x="5891" y="1"/>
                </a:cubicBezTo>
                <a:close/>
                <a:moveTo>
                  <a:pt x="5398" y="3761"/>
                </a:moveTo>
                <a:cubicBezTo>
                  <a:pt x="5321" y="3761"/>
                  <a:pt x="5252" y="3818"/>
                  <a:pt x="5226" y="3896"/>
                </a:cubicBezTo>
                <a:cubicBezTo>
                  <a:pt x="5068" y="4498"/>
                  <a:pt x="4846" y="5100"/>
                  <a:pt x="4624" y="5670"/>
                </a:cubicBezTo>
                <a:cubicBezTo>
                  <a:pt x="4561" y="5765"/>
                  <a:pt x="4624" y="5891"/>
                  <a:pt x="4719" y="5923"/>
                </a:cubicBezTo>
                <a:lnTo>
                  <a:pt x="4783" y="5923"/>
                </a:lnTo>
                <a:cubicBezTo>
                  <a:pt x="4846" y="5923"/>
                  <a:pt x="4941" y="5891"/>
                  <a:pt x="4973" y="5828"/>
                </a:cubicBezTo>
                <a:cubicBezTo>
                  <a:pt x="5194" y="5226"/>
                  <a:pt x="5416" y="4625"/>
                  <a:pt x="5574" y="3991"/>
                </a:cubicBezTo>
                <a:cubicBezTo>
                  <a:pt x="5606" y="3896"/>
                  <a:pt x="5543" y="3801"/>
                  <a:pt x="5448" y="3769"/>
                </a:cubicBezTo>
                <a:cubicBezTo>
                  <a:pt x="5431" y="3764"/>
                  <a:pt x="5414" y="3761"/>
                  <a:pt x="5398" y="3761"/>
                </a:cubicBezTo>
                <a:close/>
                <a:moveTo>
                  <a:pt x="3946" y="7252"/>
                </a:moveTo>
                <a:cubicBezTo>
                  <a:pt x="3877" y="7252"/>
                  <a:pt x="3810" y="7287"/>
                  <a:pt x="3769" y="7348"/>
                </a:cubicBezTo>
                <a:cubicBezTo>
                  <a:pt x="3484" y="7886"/>
                  <a:pt x="3136" y="8425"/>
                  <a:pt x="2756" y="8900"/>
                </a:cubicBezTo>
                <a:cubicBezTo>
                  <a:pt x="2692" y="8995"/>
                  <a:pt x="2692" y="9121"/>
                  <a:pt x="2787" y="9185"/>
                </a:cubicBezTo>
                <a:cubicBezTo>
                  <a:pt x="2819" y="9216"/>
                  <a:pt x="2851" y="9216"/>
                  <a:pt x="2882" y="9216"/>
                </a:cubicBezTo>
                <a:cubicBezTo>
                  <a:pt x="2946" y="9216"/>
                  <a:pt x="3009" y="9185"/>
                  <a:pt x="3041" y="9153"/>
                </a:cubicBezTo>
                <a:cubicBezTo>
                  <a:pt x="3452" y="8646"/>
                  <a:pt x="3801" y="8108"/>
                  <a:pt x="4118" y="7538"/>
                </a:cubicBezTo>
                <a:cubicBezTo>
                  <a:pt x="4181" y="7443"/>
                  <a:pt x="4149" y="7348"/>
                  <a:pt x="4054" y="7285"/>
                </a:cubicBezTo>
                <a:cubicBezTo>
                  <a:pt x="4021" y="7262"/>
                  <a:pt x="3983" y="7252"/>
                  <a:pt x="3946" y="7252"/>
                </a:cubicBezTo>
                <a:close/>
                <a:moveTo>
                  <a:pt x="1647" y="10277"/>
                </a:moveTo>
                <a:cubicBezTo>
                  <a:pt x="1600" y="10277"/>
                  <a:pt x="1552" y="10293"/>
                  <a:pt x="1521" y="10325"/>
                </a:cubicBezTo>
                <a:cubicBezTo>
                  <a:pt x="1077" y="10768"/>
                  <a:pt x="602" y="11180"/>
                  <a:pt x="96" y="11560"/>
                </a:cubicBezTo>
                <a:cubicBezTo>
                  <a:pt x="32" y="11623"/>
                  <a:pt x="1" y="11750"/>
                  <a:pt x="64" y="11813"/>
                </a:cubicBezTo>
                <a:cubicBezTo>
                  <a:pt x="96" y="11877"/>
                  <a:pt x="159" y="11908"/>
                  <a:pt x="222" y="11908"/>
                </a:cubicBezTo>
                <a:cubicBezTo>
                  <a:pt x="254" y="11908"/>
                  <a:pt x="317" y="11877"/>
                  <a:pt x="349" y="11877"/>
                </a:cubicBezTo>
                <a:cubicBezTo>
                  <a:pt x="856" y="11465"/>
                  <a:pt x="1331" y="11053"/>
                  <a:pt x="1774" y="10578"/>
                </a:cubicBezTo>
                <a:cubicBezTo>
                  <a:pt x="1869" y="10515"/>
                  <a:pt x="1869" y="10388"/>
                  <a:pt x="1774" y="10325"/>
                </a:cubicBezTo>
                <a:cubicBezTo>
                  <a:pt x="1742" y="10293"/>
                  <a:pt x="1695" y="10277"/>
                  <a:pt x="1647" y="10277"/>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8"/>
          <p:cNvSpPr/>
          <p:nvPr/>
        </p:nvSpPr>
        <p:spPr>
          <a:xfrm>
            <a:off x="7834024" y="800094"/>
            <a:ext cx="425536" cy="67215"/>
          </a:xfrm>
          <a:custGeom>
            <a:rect b="b" l="l" r="r" t="t"/>
            <a:pathLst>
              <a:path extrusionOk="0" h="2091" w="13238">
                <a:moveTo>
                  <a:pt x="7506" y="1"/>
                </a:moveTo>
                <a:cubicBezTo>
                  <a:pt x="7411" y="1"/>
                  <a:pt x="7316" y="64"/>
                  <a:pt x="7316" y="159"/>
                </a:cubicBezTo>
                <a:cubicBezTo>
                  <a:pt x="7316" y="286"/>
                  <a:pt x="7411" y="349"/>
                  <a:pt x="7506" y="381"/>
                </a:cubicBezTo>
                <a:cubicBezTo>
                  <a:pt x="8139" y="381"/>
                  <a:pt x="8772" y="444"/>
                  <a:pt x="9374" y="539"/>
                </a:cubicBezTo>
                <a:lnTo>
                  <a:pt x="9406" y="539"/>
                </a:lnTo>
                <a:cubicBezTo>
                  <a:pt x="9501" y="539"/>
                  <a:pt x="9564" y="476"/>
                  <a:pt x="9596" y="381"/>
                </a:cubicBezTo>
                <a:cubicBezTo>
                  <a:pt x="9596" y="286"/>
                  <a:pt x="9532" y="191"/>
                  <a:pt x="9437" y="159"/>
                </a:cubicBezTo>
                <a:cubicBezTo>
                  <a:pt x="8804" y="64"/>
                  <a:pt x="8171" y="1"/>
                  <a:pt x="7506" y="1"/>
                </a:cubicBezTo>
                <a:close/>
                <a:moveTo>
                  <a:pt x="5643" y="58"/>
                </a:moveTo>
                <a:cubicBezTo>
                  <a:pt x="5631" y="58"/>
                  <a:pt x="5618" y="60"/>
                  <a:pt x="5605" y="64"/>
                </a:cubicBezTo>
                <a:cubicBezTo>
                  <a:pt x="4972" y="128"/>
                  <a:pt x="4339" y="223"/>
                  <a:pt x="3705" y="349"/>
                </a:cubicBezTo>
                <a:cubicBezTo>
                  <a:pt x="3610" y="381"/>
                  <a:pt x="3547" y="508"/>
                  <a:pt x="3579" y="603"/>
                </a:cubicBezTo>
                <a:cubicBezTo>
                  <a:pt x="3579" y="698"/>
                  <a:pt x="3674" y="729"/>
                  <a:pt x="3737" y="729"/>
                </a:cubicBezTo>
                <a:lnTo>
                  <a:pt x="3800" y="729"/>
                </a:lnTo>
                <a:cubicBezTo>
                  <a:pt x="4402" y="603"/>
                  <a:pt x="5004" y="508"/>
                  <a:pt x="5637" y="444"/>
                </a:cubicBezTo>
                <a:cubicBezTo>
                  <a:pt x="5732" y="413"/>
                  <a:pt x="5827" y="318"/>
                  <a:pt x="5795" y="223"/>
                </a:cubicBezTo>
                <a:cubicBezTo>
                  <a:pt x="5795" y="140"/>
                  <a:pt x="5724" y="58"/>
                  <a:pt x="5643" y="58"/>
                </a:cubicBezTo>
                <a:close/>
                <a:moveTo>
                  <a:pt x="11256" y="594"/>
                </a:moveTo>
                <a:cubicBezTo>
                  <a:pt x="11179" y="594"/>
                  <a:pt x="11110" y="651"/>
                  <a:pt x="11084" y="729"/>
                </a:cubicBezTo>
                <a:cubicBezTo>
                  <a:pt x="11053" y="824"/>
                  <a:pt x="11116" y="951"/>
                  <a:pt x="11211" y="983"/>
                </a:cubicBezTo>
                <a:cubicBezTo>
                  <a:pt x="11781" y="1141"/>
                  <a:pt x="12383" y="1363"/>
                  <a:pt x="12953" y="1616"/>
                </a:cubicBezTo>
                <a:cubicBezTo>
                  <a:pt x="12984" y="1648"/>
                  <a:pt x="13016" y="1648"/>
                  <a:pt x="13048" y="1648"/>
                </a:cubicBezTo>
                <a:cubicBezTo>
                  <a:pt x="13111" y="1648"/>
                  <a:pt x="13174" y="1616"/>
                  <a:pt x="13206" y="1521"/>
                </a:cubicBezTo>
                <a:cubicBezTo>
                  <a:pt x="13238" y="1426"/>
                  <a:pt x="13206" y="1331"/>
                  <a:pt x="13111" y="1268"/>
                </a:cubicBezTo>
                <a:cubicBezTo>
                  <a:pt x="12541" y="1014"/>
                  <a:pt x="11939" y="793"/>
                  <a:pt x="11306" y="603"/>
                </a:cubicBezTo>
                <a:cubicBezTo>
                  <a:pt x="11289" y="597"/>
                  <a:pt x="11272" y="594"/>
                  <a:pt x="11256" y="594"/>
                </a:cubicBezTo>
                <a:close/>
                <a:moveTo>
                  <a:pt x="1921" y="911"/>
                </a:moveTo>
                <a:cubicBezTo>
                  <a:pt x="1903" y="911"/>
                  <a:pt x="1885" y="914"/>
                  <a:pt x="1869" y="919"/>
                </a:cubicBezTo>
                <a:cubicBezTo>
                  <a:pt x="1267" y="1141"/>
                  <a:pt x="697" y="1426"/>
                  <a:pt x="127" y="1711"/>
                </a:cubicBezTo>
                <a:cubicBezTo>
                  <a:pt x="32" y="1774"/>
                  <a:pt x="0" y="1901"/>
                  <a:pt x="32" y="1996"/>
                </a:cubicBezTo>
                <a:cubicBezTo>
                  <a:pt x="63" y="2059"/>
                  <a:pt x="127" y="2091"/>
                  <a:pt x="222" y="2091"/>
                </a:cubicBezTo>
                <a:cubicBezTo>
                  <a:pt x="253" y="2091"/>
                  <a:pt x="253" y="2059"/>
                  <a:pt x="285" y="2059"/>
                </a:cubicBezTo>
                <a:cubicBezTo>
                  <a:pt x="855" y="1774"/>
                  <a:pt x="1425" y="1521"/>
                  <a:pt x="1995" y="1299"/>
                </a:cubicBezTo>
                <a:cubicBezTo>
                  <a:pt x="2090" y="1236"/>
                  <a:pt x="2154" y="1141"/>
                  <a:pt x="2122" y="1046"/>
                </a:cubicBezTo>
                <a:cubicBezTo>
                  <a:pt x="2096" y="968"/>
                  <a:pt x="2005" y="911"/>
                  <a:pt x="1921" y="91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8"/>
          <p:cNvSpPr/>
          <p:nvPr/>
        </p:nvSpPr>
        <p:spPr>
          <a:xfrm>
            <a:off x="8186236" y="940600"/>
            <a:ext cx="318653" cy="318653"/>
          </a:xfrm>
          <a:custGeom>
            <a:rect b="b" l="l" r="r" t="t"/>
            <a:pathLst>
              <a:path extrusionOk="0" h="9913" w="9913">
                <a:moveTo>
                  <a:pt x="4973" y="0"/>
                </a:moveTo>
                <a:cubicBezTo>
                  <a:pt x="2217" y="0"/>
                  <a:pt x="1" y="2217"/>
                  <a:pt x="1" y="4940"/>
                </a:cubicBezTo>
                <a:cubicBezTo>
                  <a:pt x="1" y="7696"/>
                  <a:pt x="2217" y="9912"/>
                  <a:pt x="4973" y="9912"/>
                </a:cubicBezTo>
                <a:cubicBezTo>
                  <a:pt x="7696" y="9912"/>
                  <a:pt x="9913" y="7696"/>
                  <a:pt x="9913" y="4940"/>
                </a:cubicBezTo>
                <a:cubicBezTo>
                  <a:pt x="9913" y="2217"/>
                  <a:pt x="7696" y="0"/>
                  <a:pt x="4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a:off x="8336900" y="937546"/>
            <a:ext cx="174097" cy="327815"/>
          </a:xfrm>
          <a:custGeom>
            <a:rect b="b" l="l" r="r" t="t"/>
            <a:pathLst>
              <a:path extrusionOk="0" h="10198" w="5416">
                <a:moveTo>
                  <a:pt x="1362" y="0"/>
                </a:moveTo>
                <a:cubicBezTo>
                  <a:pt x="1267" y="0"/>
                  <a:pt x="1172" y="63"/>
                  <a:pt x="1141" y="158"/>
                </a:cubicBezTo>
                <a:cubicBezTo>
                  <a:pt x="1109" y="253"/>
                  <a:pt x="1172" y="348"/>
                  <a:pt x="1299" y="380"/>
                </a:cubicBezTo>
                <a:cubicBezTo>
                  <a:pt x="1584" y="443"/>
                  <a:pt x="1869" y="539"/>
                  <a:pt x="2122" y="634"/>
                </a:cubicBezTo>
                <a:cubicBezTo>
                  <a:pt x="2692" y="887"/>
                  <a:pt x="3199" y="1235"/>
                  <a:pt x="3642" y="1679"/>
                </a:cubicBezTo>
                <a:cubicBezTo>
                  <a:pt x="4086" y="2090"/>
                  <a:pt x="4434" y="2629"/>
                  <a:pt x="4656" y="3167"/>
                </a:cubicBezTo>
                <a:cubicBezTo>
                  <a:pt x="4909" y="3769"/>
                  <a:pt x="5036" y="4402"/>
                  <a:pt x="5036" y="5035"/>
                </a:cubicBezTo>
                <a:cubicBezTo>
                  <a:pt x="5036" y="5669"/>
                  <a:pt x="4909" y="6302"/>
                  <a:pt x="4656" y="6872"/>
                </a:cubicBezTo>
                <a:cubicBezTo>
                  <a:pt x="4434" y="7442"/>
                  <a:pt x="4086" y="7949"/>
                  <a:pt x="3642" y="8392"/>
                </a:cubicBezTo>
                <a:cubicBezTo>
                  <a:pt x="3199" y="8836"/>
                  <a:pt x="2692" y="9184"/>
                  <a:pt x="2122" y="9437"/>
                </a:cubicBezTo>
                <a:cubicBezTo>
                  <a:pt x="1552" y="9691"/>
                  <a:pt x="919" y="9817"/>
                  <a:pt x="286" y="9817"/>
                </a:cubicBezTo>
                <a:lnTo>
                  <a:pt x="191" y="9817"/>
                </a:lnTo>
                <a:cubicBezTo>
                  <a:pt x="96" y="9817"/>
                  <a:pt x="1" y="9881"/>
                  <a:pt x="1" y="9976"/>
                </a:cubicBezTo>
                <a:cubicBezTo>
                  <a:pt x="1" y="10103"/>
                  <a:pt x="96" y="10166"/>
                  <a:pt x="191" y="10198"/>
                </a:cubicBezTo>
                <a:lnTo>
                  <a:pt x="286" y="10198"/>
                </a:lnTo>
                <a:cubicBezTo>
                  <a:pt x="951" y="10198"/>
                  <a:pt x="1647" y="10039"/>
                  <a:pt x="2281" y="9786"/>
                </a:cubicBezTo>
                <a:cubicBezTo>
                  <a:pt x="2882" y="9532"/>
                  <a:pt x="3421" y="9152"/>
                  <a:pt x="3896" y="8677"/>
                </a:cubicBezTo>
                <a:cubicBezTo>
                  <a:pt x="4371" y="8202"/>
                  <a:pt x="4751" y="7664"/>
                  <a:pt x="5004" y="7031"/>
                </a:cubicBezTo>
                <a:cubicBezTo>
                  <a:pt x="5289" y="6397"/>
                  <a:pt x="5416" y="5732"/>
                  <a:pt x="5416" y="5035"/>
                </a:cubicBezTo>
                <a:cubicBezTo>
                  <a:pt x="5416" y="4339"/>
                  <a:pt x="5289" y="3674"/>
                  <a:pt x="5004" y="3040"/>
                </a:cubicBezTo>
                <a:cubicBezTo>
                  <a:pt x="4751" y="2439"/>
                  <a:pt x="4371" y="1869"/>
                  <a:pt x="3896" y="1394"/>
                </a:cubicBezTo>
                <a:cubicBezTo>
                  <a:pt x="3452" y="919"/>
                  <a:pt x="2882" y="570"/>
                  <a:pt x="2281" y="285"/>
                </a:cubicBezTo>
                <a:cubicBezTo>
                  <a:pt x="1996" y="158"/>
                  <a:pt x="1679" y="63"/>
                  <a:pt x="136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8"/>
          <p:cNvSpPr/>
          <p:nvPr/>
        </p:nvSpPr>
        <p:spPr>
          <a:xfrm>
            <a:off x="8180129" y="934492"/>
            <a:ext cx="172072" cy="327815"/>
          </a:xfrm>
          <a:custGeom>
            <a:rect b="b" l="l" r="r" t="t"/>
            <a:pathLst>
              <a:path extrusionOk="0" h="10198" w="5353">
                <a:moveTo>
                  <a:pt x="5163" y="0"/>
                </a:moveTo>
                <a:cubicBezTo>
                  <a:pt x="4466" y="0"/>
                  <a:pt x="3801" y="127"/>
                  <a:pt x="3167" y="380"/>
                </a:cubicBezTo>
                <a:cubicBezTo>
                  <a:pt x="2534" y="665"/>
                  <a:pt x="1996" y="1014"/>
                  <a:pt x="1521" y="1489"/>
                </a:cubicBezTo>
                <a:cubicBezTo>
                  <a:pt x="1046" y="1964"/>
                  <a:pt x="666" y="2502"/>
                  <a:pt x="412" y="3135"/>
                </a:cubicBezTo>
                <a:cubicBezTo>
                  <a:pt x="159" y="3769"/>
                  <a:pt x="1" y="4434"/>
                  <a:pt x="1" y="5130"/>
                </a:cubicBezTo>
                <a:cubicBezTo>
                  <a:pt x="1" y="5827"/>
                  <a:pt x="159" y="6492"/>
                  <a:pt x="412" y="7126"/>
                </a:cubicBezTo>
                <a:cubicBezTo>
                  <a:pt x="666" y="7759"/>
                  <a:pt x="1046" y="8297"/>
                  <a:pt x="1521" y="8772"/>
                </a:cubicBezTo>
                <a:cubicBezTo>
                  <a:pt x="1996" y="9247"/>
                  <a:pt x="2534" y="9627"/>
                  <a:pt x="3167" y="9881"/>
                </a:cubicBezTo>
                <a:cubicBezTo>
                  <a:pt x="3484" y="10007"/>
                  <a:pt x="3801" y="10102"/>
                  <a:pt x="4149" y="10198"/>
                </a:cubicBezTo>
                <a:lnTo>
                  <a:pt x="4213" y="10198"/>
                </a:lnTo>
                <a:cubicBezTo>
                  <a:pt x="4276" y="10198"/>
                  <a:pt x="4371" y="10134"/>
                  <a:pt x="4403" y="10039"/>
                </a:cubicBezTo>
                <a:cubicBezTo>
                  <a:pt x="4403" y="9912"/>
                  <a:pt x="4339" y="9817"/>
                  <a:pt x="4244" y="9817"/>
                </a:cubicBezTo>
                <a:cubicBezTo>
                  <a:pt x="3927" y="9754"/>
                  <a:pt x="3611" y="9659"/>
                  <a:pt x="3294" y="9532"/>
                </a:cubicBezTo>
                <a:cubicBezTo>
                  <a:pt x="2724" y="9279"/>
                  <a:pt x="2217" y="8931"/>
                  <a:pt x="1774" y="8487"/>
                </a:cubicBezTo>
                <a:cubicBezTo>
                  <a:pt x="1362" y="8076"/>
                  <a:pt x="1014" y="7537"/>
                  <a:pt x="761" y="6999"/>
                </a:cubicBezTo>
                <a:cubicBezTo>
                  <a:pt x="507" y="6397"/>
                  <a:pt x="381" y="5764"/>
                  <a:pt x="381" y="5130"/>
                </a:cubicBezTo>
                <a:cubicBezTo>
                  <a:pt x="381" y="4497"/>
                  <a:pt x="507" y="3864"/>
                  <a:pt x="761" y="3294"/>
                </a:cubicBezTo>
                <a:cubicBezTo>
                  <a:pt x="1014" y="2724"/>
                  <a:pt x="1331" y="2217"/>
                  <a:pt x="1774" y="1774"/>
                </a:cubicBezTo>
                <a:cubicBezTo>
                  <a:pt x="2217" y="1330"/>
                  <a:pt x="2724" y="982"/>
                  <a:pt x="3294" y="729"/>
                </a:cubicBezTo>
                <a:cubicBezTo>
                  <a:pt x="3896" y="507"/>
                  <a:pt x="4529" y="380"/>
                  <a:pt x="5163" y="380"/>
                </a:cubicBezTo>
                <a:cubicBezTo>
                  <a:pt x="5258" y="380"/>
                  <a:pt x="5353" y="285"/>
                  <a:pt x="5353" y="190"/>
                </a:cubicBezTo>
                <a:cubicBezTo>
                  <a:pt x="5353" y="63"/>
                  <a:pt x="5258" y="0"/>
                  <a:pt x="516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8"/>
          <p:cNvSpPr/>
          <p:nvPr/>
        </p:nvSpPr>
        <p:spPr>
          <a:xfrm>
            <a:off x="8268688" y="1099396"/>
            <a:ext cx="282040" cy="226011"/>
          </a:xfrm>
          <a:custGeom>
            <a:rect b="b" l="l" r="r" t="t"/>
            <a:pathLst>
              <a:path extrusionOk="0" h="7031" w="8774">
                <a:moveTo>
                  <a:pt x="7348" y="0"/>
                </a:moveTo>
                <a:cubicBezTo>
                  <a:pt x="7348" y="666"/>
                  <a:pt x="7221" y="1331"/>
                  <a:pt x="6968" y="1932"/>
                </a:cubicBezTo>
                <a:cubicBezTo>
                  <a:pt x="6715" y="2502"/>
                  <a:pt x="6366" y="3041"/>
                  <a:pt x="5891" y="3484"/>
                </a:cubicBezTo>
                <a:cubicBezTo>
                  <a:pt x="5448" y="3959"/>
                  <a:pt x="4909" y="4307"/>
                  <a:pt x="4339" y="4561"/>
                </a:cubicBezTo>
                <a:cubicBezTo>
                  <a:pt x="3738" y="4814"/>
                  <a:pt x="3073" y="4941"/>
                  <a:pt x="2408" y="4941"/>
                </a:cubicBezTo>
                <a:lnTo>
                  <a:pt x="2313" y="4941"/>
                </a:lnTo>
                <a:lnTo>
                  <a:pt x="2313" y="4339"/>
                </a:lnTo>
                <a:lnTo>
                  <a:pt x="1" y="5701"/>
                </a:lnTo>
                <a:lnTo>
                  <a:pt x="2313" y="7031"/>
                </a:lnTo>
                <a:lnTo>
                  <a:pt x="2313" y="6366"/>
                </a:lnTo>
                <a:lnTo>
                  <a:pt x="2408" y="6366"/>
                </a:lnTo>
                <a:cubicBezTo>
                  <a:pt x="3294" y="6366"/>
                  <a:pt x="4118" y="6208"/>
                  <a:pt x="4878" y="5859"/>
                </a:cubicBezTo>
                <a:cubicBezTo>
                  <a:pt x="5638" y="5543"/>
                  <a:pt x="6335" y="5099"/>
                  <a:pt x="6905" y="4497"/>
                </a:cubicBezTo>
                <a:cubicBezTo>
                  <a:pt x="7475" y="3927"/>
                  <a:pt x="7950" y="3231"/>
                  <a:pt x="8266" y="2471"/>
                </a:cubicBezTo>
                <a:cubicBezTo>
                  <a:pt x="8615" y="1711"/>
                  <a:pt x="8773" y="887"/>
                  <a:pt x="8773"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8"/>
          <p:cNvSpPr/>
          <p:nvPr/>
        </p:nvSpPr>
        <p:spPr>
          <a:xfrm>
            <a:off x="8262581" y="1093289"/>
            <a:ext cx="294255" cy="238227"/>
          </a:xfrm>
          <a:custGeom>
            <a:rect b="b" l="l" r="r" t="t"/>
            <a:pathLst>
              <a:path extrusionOk="0" h="7411" w="9154">
                <a:moveTo>
                  <a:pt x="7538" y="0"/>
                </a:moveTo>
                <a:cubicBezTo>
                  <a:pt x="7443" y="0"/>
                  <a:pt x="7348" y="95"/>
                  <a:pt x="7348" y="190"/>
                </a:cubicBezTo>
                <a:cubicBezTo>
                  <a:pt x="7348" y="824"/>
                  <a:pt x="7221" y="1457"/>
                  <a:pt x="6968" y="2059"/>
                </a:cubicBezTo>
                <a:cubicBezTo>
                  <a:pt x="6746" y="2597"/>
                  <a:pt x="6398" y="3136"/>
                  <a:pt x="5954" y="3547"/>
                </a:cubicBezTo>
                <a:cubicBezTo>
                  <a:pt x="5511" y="3991"/>
                  <a:pt x="5004" y="4339"/>
                  <a:pt x="4434" y="4592"/>
                </a:cubicBezTo>
                <a:cubicBezTo>
                  <a:pt x="3896" y="4814"/>
                  <a:pt x="3294" y="4941"/>
                  <a:pt x="2693" y="4941"/>
                </a:cubicBezTo>
                <a:lnTo>
                  <a:pt x="2693" y="4561"/>
                </a:lnTo>
                <a:cubicBezTo>
                  <a:pt x="2693" y="4466"/>
                  <a:pt x="2661" y="4402"/>
                  <a:pt x="2598" y="4371"/>
                </a:cubicBezTo>
                <a:cubicBezTo>
                  <a:pt x="2566" y="4355"/>
                  <a:pt x="2534" y="4347"/>
                  <a:pt x="2503" y="4347"/>
                </a:cubicBezTo>
                <a:cubicBezTo>
                  <a:pt x="2471" y="4347"/>
                  <a:pt x="2439" y="4355"/>
                  <a:pt x="2408" y="4371"/>
                </a:cubicBezTo>
                <a:lnTo>
                  <a:pt x="96" y="5733"/>
                </a:lnTo>
                <a:cubicBezTo>
                  <a:pt x="32" y="5764"/>
                  <a:pt x="1" y="5828"/>
                  <a:pt x="1" y="5891"/>
                </a:cubicBezTo>
                <a:cubicBezTo>
                  <a:pt x="1" y="5954"/>
                  <a:pt x="32" y="6018"/>
                  <a:pt x="96" y="6049"/>
                </a:cubicBezTo>
                <a:lnTo>
                  <a:pt x="2408" y="7379"/>
                </a:lnTo>
                <a:cubicBezTo>
                  <a:pt x="2439" y="7411"/>
                  <a:pt x="2471" y="7411"/>
                  <a:pt x="2503" y="7411"/>
                </a:cubicBezTo>
                <a:cubicBezTo>
                  <a:pt x="2534" y="7411"/>
                  <a:pt x="2566" y="7411"/>
                  <a:pt x="2629" y="7379"/>
                </a:cubicBezTo>
                <a:cubicBezTo>
                  <a:pt x="2661" y="7348"/>
                  <a:pt x="2724" y="7284"/>
                  <a:pt x="2724" y="7221"/>
                </a:cubicBezTo>
                <a:lnTo>
                  <a:pt x="2724" y="6778"/>
                </a:lnTo>
                <a:cubicBezTo>
                  <a:pt x="3548" y="6746"/>
                  <a:pt x="4371" y="6588"/>
                  <a:pt x="5163" y="6239"/>
                </a:cubicBezTo>
                <a:cubicBezTo>
                  <a:pt x="5923" y="5923"/>
                  <a:pt x="6651" y="5448"/>
                  <a:pt x="7253" y="4846"/>
                </a:cubicBezTo>
                <a:cubicBezTo>
                  <a:pt x="7855" y="4244"/>
                  <a:pt x="8330" y="3547"/>
                  <a:pt x="8646" y="2756"/>
                </a:cubicBezTo>
                <a:cubicBezTo>
                  <a:pt x="8995" y="1932"/>
                  <a:pt x="9153" y="1077"/>
                  <a:pt x="9153" y="190"/>
                </a:cubicBezTo>
                <a:cubicBezTo>
                  <a:pt x="9153" y="95"/>
                  <a:pt x="9090" y="0"/>
                  <a:pt x="8963" y="0"/>
                </a:cubicBezTo>
                <a:cubicBezTo>
                  <a:pt x="8868" y="0"/>
                  <a:pt x="8773" y="95"/>
                  <a:pt x="8773" y="190"/>
                </a:cubicBezTo>
                <a:cubicBezTo>
                  <a:pt x="8773" y="1014"/>
                  <a:pt x="8615" y="1837"/>
                  <a:pt x="8298" y="2597"/>
                </a:cubicBezTo>
                <a:cubicBezTo>
                  <a:pt x="7981" y="3326"/>
                  <a:pt x="7538" y="3991"/>
                  <a:pt x="6968" y="4561"/>
                </a:cubicBezTo>
                <a:cubicBezTo>
                  <a:pt x="6398" y="5131"/>
                  <a:pt x="5733" y="5574"/>
                  <a:pt x="5004" y="5891"/>
                </a:cubicBezTo>
                <a:cubicBezTo>
                  <a:pt x="4244" y="6208"/>
                  <a:pt x="3421" y="6398"/>
                  <a:pt x="2598" y="6398"/>
                </a:cubicBezTo>
                <a:lnTo>
                  <a:pt x="2503" y="6398"/>
                </a:lnTo>
                <a:cubicBezTo>
                  <a:pt x="2408" y="6398"/>
                  <a:pt x="2313" y="6461"/>
                  <a:pt x="2313" y="6588"/>
                </a:cubicBezTo>
                <a:lnTo>
                  <a:pt x="2313" y="6904"/>
                </a:lnTo>
                <a:lnTo>
                  <a:pt x="571" y="5891"/>
                </a:lnTo>
                <a:lnTo>
                  <a:pt x="2313" y="4877"/>
                </a:lnTo>
                <a:lnTo>
                  <a:pt x="2313" y="5162"/>
                </a:lnTo>
                <a:cubicBezTo>
                  <a:pt x="2313" y="5258"/>
                  <a:pt x="2408" y="5321"/>
                  <a:pt x="2503" y="5353"/>
                </a:cubicBezTo>
                <a:lnTo>
                  <a:pt x="2598" y="5353"/>
                </a:lnTo>
                <a:cubicBezTo>
                  <a:pt x="3294" y="5353"/>
                  <a:pt x="3959" y="5194"/>
                  <a:pt x="4593" y="4941"/>
                </a:cubicBezTo>
                <a:cubicBezTo>
                  <a:pt x="5194" y="4687"/>
                  <a:pt x="5764" y="4307"/>
                  <a:pt x="6240" y="3832"/>
                </a:cubicBezTo>
                <a:cubicBezTo>
                  <a:pt x="6715" y="3357"/>
                  <a:pt x="7063" y="2819"/>
                  <a:pt x="7348" y="2186"/>
                </a:cubicBezTo>
                <a:cubicBezTo>
                  <a:pt x="7601" y="1552"/>
                  <a:pt x="7728" y="887"/>
                  <a:pt x="7728" y="190"/>
                </a:cubicBezTo>
                <a:cubicBezTo>
                  <a:pt x="7728" y="95"/>
                  <a:pt x="7633" y="0"/>
                  <a:pt x="753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8"/>
          <p:cNvSpPr/>
          <p:nvPr/>
        </p:nvSpPr>
        <p:spPr>
          <a:xfrm>
            <a:off x="8140430" y="877467"/>
            <a:ext cx="279983" cy="221961"/>
          </a:xfrm>
          <a:custGeom>
            <a:rect b="b" l="l" r="r" t="t"/>
            <a:pathLst>
              <a:path extrusionOk="0" h="6905" w="8710">
                <a:moveTo>
                  <a:pt x="6398" y="1"/>
                </a:moveTo>
                <a:lnTo>
                  <a:pt x="6398" y="444"/>
                </a:lnTo>
                <a:lnTo>
                  <a:pt x="6398" y="539"/>
                </a:lnTo>
                <a:cubicBezTo>
                  <a:pt x="5511" y="539"/>
                  <a:pt x="4656" y="697"/>
                  <a:pt x="3896" y="1014"/>
                </a:cubicBezTo>
                <a:cubicBezTo>
                  <a:pt x="3136" y="1362"/>
                  <a:pt x="2471" y="1806"/>
                  <a:pt x="1869" y="2408"/>
                </a:cubicBezTo>
                <a:cubicBezTo>
                  <a:pt x="1299" y="2978"/>
                  <a:pt x="824" y="3643"/>
                  <a:pt x="507" y="4434"/>
                </a:cubicBezTo>
                <a:cubicBezTo>
                  <a:pt x="190" y="5194"/>
                  <a:pt x="0" y="6018"/>
                  <a:pt x="0" y="6904"/>
                </a:cubicBezTo>
                <a:lnTo>
                  <a:pt x="1426" y="6904"/>
                </a:lnTo>
                <a:cubicBezTo>
                  <a:pt x="1426" y="6208"/>
                  <a:pt x="1584" y="5574"/>
                  <a:pt x="1806" y="4973"/>
                </a:cubicBezTo>
                <a:cubicBezTo>
                  <a:pt x="2059" y="4371"/>
                  <a:pt x="2439" y="3833"/>
                  <a:pt x="2882" y="3389"/>
                </a:cubicBezTo>
                <a:cubicBezTo>
                  <a:pt x="3326" y="2946"/>
                  <a:pt x="3864" y="2598"/>
                  <a:pt x="4466" y="2344"/>
                </a:cubicBezTo>
                <a:cubicBezTo>
                  <a:pt x="5067" y="2091"/>
                  <a:pt x="5701" y="1932"/>
                  <a:pt x="6398" y="1932"/>
                </a:cubicBezTo>
                <a:lnTo>
                  <a:pt x="6398" y="2661"/>
                </a:lnTo>
                <a:lnTo>
                  <a:pt x="8709" y="1331"/>
                </a:lnTo>
                <a:lnTo>
                  <a:pt x="6398"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a:off x="8134322" y="870588"/>
            <a:ext cx="292198" cy="234948"/>
          </a:xfrm>
          <a:custGeom>
            <a:rect b="b" l="l" r="r" t="t"/>
            <a:pathLst>
              <a:path extrusionOk="0" h="7309" w="9090">
                <a:moveTo>
                  <a:pt x="6576" y="1"/>
                </a:moveTo>
                <a:cubicBezTo>
                  <a:pt x="6540" y="1"/>
                  <a:pt x="6508" y="9"/>
                  <a:pt x="6493" y="25"/>
                </a:cubicBezTo>
                <a:cubicBezTo>
                  <a:pt x="6429" y="88"/>
                  <a:pt x="6398" y="151"/>
                  <a:pt x="6398" y="215"/>
                </a:cubicBezTo>
                <a:lnTo>
                  <a:pt x="6398" y="531"/>
                </a:lnTo>
                <a:cubicBezTo>
                  <a:pt x="5574" y="563"/>
                  <a:pt x="4782" y="753"/>
                  <a:pt x="4022" y="1070"/>
                </a:cubicBezTo>
                <a:cubicBezTo>
                  <a:pt x="3231" y="1386"/>
                  <a:pt x="2534" y="1861"/>
                  <a:pt x="1932" y="2463"/>
                </a:cubicBezTo>
                <a:cubicBezTo>
                  <a:pt x="1331" y="3065"/>
                  <a:pt x="855" y="3762"/>
                  <a:pt x="507" y="4553"/>
                </a:cubicBezTo>
                <a:cubicBezTo>
                  <a:pt x="190" y="5377"/>
                  <a:pt x="0" y="6232"/>
                  <a:pt x="0" y="7118"/>
                </a:cubicBezTo>
                <a:cubicBezTo>
                  <a:pt x="0" y="7213"/>
                  <a:pt x="95" y="7308"/>
                  <a:pt x="190" y="7308"/>
                </a:cubicBezTo>
                <a:cubicBezTo>
                  <a:pt x="317" y="7308"/>
                  <a:pt x="380" y="7213"/>
                  <a:pt x="380" y="7118"/>
                </a:cubicBezTo>
                <a:cubicBezTo>
                  <a:pt x="380" y="6295"/>
                  <a:pt x="539" y="5472"/>
                  <a:pt x="887" y="4712"/>
                </a:cubicBezTo>
                <a:cubicBezTo>
                  <a:pt x="1172" y="3983"/>
                  <a:pt x="1616" y="3318"/>
                  <a:pt x="2186" y="2748"/>
                </a:cubicBezTo>
                <a:cubicBezTo>
                  <a:pt x="2756" y="2178"/>
                  <a:pt x="3421" y="1735"/>
                  <a:pt x="4181" y="1418"/>
                </a:cubicBezTo>
                <a:cubicBezTo>
                  <a:pt x="4941" y="1101"/>
                  <a:pt x="5733" y="943"/>
                  <a:pt x="6588" y="943"/>
                </a:cubicBezTo>
                <a:cubicBezTo>
                  <a:pt x="6683" y="943"/>
                  <a:pt x="6778" y="848"/>
                  <a:pt x="6778" y="753"/>
                </a:cubicBezTo>
                <a:lnTo>
                  <a:pt x="6778" y="531"/>
                </a:lnTo>
                <a:lnTo>
                  <a:pt x="8519" y="1545"/>
                </a:lnTo>
                <a:lnTo>
                  <a:pt x="6778" y="2558"/>
                </a:lnTo>
                <a:lnTo>
                  <a:pt x="6778" y="2146"/>
                </a:lnTo>
                <a:cubicBezTo>
                  <a:pt x="6778" y="2051"/>
                  <a:pt x="6683" y="1956"/>
                  <a:pt x="6588" y="1956"/>
                </a:cubicBezTo>
                <a:cubicBezTo>
                  <a:pt x="5891" y="1956"/>
                  <a:pt x="5194" y="2115"/>
                  <a:pt x="4561" y="2368"/>
                </a:cubicBezTo>
                <a:cubicBezTo>
                  <a:pt x="3959" y="2622"/>
                  <a:pt x="3421" y="3002"/>
                  <a:pt x="2946" y="3477"/>
                </a:cubicBezTo>
                <a:cubicBezTo>
                  <a:pt x="2471" y="3952"/>
                  <a:pt x="2091" y="4490"/>
                  <a:pt x="1837" y="5123"/>
                </a:cubicBezTo>
                <a:cubicBezTo>
                  <a:pt x="1552" y="5757"/>
                  <a:pt x="1426" y="6422"/>
                  <a:pt x="1426" y="7118"/>
                </a:cubicBezTo>
                <a:cubicBezTo>
                  <a:pt x="1426" y="7213"/>
                  <a:pt x="1521" y="7308"/>
                  <a:pt x="1616" y="7308"/>
                </a:cubicBezTo>
                <a:cubicBezTo>
                  <a:pt x="1711" y="7308"/>
                  <a:pt x="1806" y="7213"/>
                  <a:pt x="1806" y="7118"/>
                </a:cubicBezTo>
                <a:cubicBezTo>
                  <a:pt x="1806" y="6485"/>
                  <a:pt x="1932" y="5852"/>
                  <a:pt x="2186" y="5250"/>
                </a:cubicBezTo>
                <a:cubicBezTo>
                  <a:pt x="2407" y="4680"/>
                  <a:pt x="2756" y="4173"/>
                  <a:pt x="3199" y="3730"/>
                </a:cubicBezTo>
                <a:cubicBezTo>
                  <a:pt x="3642" y="3318"/>
                  <a:pt x="4149" y="2970"/>
                  <a:pt x="4719" y="2717"/>
                </a:cubicBezTo>
                <a:cubicBezTo>
                  <a:pt x="5257" y="2495"/>
                  <a:pt x="5796" y="2368"/>
                  <a:pt x="6398" y="2336"/>
                </a:cubicBezTo>
                <a:lnTo>
                  <a:pt x="6398" y="2875"/>
                </a:lnTo>
                <a:cubicBezTo>
                  <a:pt x="6398" y="2938"/>
                  <a:pt x="6429" y="3002"/>
                  <a:pt x="6493" y="3033"/>
                </a:cubicBezTo>
                <a:cubicBezTo>
                  <a:pt x="6508" y="3065"/>
                  <a:pt x="6540" y="3081"/>
                  <a:pt x="6576" y="3081"/>
                </a:cubicBezTo>
                <a:cubicBezTo>
                  <a:pt x="6611" y="3081"/>
                  <a:pt x="6651" y="3065"/>
                  <a:pt x="6683" y="3033"/>
                </a:cubicBezTo>
                <a:lnTo>
                  <a:pt x="8994" y="1703"/>
                </a:lnTo>
                <a:cubicBezTo>
                  <a:pt x="9058" y="1671"/>
                  <a:pt x="9089" y="1608"/>
                  <a:pt x="9089" y="1545"/>
                </a:cubicBezTo>
                <a:cubicBezTo>
                  <a:pt x="9089" y="1481"/>
                  <a:pt x="9058" y="1418"/>
                  <a:pt x="8994" y="1386"/>
                </a:cubicBezTo>
                <a:lnTo>
                  <a:pt x="6683" y="25"/>
                </a:lnTo>
                <a:cubicBezTo>
                  <a:pt x="6651" y="9"/>
                  <a:pt x="6611" y="1"/>
                  <a:pt x="657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8241204" y="989460"/>
            <a:ext cx="209746" cy="209746"/>
          </a:xfrm>
          <a:custGeom>
            <a:rect b="b" l="l" r="r" t="t"/>
            <a:pathLst>
              <a:path extrusionOk="0" h="6525" w="6525">
                <a:moveTo>
                  <a:pt x="3276" y="2141"/>
                </a:moveTo>
                <a:cubicBezTo>
                  <a:pt x="3519" y="2141"/>
                  <a:pt x="3761" y="2217"/>
                  <a:pt x="3959" y="2375"/>
                </a:cubicBezTo>
                <a:cubicBezTo>
                  <a:pt x="4434" y="2755"/>
                  <a:pt x="4529" y="3484"/>
                  <a:pt x="4149" y="3959"/>
                </a:cubicBezTo>
                <a:cubicBezTo>
                  <a:pt x="3932" y="4248"/>
                  <a:pt x="3601" y="4393"/>
                  <a:pt x="3269" y="4393"/>
                </a:cubicBezTo>
                <a:cubicBezTo>
                  <a:pt x="3020" y="4393"/>
                  <a:pt x="2769" y="4312"/>
                  <a:pt x="2566" y="4149"/>
                </a:cubicBezTo>
                <a:cubicBezTo>
                  <a:pt x="2059" y="3769"/>
                  <a:pt x="1996" y="3040"/>
                  <a:pt x="2376" y="2565"/>
                </a:cubicBezTo>
                <a:cubicBezTo>
                  <a:pt x="2597" y="2289"/>
                  <a:pt x="2937" y="2141"/>
                  <a:pt x="3276" y="2141"/>
                </a:cubicBezTo>
                <a:close/>
                <a:moveTo>
                  <a:pt x="3453" y="0"/>
                </a:moveTo>
                <a:lnTo>
                  <a:pt x="2376" y="127"/>
                </a:lnTo>
                <a:cubicBezTo>
                  <a:pt x="2281" y="127"/>
                  <a:pt x="2249" y="190"/>
                  <a:pt x="2249" y="254"/>
                </a:cubicBezTo>
                <a:lnTo>
                  <a:pt x="2313" y="824"/>
                </a:lnTo>
                <a:cubicBezTo>
                  <a:pt x="2313" y="887"/>
                  <a:pt x="2281" y="950"/>
                  <a:pt x="2249" y="950"/>
                </a:cubicBezTo>
                <a:cubicBezTo>
                  <a:pt x="2122" y="1014"/>
                  <a:pt x="1996" y="1077"/>
                  <a:pt x="1869" y="1172"/>
                </a:cubicBezTo>
                <a:cubicBezTo>
                  <a:pt x="1853" y="1188"/>
                  <a:pt x="1830" y="1196"/>
                  <a:pt x="1802" y="1196"/>
                </a:cubicBezTo>
                <a:cubicBezTo>
                  <a:pt x="1774" y="1196"/>
                  <a:pt x="1742" y="1188"/>
                  <a:pt x="1711" y="1172"/>
                </a:cubicBezTo>
                <a:lnTo>
                  <a:pt x="1267" y="792"/>
                </a:lnTo>
                <a:cubicBezTo>
                  <a:pt x="1241" y="779"/>
                  <a:pt x="1215" y="771"/>
                  <a:pt x="1189" y="771"/>
                </a:cubicBezTo>
                <a:cubicBezTo>
                  <a:pt x="1152" y="771"/>
                  <a:pt x="1115" y="787"/>
                  <a:pt x="1077" y="824"/>
                </a:cubicBezTo>
                <a:lnTo>
                  <a:pt x="412" y="1679"/>
                </a:lnTo>
                <a:cubicBezTo>
                  <a:pt x="381" y="1742"/>
                  <a:pt x="381" y="1805"/>
                  <a:pt x="444" y="1869"/>
                </a:cubicBezTo>
                <a:lnTo>
                  <a:pt x="887" y="2217"/>
                </a:lnTo>
                <a:cubicBezTo>
                  <a:pt x="919" y="2249"/>
                  <a:pt x="951" y="2312"/>
                  <a:pt x="919" y="2375"/>
                </a:cubicBezTo>
                <a:cubicBezTo>
                  <a:pt x="856" y="2502"/>
                  <a:pt x="824" y="2629"/>
                  <a:pt x="792" y="2755"/>
                </a:cubicBezTo>
                <a:cubicBezTo>
                  <a:pt x="792" y="2819"/>
                  <a:pt x="761" y="2850"/>
                  <a:pt x="697" y="2882"/>
                </a:cubicBezTo>
                <a:lnTo>
                  <a:pt x="127" y="2945"/>
                </a:lnTo>
                <a:cubicBezTo>
                  <a:pt x="32" y="2945"/>
                  <a:pt x="1" y="3009"/>
                  <a:pt x="1" y="3072"/>
                </a:cubicBezTo>
                <a:lnTo>
                  <a:pt x="127" y="4149"/>
                </a:lnTo>
                <a:cubicBezTo>
                  <a:pt x="127" y="4244"/>
                  <a:pt x="191" y="4276"/>
                  <a:pt x="254" y="4276"/>
                </a:cubicBezTo>
                <a:lnTo>
                  <a:pt x="856" y="4212"/>
                </a:lnTo>
                <a:cubicBezTo>
                  <a:pt x="887" y="4212"/>
                  <a:pt x="951" y="4244"/>
                  <a:pt x="982" y="4276"/>
                </a:cubicBezTo>
                <a:cubicBezTo>
                  <a:pt x="1014" y="4402"/>
                  <a:pt x="1109" y="4529"/>
                  <a:pt x="1172" y="4656"/>
                </a:cubicBezTo>
                <a:cubicBezTo>
                  <a:pt x="1204" y="4687"/>
                  <a:pt x="1204" y="4751"/>
                  <a:pt x="1172" y="4814"/>
                </a:cubicBezTo>
                <a:lnTo>
                  <a:pt x="824" y="5257"/>
                </a:lnTo>
                <a:cubicBezTo>
                  <a:pt x="761" y="5321"/>
                  <a:pt x="761" y="5384"/>
                  <a:pt x="824" y="5447"/>
                </a:cubicBezTo>
                <a:lnTo>
                  <a:pt x="1679" y="6112"/>
                </a:lnTo>
                <a:cubicBezTo>
                  <a:pt x="1705" y="6125"/>
                  <a:pt x="1732" y="6133"/>
                  <a:pt x="1758" y="6133"/>
                </a:cubicBezTo>
                <a:cubicBezTo>
                  <a:pt x="1795" y="6133"/>
                  <a:pt x="1832" y="6118"/>
                  <a:pt x="1869" y="6081"/>
                </a:cubicBezTo>
                <a:lnTo>
                  <a:pt x="2217" y="5637"/>
                </a:lnTo>
                <a:cubicBezTo>
                  <a:pt x="2240" y="5615"/>
                  <a:pt x="2278" y="5593"/>
                  <a:pt x="2321" y="5593"/>
                </a:cubicBezTo>
                <a:cubicBezTo>
                  <a:pt x="2339" y="5593"/>
                  <a:pt x="2357" y="5596"/>
                  <a:pt x="2376" y="5606"/>
                </a:cubicBezTo>
                <a:cubicBezTo>
                  <a:pt x="2503" y="5669"/>
                  <a:pt x="2629" y="5701"/>
                  <a:pt x="2788" y="5732"/>
                </a:cubicBezTo>
                <a:cubicBezTo>
                  <a:pt x="2819" y="5732"/>
                  <a:pt x="2883" y="5764"/>
                  <a:pt x="2883" y="5827"/>
                </a:cubicBezTo>
                <a:lnTo>
                  <a:pt x="2946" y="6397"/>
                </a:lnTo>
                <a:cubicBezTo>
                  <a:pt x="2946" y="6461"/>
                  <a:pt x="3009" y="6524"/>
                  <a:pt x="3073" y="6524"/>
                </a:cubicBezTo>
                <a:lnTo>
                  <a:pt x="4149" y="6397"/>
                </a:lnTo>
                <a:cubicBezTo>
                  <a:pt x="4244" y="6397"/>
                  <a:pt x="4276" y="6334"/>
                  <a:pt x="4276" y="6239"/>
                </a:cubicBezTo>
                <a:lnTo>
                  <a:pt x="4213" y="5669"/>
                </a:lnTo>
                <a:cubicBezTo>
                  <a:pt x="4213" y="5637"/>
                  <a:pt x="4244" y="5574"/>
                  <a:pt x="4276" y="5542"/>
                </a:cubicBezTo>
                <a:cubicBezTo>
                  <a:pt x="4403" y="5479"/>
                  <a:pt x="4529" y="5416"/>
                  <a:pt x="4656" y="5352"/>
                </a:cubicBezTo>
                <a:cubicBezTo>
                  <a:pt x="4672" y="5336"/>
                  <a:pt x="4696" y="5329"/>
                  <a:pt x="4723" y="5329"/>
                </a:cubicBezTo>
                <a:cubicBezTo>
                  <a:pt x="4751" y="5329"/>
                  <a:pt x="4783" y="5336"/>
                  <a:pt x="4814" y="5352"/>
                </a:cubicBezTo>
                <a:lnTo>
                  <a:pt x="5258" y="5701"/>
                </a:lnTo>
                <a:cubicBezTo>
                  <a:pt x="5289" y="5732"/>
                  <a:pt x="5321" y="5748"/>
                  <a:pt x="5353" y="5748"/>
                </a:cubicBezTo>
                <a:cubicBezTo>
                  <a:pt x="5384" y="5748"/>
                  <a:pt x="5416" y="5732"/>
                  <a:pt x="5448" y="5701"/>
                </a:cubicBezTo>
                <a:lnTo>
                  <a:pt x="6113" y="4846"/>
                </a:lnTo>
                <a:cubicBezTo>
                  <a:pt x="6176" y="4782"/>
                  <a:pt x="6144" y="4687"/>
                  <a:pt x="6081" y="4656"/>
                </a:cubicBezTo>
                <a:lnTo>
                  <a:pt x="5638" y="4307"/>
                </a:lnTo>
                <a:cubicBezTo>
                  <a:pt x="5606" y="4244"/>
                  <a:pt x="5606" y="4212"/>
                  <a:pt x="5606" y="4149"/>
                </a:cubicBezTo>
                <a:cubicBezTo>
                  <a:pt x="5669" y="4022"/>
                  <a:pt x="5701" y="3896"/>
                  <a:pt x="5733" y="3737"/>
                </a:cubicBezTo>
                <a:cubicBezTo>
                  <a:pt x="5733" y="3706"/>
                  <a:pt x="5796" y="3642"/>
                  <a:pt x="5828" y="3642"/>
                </a:cubicBezTo>
                <a:lnTo>
                  <a:pt x="6303" y="3579"/>
                </a:lnTo>
                <a:cubicBezTo>
                  <a:pt x="6429" y="3579"/>
                  <a:pt x="6524" y="3452"/>
                  <a:pt x="6524" y="3325"/>
                </a:cubicBezTo>
                <a:lnTo>
                  <a:pt x="6398" y="2344"/>
                </a:lnTo>
                <a:cubicBezTo>
                  <a:pt x="6398" y="2280"/>
                  <a:pt x="6334" y="2249"/>
                  <a:pt x="6271" y="2249"/>
                </a:cubicBezTo>
                <a:lnTo>
                  <a:pt x="5669" y="2312"/>
                </a:lnTo>
                <a:cubicBezTo>
                  <a:pt x="5638" y="2312"/>
                  <a:pt x="5574" y="2280"/>
                  <a:pt x="5543" y="2249"/>
                </a:cubicBezTo>
                <a:cubicBezTo>
                  <a:pt x="5511" y="2090"/>
                  <a:pt x="5416" y="1995"/>
                  <a:pt x="5353" y="1869"/>
                </a:cubicBezTo>
                <a:cubicBezTo>
                  <a:pt x="5321" y="1805"/>
                  <a:pt x="5321" y="1774"/>
                  <a:pt x="5353" y="1710"/>
                </a:cubicBezTo>
                <a:lnTo>
                  <a:pt x="5701" y="1267"/>
                </a:lnTo>
                <a:cubicBezTo>
                  <a:pt x="5764" y="1204"/>
                  <a:pt x="5764" y="1140"/>
                  <a:pt x="5701" y="1077"/>
                </a:cubicBezTo>
                <a:lnTo>
                  <a:pt x="4846" y="412"/>
                </a:lnTo>
                <a:cubicBezTo>
                  <a:pt x="4819" y="385"/>
                  <a:pt x="4792" y="375"/>
                  <a:pt x="4766" y="375"/>
                </a:cubicBezTo>
                <a:cubicBezTo>
                  <a:pt x="4729" y="375"/>
                  <a:pt x="4693" y="394"/>
                  <a:pt x="4656" y="412"/>
                </a:cubicBezTo>
                <a:lnTo>
                  <a:pt x="4308" y="887"/>
                </a:lnTo>
                <a:cubicBezTo>
                  <a:pt x="4276" y="919"/>
                  <a:pt x="4213" y="919"/>
                  <a:pt x="4149" y="919"/>
                </a:cubicBezTo>
                <a:cubicBezTo>
                  <a:pt x="4023" y="855"/>
                  <a:pt x="3896" y="824"/>
                  <a:pt x="3738" y="792"/>
                </a:cubicBezTo>
                <a:cubicBezTo>
                  <a:pt x="3706" y="792"/>
                  <a:pt x="3643" y="729"/>
                  <a:pt x="3643" y="697"/>
                </a:cubicBezTo>
                <a:lnTo>
                  <a:pt x="3579" y="127"/>
                </a:lnTo>
                <a:cubicBezTo>
                  <a:pt x="3579" y="32"/>
                  <a:pt x="3516" y="0"/>
                  <a:pt x="3453"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p:nvPr/>
        </p:nvSpPr>
        <p:spPr>
          <a:xfrm>
            <a:off x="8234068" y="983353"/>
            <a:ext cx="222990" cy="221961"/>
          </a:xfrm>
          <a:custGeom>
            <a:rect b="b" l="l" r="r" t="t"/>
            <a:pathLst>
              <a:path extrusionOk="0" h="6905" w="6937">
                <a:moveTo>
                  <a:pt x="3485" y="2502"/>
                </a:moveTo>
                <a:cubicBezTo>
                  <a:pt x="3706" y="2502"/>
                  <a:pt x="3896" y="2597"/>
                  <a:pt x="4055" y="2724"/>
                </a:cubicBezTo>
                <a:cubicBezTo>
                  <a:pt x="4276" y="2882"/>
                  <a:pt x="4371" y="3104"/>
                  <a:pt x="4403" y="3357"/>
                </a:cubicBezTo>
                <a:cubicBezTo>
                  <a:pt x="4435" y="3610"/>
                  <a:pt x="4371" y="3832"/>
                  <a:pt x="4213" y="4054"/>
                </a:cubicBezTo>
                <a:cubicBezTo>
                  <a:pt x="4055" y="4244"/>
                  <a:pt x="3833" y="4371"/>
                  <a:pt x="3580" y="4402"/>
                </a:cubicBezTo>
                <a:cubicBezTo>
                  <a:pt x="3326" y="4402"/>
                  <a:pt x="3073" y="4339"/>
                  <a:pt x="2883" y="4181"/>
                </a:cubicBezTo>
                <a:cubicBezTo>
                  <a:pt x="2693" y="4022"/>
                  <a:pt x="2566" y="3800"/>
                  <a:pt x="2535" y="3547"/>
                </a:cubicBezTo>
                <a:cubicBezTo>
                  <a:pt x="2535" y="3325"/>
                  <a:pt x="2598" y="3072"/>
                  <a:pt x="2756" y="2882"/>
                </a:cubicBezTo>
                <a:cubicBezTo>
                  <a:pt x="2915" y="2660"/>
                  <a:pt x="3136" y="2565"/>
                  <a:pt x="3358" y="2534"/>
                </a:cubicBezTo>
                <a:cubicBezTo>
                  <a:pt x="3421" y="2534"/>
                  <a:pt x="3453" y="2502"/>
                  <a:pt x="3485" y="2502"/>
                </a:cubicBezTo>
                <a:close/>
                <a:moveTo>
                  <a:pt x="3511" y="2137"/>
                </a:moveTo>
                <a:cubicBezTo>
                  <a:pt x="3450" y="2137"/>
                  <a:pt x="3388" y="2142"/>
                  <a:pt x="3326" y="2154"/>
                </a:cubicBezTo>
                <a:cubicBezTo>
                  <a:pt x="2978" y="2185"/>
                  <a:pt x="2661" y="2344"/>
                  <a:pt x="2439" y="2629"/>
                </a:cubicBezTo>
                <a:cubicBezTo>
                  <a:pt x="2218" y="2914"/>
                  <a:pt x="2123" y="3262"/>
                  <a:pt x="2186" y="3610"/>
                </a:cubicBezTo>
                <a:cubicBezTo>
                  <a:pt x="2218" y="3959"/>
                  <a:pt x="2376" y="4276"/>
                  <a:pt x="2661" y="4497"/>
                </a:cubicBezTo>
                <a:cubicBezTo>
                  <a:pt x="2883" y="4687"/>
                  <a:pt x="3168" y="4782"/>
                  <a:pt x="3485" y="4782"/>
                </a:cubicBezTo>
                <a:cubicBezTo>
                  <a:pt x="3516" y="4782"/>
                  <a:pt x="3580" y="4782"/>
                  <a:pt x="3643" y="4751"/>
                </a:cubicBezTo>
                <a:cubicBezTo>
                  <a:pt x="3991" y="4719"/>
                  <a:pt x="4308" y="4561"/>
                  <a:pt x="4498" y="4276"/>
                </a:cubicBezTo>
                <a:cubicBezTo>
                  <a:pt x="4720" y="3991"/>
                  <a:pt x="4815" y="3642"/>
                  <a:pt x="4783" y="3294"/>
                </a:cubicBezTo>
                <a:cubicBezTo>
                  <a:pt x="4751" y="2945"/>
                  <a:pt x="4561" y="2629"/>
                  <a:pt x="4308" y="2407"/>
                </a:cubicBezTo>
                <a:cubicBezTo>
                  <a:pt x="4073" y="2251"/>
                  <a:pt x="3796" y="2137"/>
                  <a:pt x="3511" y="2137"/>
                </a:cubicBezTo>
                <a:close/>
                <a:moveTo>
                  <a:pt x="3611" y="380"/>
                </a:moveTo>
                <a:lnTo>
                  <a:pt x="3675" y="887"/>
                </a:lnTo>
                <a:cubicBezTo>
                  <a:pt x="3675" y="1014"/>
                  <a:pt x="3801" y="1140"/>
                  <a:pt x="3928" y="1172"/>
                </a:cubicBezTo>
                <a:cubicBezTo>
                  <a:pt x="4055" y="1172"/>
                  <a:pt x="4181" y="1235"/>
                  <a:pt x="4308" y="1267"/>
                </a:cubicBezTo>
                <a:cubicBezTo>
                  <a:pt x="4343" y="1285"/>
                  <a:pt x="4381" y="1292"/>
                  <a:pt x="4419" y="1292"/>
                </a:cubicBezTo>
                <a:cubicBezTo>
                  <a:pt x="4516" y="1292"/>
                  <a:pt x="4611" y="1240"/>
                  <a:pt x="4656" y="1172"/>
                </a:cubicBezTo>
                <a:lnTo>
                  <a:pt x="4973" y="760"/>
                </a:lnTo>
                <a:lnTo>
                  <a:pt x="5733" y="1362"/>
                </a:lnTo>
                <a:lnTo>
                  <a:pt x="5416" y="1774"/>
                </a:lnTo>
                <a:cubicBezTo>
                  <a:pt x="5353" y="1869"/>
                  <a:pt x="5321" y="2027"/>
                  <a:pt x="5416" y="2154"/>
                </a:cubicBezTo>
                <a:cubicBezTo>
                  <a:pt x="5480" y="2249"/>
                  <a:pt x="5543" y="2375"/>
                  <a:pt x="5606" y="2502"/>
                </a:cubicBezTo>
                <a:cubicBezTo>
                  <a:pt x="5670" y="2629"/>
                  <a:pt x="5796" y="2692"/>
                  <a:pt x="5923" y="2692"/>
                </a:cubicBezTo>
                <a:lnTo>
                  <a:pt x="6430" y="2629"/>
                </a:lnTo>
                <a:lnTo>
                  <a:pt x="6556" y="3547"/>
                </a:lnTo>
                <a:cubicBezTo>
                  <a:pt x="6556" y="3547"/>
                  <a:pt x="6525" y="3579"/>
                  <a:pt x="6525" y="3579"/>
                </a:cubicBezTo>
                <a:lnTo>
                  <a:pt x="6493" y="3579"/>
                </a:lnTo>
                <a:lnTo>
                  <a:pt x="6050" y="3642"/>
                </a:lnTo>
                <a:cubicBezTo>
                  <a:pt x="5891" y="3674"/>
                  <a:pt x="5796" y="3769"/>
                  <a:pt x="5765" y="3896"/>
                </a:cubicBezTo>
                <a:cubicBezTo>
                  <a:pt x="5733" y="4022"/>
                  <a:pt x="5701" y="4149"/>
                  <a:pt x="5670" y="4276"/>
                </a:cubicBezTo>
                <a:cubicBezTo>
                  <a:pt x="5606" y="4402"/>
                  <a:pt x="5638" y="4561"/>
                  <a:pt x="5765" y="4624"/>
                </a:cubicBezTo>
                <a:lnTo>
                  <a:pt x="6145" y="4941"/>
                </a:lnTo>
                <a:lnTo>
                  <a:pt x="5543" y="5701"/>
                </a:lnTo>
                <a:lnTo>
                  <a:pt x="5163" y="5384"/>
                </a:lnTo>
                <a:cubicBezTo>
                  <a:pt x="5100" y="5352"/>
                  <a:pt x="5036" y="5336"/>
                  <a:pt x="4973" y="5336"/>
                </a:cubicBezTo>
                <a:cubicBezTo>
                  <a:pt x="4910" y="5336"/>
                  <a:pt x="4846" y="5352"/>
                  <a:pt x="4783" y="5384"/>
                </a:cubicBezTo>
                <a:cubicBezTo>
                  <a:pt x="4656" y="5447"/>
                  <a:pt x="4561" y="5511"/>
                  <a:pt x="4435" y="5574"/>
                </a:cubicBezTo>
                <a:cubicBezTo>
                  <a:pt x="4308" y="5637"/>
                  <a:pt x="4245" y="5764"/>
                  <a:pt x="4245" y="5891"/>
                </a:cubicBezTo>
                <a:lnTo>
                  <a:pt x="4308" y="6397"/>
                </a:lnTo>
                <a:lnTo>
                  <a:pt x="3358" y="6524"/>
                </a:lnTo>
                <a:lnTo>
                  <a:pt x="3295" y="6017"/>
                </a:lnTo>
                <a:cubicBezTo>
                  <a:pt x="3263" y="5859"/>
                  <a:pt x="3168" y="5764"/>
                  <a:pt x="3041" y="5732"/>
                </a:cubicBezTo>
                <a:cubicBezTo>
                  <a:pt x="2915" y="5701"/>
                  <a:pt x="2788" y="5669"/>
                  <a:pt x="2661" y="5637"/>
                </a:cubicBezTo>
                <a:cubicBezTo>
                  <a:pt x="2630" y="5606"/>
                  <a:pt x="2566" y="5606"/>
                  <a:pt x="2535" y="5606"/>
                </a:cubicBezTo>
                <a:cubicBezTo>
                  <a:pt x="2439" y="5606"/>
                  <a:pt x="2344" y="5637"/>
                  <a:pt x="2281" y="5701"/>
                </a:cubicBezTo>
                <a:lnTo>
                  <a:pt x="1964" y="6112"/>
                </a:lnTo>
                <a:lnTo>
                  <a:pt x="1204" y="5511"/>
                </a:lnTo>
                <a:lnTo>
                  <a:pt x="1521" y="5099"/>
                </a:lnTo>
                <a:cubicBezTo>
                  <a:pt x="1616" y="5004"/>
                  <a:pt x="1616" y="4846"/>
                  <a:pt x="1553" y="4751"/>
                </a:cubicBezTo>
                <a:cubicBezTo>
                  <a:pt x="1489" y="4624"/>
                  <a:pt x="1394" y="4529"/>
                  <a:pt x="1363" y="4402"/>
                </a:cubicBezTo>
                <a:cubicBezTo>
                  <a:pt x="1308" y="4292"/>
                  <a:pt x="1205" y="4206"/>
                  <a:pt x="1096" y="4206"/>
                </a:cubicBezTo>
                <a:cubicBezTo>
                  <a:pt x="1079" y="4206"/>
                  <a:pt x="1063" y="4208"/>
                  <a:pt x="1046" y="4212"/>
                </a:cubicBezTo>
                <a:lnTo>
                  <a:pt x="508" y="4276"/>
                </a:lnTo>
                <a:lnTo>
                  <a:pt x="413" y="3294"/>
                </a:lnTo>
                <a:lnTo>
                  <a:pt x="919" y="3262"/>
                </a:lnTo>
                <a:cubicBezTo>
                  <a:pt x="1046" y="3230"/>
                  <a:pt x="1173" y="3135"/>
                  <a:pt x="1204" y="3009"/>
                </a:cubicBezTo>
                <a:cubicBezTo>
                  <a:pt x="1204" y="2850"/>
                  <a:pt x="1268" y="2724"/>
                  <a:pt x="1299" y="2629"/>
                </a:cubicBezTo>
                <a:cubicBezTo>
                  <a:pt x="1363" y="2502"/>
                  <a:pt x="1299" y="2344"/>
                  <a:pt x="1204" y="2249"/>
                </a:cubicBezTo>
                <a:lnTo>
                  <a:pt x="793" y="1932"/>
                </a:lnTo>
                <a:lnTo>
                  <a:pt x="1394" y="1172"/>
                </a:lnTo>
                <a:lnTo>
                  <a:pt x="1806" y="1489"/>
                </a:lnTo>
                <a:cubicBezTo>
                  <a:pt x="1858" y="1541"/>
                  <a:pt x="1930" y="1564"/>
                  <a:pt x="2005" y="1564"/>
                </a:cubicBezTo>
                <a:cubicBezTo>
                  <a:pt x="2066" y="1564"/>
                  <a:pt x="2129" y="1549"/>
                  <a:pt x="2186" y="1520"/>
                </a:cubicBezTo>
                <a:cubicBezTo>
                  <a:pt x="2281" y="1425"/>
                  <a:pt x="2408" y="1362"/>
                  <a:pt x="2535" y="1330"/>
                </a:cubicBezTo>
                <a:cubicBezTo>
                  <a:pt x="2661" y="1267"/>
                  <a:pt x="2725" y="1140"/>
                  <a:pt x="2725" y="1014"/>
                </a:cubicBezTo>
                <a:lnTo>
                  <a:pt x="2661" y="475"/>
                </a:lnTo>
                <a:lnTo>
                  <a:pt x="3611" y="380"/>
                </a:lnTo>
                <a:close/>
                <a:moveTo>
                  <a:pt x="3643" y="0"/>
                </a:moveTo>
                <a:lnTo>
                  <a:pt x="2535" y="127"/>
                </a:lnTo>
                <a:cubicBezTo>
                  <a:pt x="2471" y="127"/>
                  <a:pt x="2376" y="190"/>
                  <a:pt x="2344" y="254"/>
                </a:cubicBezTo>
                <a:cubicBezTo>
                  <a:pt x="2281" y="317"/>
                  <a:pt x="2249" y="412"/>
                  <a:pt x="2281" y="475"/>
                </a:cubicBezTo>
                <a:lnTo>
                  <a:pt x="2344" y="1014"/>
                </a:lnTo>
                <a:cubicBezTo>
                  <a:pt x="2218" y="1045"/>
                  <a:pt x="2123" y="1109"/>
                  <a:pt x="2028" y="1172"/>
                </a:cubicBezTo>
                <a:lnTo>
                  <a:pt x="1616" y="855"/>
                </a:lnTo>
                <a:cubicBezTo>
                  <a:pt x="1547" y="814"/>
                  <a:pt x="1472" y="790"/>
                  <a:pt x="1399" y="790"/>
                </a:cubicBezTo>
                <a:cubicBezTo>
                  <a:pt x="1304" y="790"/>
                  <a:pt x="1212" y="829"/>
                  <a:pt x="1141" y="919"/>
                </a:cubicBezTo>
                <a:lnTo>
                  <a:pt x="476" y="1774"/>
                </a:lnTo>
                <a:cubicBezTo>
                  <a:pt x="413" y="1837"/>
                  <a:pt x="413" y="1900"/>
                  <a:pt x="413" y="1995"/>
                </a:cubicBezTo>
                <a:cubicBezTo>
                  <a:pt x="413" y="2090"/>
                  <a:pt x="444" y="2154"/>
                  <a:pt x="539" y="2217"/>
                </a:cubicBezTo>
                <a:lnTo>
                  <a:pt x="951" y="2534"/>
                </a:lnTo>
                <a:cubicBezTo>
                  <a:pt x="888" y="2660"/>
                  <a:pt x="856" y="2755"/>
                  <a:pt x="824" y="2882"/>
                </a:cubicBezTo>
                <a:lnTo>
                  <a:pt x="318" y="2945"/>
                </a:lnTo>
                <a:cubicBezTo>
                  <a:pt x="128" y="2977"/>
                  <a:pt x="1" y="3135"/>
                  <a:pt x="33" y="3294"/>
                </a:cubicBezTo>
                <a:lnTo>
                  <a:pt x="159" y="4371"/>
                </a:lnTo>
                <a:cubicBezTo>
                  <a:pt x="188" y="4541"/>
                  <a:pt x="318" y="4660"/>
                  <a:pt x="459" y="4660"/>
                </a:cubicBezTo>
                <a:cubicBezTo>
                  <a:pt x="475" y="4660"/>
                  <a:pt x="491" y="4659"/>
                  <a:pt x="508" y="4656"/>
                </a:cubicBezTo>
                <a:lnTo>
                  <a:pt x="1046" y="4592"/>
                </a:lnTo>
                <a:cubicBezTo>
                  <a:pt x="1078" y="4719"/>
                  <a:pt x="1141" y="4814"/>
                  <a:pt x="1204" y="4909"/>
                </a:cubicBezTo>
                <a:lnTo>
                  <a:pt x="888" y="5321"/>
                </a:lnTo>
                <a:cubicBezTo>
                  <a:pt x="761" y="5479"/>
                  <a:pt x="793" y="5669"/>
                  <a:pt x="951" y="5796"/>
                </a:cubicBezTo>
                <a:lnTo>
                  <a:pt x="1774" y="6461"/>
                </a:lnTo>
                <a:cubicBezTo>
                  <a:pt x="1821" y="6507"/>
                  <a:pt x="1884" y="6536"/>
                  <a:pt x="1952" y="6536"/>
                </a:cubicBezTo>
                <a:cubicBezTo>
                  <a:pt x="1977" y="6536"/>
                  <a:pt x="2002" y="6533"/>
                  <a:pt x="2028" y="6524"/>
                </a:cubicBezTo>
                <a:cubicBezTo>
                  <a:pt x="2091" y="6524"/>
                  <a:pt x="2186" y="6492"/>
                  <a:pt x="2249" y="6397"/>
                </a:cubicBezTo>
                <a:lnTo>
                  <a:pt x="2566" y="5986"/>
                </a:lnTo>
                <a:cubicBezTo>
                  <a:pt x="2693" y="6049"/>
                  <a:pt x="2788" y="6081"/>
                  <a:pt x="2915" y="6112"/>
                </a:cubicBezTo>
                <a:lnTo>
                  <a:pt x="2978" y="6619"/>
                </a:lnTo>
                <a:cubicBezTo>
                  <a:pt x="2978" y="6777"/>
                  <a:pt x="3136" y="6904"/>
                  <a:pt x="3295" y="6904"/>
                </a:cubicBezTo>
                <a:lnTo>
                  <a:pt x="3326" y="6904"/>
                </a:lnTo>
                <a:lnTo>
                  <a:pt x="4403" y="6777"/>
                </a:lnTo>
                <a:cubicBezTo>
                  <a:pt x="4498" y="6777"/>
                  <a:pt x="4561" y="6714"/>
                  <a:pt x="4625" y="6651"/>
                </a:cubicBezTo>
                <a:cubicBezTo>
                  <a:pt x="4688" y="6587"/>
                  <a:pt x="4688" y="6492"/>
                  <a:pt x="4688" y="6429"/>
                </a:cubicBezTo>
                <a:lnTo>
                  <a:pt x="4625" y="5891"/>
                </a:lnTo>
                <a:cubicBezTo>
                  <a:pt x="4751" y="5859"/>
                  <a:pt x="4846" y="5796"/>
                  <a:pt x="4941" y="5732"/>
                </a:cubicBezTo>
                <a:lnTo>
                  <a:pt x="5353" y="6049"/>
                </a:lnTo>
                <a:cubicBezTo>
                  <a:pt x="5416" y="6112"/>
                  <a:pt x="5511" y="6112"/>
                  <a:pt x="5606" y="6112"/>
                </a:cubicBezTo>
                <a:cubicBezTo>
                  <a:pt x="5670" y="6112"/>
                  <a:pt x="5765" y="6081"/>
                  <a:pt x="5796" y="5986"/>
                </a:cubicBezTo>
                <a:lnTo>
                  <a:pt x="6493" y="5162"/>
                </a:lnTo>
                <a:cubicBezTo>
                  <a:pt x="6525" y="5067"/>
                  <a:pt x="6556" y="5004"/>
                  <a:pt x="6556" y="4909"/>
                </a:cubicBezTo>
                <a:cubicBezTo>
                  <a:pt x="6556" y="4814"/>
                  <a:pt x="6493" y="4751"/>
                  <a:pt x="6430" y="4687"/>
                </a:cubicBezTo>
                <a:lnTo>
                  <a:pt x="6018" y="4371"/>
                </a:lnTo>
                <a:cubicBezTo>
                  <a:pt x="6050" y="4244"/>
                  <a:pt x="6113" y="4149"/>
                  <a:pt x="6113" y="4022"/>
                </a:cubicBezTo>
                <a:lnTo>
                  <a:pt x="6556" y="3959"/>
                </a:lnTo>
                <a:cubicBezTo>
                  <a:pt x="6651" y="3959"/>
                  <a:pt x="6746" y="3896"/>
                  <a:pt x="6841" y="3832"/>
                </a:cubicBezTo>
                <a:cubicBezTo>
                  <a:pt x="6905" y="3737"/>
                  <a:pt x="6937" y="3610"/>
                  <a:pt x="6905" y="3515"/>
                </a:cubicBezTo>
                <a:lnTo>
                  <a:pt x="6810" y="2534"/>
                </a:lnTo>
                <a:cubicBezTo>
                  <a:pt x="6781" y="2363"/>
                  <a:pt x="6651" y="2244"/>
                  <a:pt x="6510" y="2244"/>
                </a:cubicBezTo>
                <a:cubicBezTo>
                  <a:pt x="6494" y="2244"/>
                  <a:pt x="6478" y="2245"/>
                  <a:pt x="6461" y="2249"/>
                </a:cubicBezTo>
                <a:lnTo>
                  <a:pt x="5923" y="2312"/>
                </a:lnTo>
                <a:cubicBezTo>
                  <a:pt x="5860" y="2185"/>
                  <a:pt x="5828" y="2090"/>
                  <a:pt x="5733" y="1995"/>
                </a:cubicBezTo>
                <a:lnTo>
                  <a:pt x="6081" y="1584"/>
                </a:lnTo>
                <a:cubicBezTo>
                  <a:pt x="6176" y="1425"/>
                  <a:pt x="6176" y="1235"/>
                  <a:pt x="6018" y="1140"/>
                </a:cubicBezTo>
                <a:lnTo>
                  <a:pt x="5163" y="444"/>
                </a:lnTo>
                <a:cubicBezTo>
                  <a:pt x="5100" y="412"/>
                  <a:pt x="5005" y="380"/>
                  <a:pt x="4941" y="380"/>
                </a:cubicBezTo>
                <a:cubicBezTo>
                  <a:pt x="4846" y="380"/>
                  <a:pt x="4783" y="444"/>
                  <a:pt x="4720" y="507"/>
                </a:cubicBezTo>
                <a:lnTo>
                  <a:pt x="4403" y="919"/>
                </a:lnTo>
                <a:cubicBezTo>
                  <a:pt x="4276" y="887"/>
                  <a:pt x="4150" y="824"/>
                  <a:pt x="4055" y="824"/>
                </a:cubicBezTo>
                <a:lnTo>
                  <a:pt x="3991" y="285"/>
                </a:lnTo>
                <a:cubicBezTo>
                  <a:pt x="3960" y="127"/>
                  <a:pt x="3801" y="0"/>
                  <a:pt x="364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8"/>
          <p:cNvSpPr/>
          <p:nvPr/>
        </p:nvSpPr>
        <p:spPr>
          <a:xfrm>
            <a:off x="8137376" y="1358999"/>
            <a:ext cx="79430" cy="116076"/>
          </a:xfrm>
          <a:custGeom>
            <a:rect b="b" l="l" r="r" t="t"/>
            <a:pathLst>
              <a:path extrusionOk="0" h="3611" w="2471">
                <a:moveTo>
                  <a:pt x="190" y="0"/>
                </a:moveTo>
                <a:cubicBezTo>
                  <a:pt x="64" y="0"/>
                  <a:pt x="0" y="95"/>
                  <a:pt x="0" y="190"/>
                </a:cubicBezTo>
                <a:cubicBezTo>
                  <a:pt x="0" y="317"/>
                  <a:pt x="64" y="380"/>
                  <a:pt x="190" y="380"/>
                </a:cubicBezTo>
                <a:lnTo>
                  <a:pt x="2027" y="380"/>
                </a:lnTo>
                <a:cubicBezTo>
                  <a:pt x="2059" y="380"/>
                  <a:pt x="2091" y="412"/>
                  <a:pt x="2091" y="443"/>
                </a:cubicBezTo>
                <a:lnTo>
                  <a:pt x="2091" y="3420"/>
                </a:lnTo>
                <a:cubicBezTo>
                  <a:pt x="2091" y="3515"/>
                  <a:pt x="2186" y="3610"/>
                  <a:pt x="2281" y="3610"/>
                </a:cubicBezTo>
                <a:cubicBezTo>
                  <a:pt x="2376" y="3610"/>
                  <a:pt x="2471" y="3515"/>
                  <a:pt x="2471" y="3420"/>
                </a:cubicBezTo>
                <a:lnTo>
                  <a:pt x="2471" y="443"/>
                </a:lnTo>
                <a:cubicBezTo>
                  <a:pt x="2471" y="190"/>
                  <a:pt x="2281" y="0"/>
                  <a:pt x="20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8"/>
          <p:cNvSpPr/>
          <p:nvPr/>
        </p:nvSpPr>
        <p:spPr>
          <a:xfrm>
            <a:off x="7990795" y="1638918"/>
            <a:ext cx="133370" cy="12279"/>
          </a:xfrm>
          <a:custGeom>
            <a:rect b="b" l="l" r="r" t="t"/>
            <a:pathLst>
              <a:path extrusionOk="0" h="382" w="4149">
                <a:moveTo>
                  <a:pt x="190" y="1"/>
                </a:moveTo>
                <a:cubicBezTo>
                  <a:pt x="63" y="1"/>
                  <a:pt x="0" y="96"/>
                  <a:pt x="0" y="191"/>
                </a:cubicBezTo>
                <a:cubicBezTo>
                  <a:pt x="0" y="286"/>
                  <a:pt x="63" y="381"/>
                  <a:pt x="190" y="381"/>
                </a:cubicBezTo>
                <a:lnTo>
                  <a:pt x="3959" y="381"/>
                </a:lnTo>
                <a:cubicBezTo>
                  <a:pt x="4054" y="381"/>
                  <a:pt x="4149" y="286"/>
                  <a:pt x="4149" y="191"/>
                </a:cubicBezTo>
                <a:cubicBezTo>
                  <a:pt x="4149" y="96"/>
                  <a:pt x="4054" y="1"/>
                  <a:pt x="395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8"/>
          <p:cNvSpPr/>
          <p:nvPr/>
        </p:nvSpPr>
        <p:spPr>
          <a:xfrm>
            <a:off x="7887963" y="1358999"/>
            <a:ext cx="79430" cy="116076"/>
          </a:xfrm>
          <a:custGeom>
            <a:rect b="b" l="l" r="r" t="t"/>
            <a:pathLst>
              <a:path extrusionOk="0" h="3611" w="2471">
                <a:moveTo>
                  <a:pt x="476" y="0"/>
                </a:moveTo>
                <a:cubicBezTo>
                  <a:pt x="191" y="0"/>
                  <a:pt x="0" y="222"/>
                  <a:pt x="0" y="475"/>
                </a:cubicBezTo>
                <a:lnTo>
                  <a:pt x="0" y="3420"/>
                </a:lnTo>
                <a:cubicBezTo>
                  <a:pt x="0" y="3515"/>
                  <a:pt x="96" y="3610"/>
                  <a:pt x="191" y="3610"/>
                </a:cubicBezTo>
                <a:cubicBezTo>
                  <a:pt x="286" y="3610"/>
                  <a:pt x="381" y="3515"/>
                  <a:pt x="381" y="3420"/>
                </a:cubicBezTo>
                <a:lnTo>
                  <a:pt x="381" y="475"/>
                </a:lnTo>
                <a:cubicBezTo>
                  <a:pt x="381" y="412"/>
                  <a:pt x="412" y="380"/>
                  <a:pt x="476" y="380"/>
                </a:cubicBezTo>
                <a:lnTo>
                  <a:pt x="2281" y="380"/>
                </a:lnTo>
                <a:cubicBezTo>
                  <a:pt x="2376" y="380"/>
                  <a:pt x="2471" y="285"/>
                  <a:pt x="2471" y="190"/>
                </a:cubicBezTo>
                <a:cubicBezTo>
                  <a:pt x="2471" y="95"/>
                  <a:pt x="2376" y="0"/>
                  <a:pt x="228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8"/>
          <p:cNvSpPr/>
          <p:nvPr/>
        </p:nvSpPr>
        <p:spPr>
          <a:xfrm>
            <a:off x="8023358" y="1272465"/>
            <a:ext cx="61108" cy="63133"/>
          </a:xfrm>
          <a:custGeom>
            <a:rect b="b" l="l" r="r" t="t"/>
            <a:pathLst>
              <a:path extrusionOk="0" h="1964" w="1901">
                <a:moveTo>
                  <a:pt x="951" y="0"/>
                </a:moveTo>
                <a:cubicBezTo>
                  <a:pt x="412" y="0"/>
                  <a:pt x="0" y="444"/>
                  <a:pt x="0" y="982"/>
                </a:cubicBezTo>
                <a:cubicBezTo>
                  <a:pt x="0" y="1520"/>
                  <a:pt x="412" y="1964"/>
                  <a:pt x="951" y="1964"/>
                </a:cubicBezTo>
                <a:cubicBezTo>
                  <a:pt x="1457" y="1964"/>
                  <a:pt x="1901" y="1520"/>
                  <a:pt x="1901" y="982"/>
                </a:cubicBezTo>
                <a:cubicBezTo>
                  <a:pt x="1901" y="444"/>
                  <a:pt x="1457" y="0"/>
                  <a:pt x="9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8"/>
          <p:cNvSpPr/>
          <p:nvPr/>
        </p:nvSpPr>
        <p:spPr>
          <a:xfrm>
            <a:off x="8017250" y="1266357"/>
            <a:ext cx="73323" cy="75348"/>
          </a:xfrm>
          <a:custGeom>
            <a:rect b="b" l="l" r="r" t="t"/>
            <a:pathLst>
              <a:path extrusionOk="0" h="2344" w="2281">
                <a:moveTo>
                  <a:pt x="1141" y="380"/>
                </a:moveTo>
                <a:cubicBezTo>
                  <a:pt x="1552" y="380"/>
                  <a:pt x="1901" y="729"/>
                  <a:pt x="1901" y="1172"/>
                </a:cubicBezTo>
                <a:cubicBezTo>
                  <a:pt x="1901" y="1615"/>
                  <a:pt x="1552" y="1964"/>
                  <a:pt x="1141" y="1964"/>
                </a:cubicBezTo>
                <a:cubicBezTo>
                  <a:pt x="697" y="1964"/>
                  <a:pt x="380" y="1615"/>
                  <a:pt x="380" y="1172"/>
                </a:cubicBezTo>
                <a:cubicBezTo>
                  <a:pt x="380" y="729"/>
                  <a:pt x="697" y="380"/>
                  <a:pt x="1141" y="380"/>
                </a:cubicBezTo>
                <a:close/>
                <a:moveTo>
                  <a:pt x="1141" y="0"/>
                </a:moveTo>
                <a:cubicBezTo>
                  <a:pt x="507" y="0"/>
                  <a:pt x="0" y="539"/>
                  <a:pt x="0" y="1172"/>
                </a:cubicBezTo>
                <a:cubicBezTo>
                  <a:pt x="0" y="1805"/>
                  <a:pt x="507" y="2344"/>
                  <a:pt x="1141" y="2344"/>
                </a:cubicBezTo>
                <a:cubicBezTo>
                  <a:pt x="1774" y="2344"/>
                  <a:pt x="2281" y="1805"/>
                  <a:pt x="2281" y="1172"/>
                </a:cubicBezTo>
                <a:cubicBezTo>
                  <a:pt x="2281" y="539"/>
                  <a:pt x="1774" y="0"/>
                  <a:pt x="114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8"/>
          <p:cNvSpPr/>
          <p:nvPr/>
        </p:nvSpPr>
        <p:spPr>
          <a:xfrm>
            <a:off x="7996902" y="1351863"/>
            <a:ext cx="115047" cy="73323"/>
          </a:xfrm>
          <a:custGeom>
            <a:rect b="b" l="l" r="r" t="t"/>
            <a:pathLst>
              <a:path extrusionOk="0" h="2281" w="3579">
                <a:moveTo>
                  <a:pt x="1172" y="0"/>
                </a:moveTo>
                <a:cubicBezTo>
                  <a:pt x="0" y="32"/>
                  <a:pt x="0" y="1964"/>
                  <a:pt x="0" y="1964"/>
                </a:cubicBezTo>
                <a:cubicBezTo>
                  <a:pt x="0" y="2122"/>
                  <a:pt x="823" y="2281"/>
                  <a:pt x="1805" y="2281"/>
                </a:cubicBezTo>
                <a:cubicBezTo>
                  <a:pt x="2787" y="2281"/>
                  <a:pt x="3579" y="2122"/>
                  <a:pt x="3579" y="1964"/>
                </a:cubicBezTo>
                <a:cubicBezTo>
                  <a:pt x="3579" y="1964"/>
                  <a:pt x="3579" y="1964"/>
                  <a:pt x="3579" y="1932"/>
                </a:cubicBezTo>
                <a:cubicBezTo>
                  <a:pt x="3579" y="1932"/>
                  <a:pt x="3484" y="32"/>
                  <a:pt x="2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8"/>
          <p:cNvSpPr/>
          <p:nvPr/>
        </p:nvSpPr>
        <p:spPr>
          <a:xfrm>
            <a:off x="7990795" y="1345756"/>
            <a:ext cx="127262" cy="85538"/>
          </a:xfrm>
          <a:custGeom>
            <a:rect b="b" l="l" r="r" t="t"/>
            <a:pathLst>
              <a:path extrusionOk="0" h="2661" w="3959">
                <a:moveTo>
                  <a:pt x="2120" y="366"/>
                </a:moveTo>
                <a:cubicBezTo>
                  <a:pt x="2259" y="366"/>
                  <a:pt x="2407" y="370"/>
                  <a:pt x="2565" y="380"/>
                </a:cubicBezTo>
                <a:cubicBezTo>
                  <a:pt x="3389" y="412"/>
                  <a:pt x="3547" y="1774"/>
                  <a:pt x="3579" y="2091"/>
                </a:cubicBezTo>
                <a:cubicBezTo>
                  <a:pt x="3420" y="2154"/>
                  <a:pt x="2882" y="2281"/>
                  <a:pt x="1995" y="2281"/>
                </a:cubicBezTo>
                <a:cubicBezTo>
                  <a:pt x="1077" y="2281"/>
                  <a:pt x="538" y="2154"/>
                  <a:pt x="380" y="2091"/>
                </a:cubicBezTo>
                <a:cubicBezTo>
                  <a:pt x="412" y="1774"/>
                  <a:pt x="507" y="380"/>
                  <a:pt x="1362" y="380"/>
                </a:cubicBezTo>
                <a:cubicBezTo>
                  <a:pt x="1594" y="380"/>
                  <a:pt x="1840" y="366"/>
                  <a:pt x="2120" y="366"/>
                </a:cubicBezTo>
                <a:close/>
                <a:moveTo>
                  <a:pt x="1362" y="0"/>
                </a:moveTo>
                <a:cubicBezTo>
                  <a:pt x="0" y="32"/>
                  <a:pt x="0" y="2059"/>
                  <a:pt x="0" y="2154"/>
                </a:cubicBezTo>
                <a:cubicBezTo>
                  <a:pt x="0" y="2566"/>
                  <a:pt x="1077" y="2661"/>
                  <a:pt x="1995" y="2661"/>
                </a:cubicBezTo>
                <a:cubicBezTo>
                  <a:pt x="2882" y="2661"/>
                  <a:pt x="3959" y="2566"/>
                  <a:pt x="3959" y="2154"/>
                </a:cubicBezTo>
                <a:lnTo>
                  <a:pt x="3959" y="2122"/>
                </a:lnTo>
                <a:cubicBezTo>
                  <a:pt x="3959" y="2059"/>
                  <a:pt x="3864" y="32"/>
                  <a:pt x="25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8"/>
          <p:cNvSpPr/>
          <p:nvPr/>
        </p:nvSpPr>
        <p:spPr>
          <a:xfrm>
            <a:off x="8181158" y="1506609"/>
            <a:ext cx="61108" cy="63133"/>
          </a:xfrm>
          <a:custGeom>
            <a:rect b="b" l="l" r="r" t="t"/>
            <a:pathLst>
              <a:path extrusionOk="0" h="1964" w="1901">
                <a:moveTo>
                  <a:pt x="950" y="0"/>
                </a:moveTo>
                <a:cubicBezTo>
                  <a:pt x="444" y="0"/>
                  <a:pt x="0" y="443"/>
                  <a:pt x="0" y="982"/>
                </a:cubicBezTo>
                <a:cubicBezTo>
                  <a:pt x="0" y="1520"/>
                  <a:pt x="444" y="1964"/>
                  <a:pt x="950" y="1964"/>
                </a:cubicBezTo>
                <a:cubicBezTo>
                  <a:pt x="1489" y="1964"/>
                  <a:pt x="1900" y="1520"/>
                  <a:pt x="1900" y="982"/>
                </a:cubicBezTo>
                <a:cubicBezTo>
                  <a:pt x="1900" y="443"/>
                  <a:pt x="1489" y="0"/>
                  <a:pt x="9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8"/>
          <p:cNvSpPr/>
          <p:nvPr/>
        </p:nvSpPr>
        <p:spPr>
          <a:xfrm>
            <a:off x="8175050" y="1500502"/>
            <a:ext cx="73323" cy="75348"/>
          </a:xfrm>
          <a:custGeom>
            <a:rect b="b" l="l" r="r" t="t"/>
            <a:pathLst>
              <a:path extrusionOk="0" h="2344" w="2281">
                <a:moveTo>
                  <a:pt x="1140" y="380"/>
                </a:moveTo>
                <a:cubicBezTo>
                  <a:pt x="1584" y="380"/>
                  <a:pt x="1900" y="728"/>
                  <a:pt x="1900" y="1172"/>
                </a:cubicBezTo>
                <a:cubicBezTo>
                  <a:pt x="1900" y="1615"/>
                  <a:pt x="1584" y="1963"/>
                  <a:pt x="1140" y="1963"/>
                </a:cubicBezTo>
                <a:cubicBezTo>
                  <a:pt x="729" y="1963"/>
                  <a:pt x="380" y="1615"/>
                  <a:pt x="380" y="1172"/>
                </a:cubicBezTo>
                <a:cubicBezTo>
                  <a:pt x="380" y="728"/>
                  <a:pt x="729" y="380"/>
                  <a:pt x="1140" y="380"/>
                </a:cubicBezTo>
                <a:close/>
                <a:moveTo>
                  <a:pt x="1140" y="0"/>
                </a:moveTo>
                <a:cubicBezTo>
                  <a:pt x="539" y="0"/>
                  <a:pt x="0" y="538"/>
                  <a:pt x="0" y="1172"/>
                </a:cubicBezTo>
                <a:cubicBezTo>
                  <a:pt x="0" y="1805"/>
                  <a:pt x="539" y="2344"/>
                  <a:pt x="1140" y="2344"/>
                </a:cubicBezTo>
                <a:cubicBezTo>
                  <a:pt x="1774" y="2344"/>
                  <a:pt x="2280" y="1805"/>
                  <a:pt x="2280" y="1172"/>
                </a:cubicBezTo>
                <a:cubicBezTo>
                  <a:pt x="2280" y="538"/>
                  <a:pt x="1774" y="0"/>
                  <a:pt x="114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8"/>
          <p:cNvSpPr/>
          <p:nvPr/>
        </p:nvSpPr>
        <p:spPr>
          <a:xfrm>
            <a:off x="8155699" y="1585557"/>
            <a:ext cx="115079" cy="72744"/>
          </a:xfrm>
          <a:custGeom>
            <a:rect b="b" l="l" r="r" t="t"/>
            <a:pathLst>
              <a:path extrusionOk="0" h="2263" w="3580">
                <a:moveTo>
                  <a:pt x="1914" y="0"/>
                </a:moveTo>
                <a:cubicBezTo>
                  <a:pt x="1637" y="0"/>
                  <a:pt x="1383" y="14"/>
                  <a:pt x="1172" y="14"/>
                </a:cubicBezTo>
                <a:cubicBezTo>
                  <a:pt x="0" y="46"/>
                  <a:pt x="0" y="1978"/>
                  <a:pt x="0" y="1978"/>
                </a:cubicBezTo>
                <a:cubicBezTo>
                  <a:pt x="0" y="2136"/>
                  <a:pt x="792" y="2263"/>
                  <a:pt x="1774" y="2263"/>
                </a:cubicBezTo>
                <a:cubicBezTo>
                  <a:pt x="2787" y="2263"/>
                  <a:pt x="3579" y="2136"/>
                  <a:pt x="3579" y="1978"/>
                </a:cubicBezTo>
                <a:cubicBezTo>
                  <a:pt x="3579" y="1978"/>
                  <a:pt x="3579" y="1946"/>
                  <a:pt x="3579" y="1946"/>
                </a:cubicBezTo>
                <a:cubicBezTo>
                  <a:pt x="3579" y="1946"/>
                  <a:pt x="3484" y="46"/>
                  <a:pt x="2344" y="14"/>
                </a:cubicBezTo>
                <a:cubicBezTo>
                  <a:pt x="2196" y="4"/>
                  <a:pt x="2052" y="0"/>
                  <a:pt x="19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8"/>
          <p:cNvSpPr/>
          <p:nvPr/>
        </p:nvSpPr>
        <p:spPr>
          <a:xfrm>
            <a:off x="8149591" y="1579128"/>
            <a:ext cx="127294" cy="86309"/>
          </a:xfrm>
          <a:custGeom>
            <a:rect b="b" l="l" r="r" t="t"/>
            <a:pathLst>
              <a:path extrusionOk="0" h="2685" w="3960">
                <a:moveTo>
                  <a:pt x="2534" y="404"/>
                </a:moveTo>
                <a:cubicBezTo>
                  <a:pt x="3389" y="436"/>
                  <a:pt x="3547" y="1798"/>
                  <a:pt x="3579" y="2114"/>
                </a:cubicBezTo>
                <a:cubicBezTo>
                  <a:pt x="3421" y="2178"/>
                  <a:pt x="2882" y="2304"/>
                  <a:pt x="1964" y="2304"/>
                </a:cubicBezTo>
                <a:cubicBezTo>
                  <a:pt x="1077" y="2304"/>
                  <a:pt x="539" y="2178"/>
                  <a:pt x="380" y="2114"/>
                </a:cubicBezTo>
                <a:cubicBezTo>
                  <a:pt x="380" y="1798"/>
                  <a:pt x="475" y="404"/>
                  <a:pt x="1362" y="404"/>
                </a:cubicBezTo>
                <a:close/>
                <a:moveTo>
                  <a:pt x="1905" y="0"/>
                </a:moveTo>
                <a:cubicBezTo>
                  <a:pt x="1703" y="0"/>
                  <a:pt x="1521" y="8"/>
                  <a:pt x="1362" y="24"/>
                </a:cubicBezTo>
                <a:cubicBezTo>
                  <a:pt x="0" y="56"/>
                  <a:pt x="0" y="2083"/>
                  <a:pt x="0" y="2178"/>
                </a:cubicBezTo>
                <a:cubicBezTo>
                  <a:pt x="0" y="2589"/>
                  <a:pt x="1077" y="2684"/>
                  <a:pt x="1964" y="2684"/>
                </a:cubicBezTo>
                <a:cubicBezTo>
                  <a:pt x="2882" y="2684"/>
                  <a:pt x="3959" y="2589"/>
                  <a:pt x="3959" y="2178"/>
                </a:cubicBezTo>
                <a:lnTo>
                  <a:pt x="3959" y="2146"/>
                </a:lnTo>
                <a:cubicBezTo>
                  <a:pt x="3959" y="2051"/>
                  <a:pt x="3832" y="56"/>
                  <a:pt x="2566" y="24"/>
                </a:cubicBezTo>
                <a:cubicBezTo>
                  <a:pt x="2328" y="8"/>
                  <a:pt x="2106" y="0"/>
                  <a:pt x="19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8"/>
          <p:cNvSpPr/>
          <p:nvPr/>
        </p:nvSpPr>
        <p:spPr>
          <a:xfrm>
            <a:off x="7865558" y="1499473"/>
            <a:ext cx="61108" cy="63133"/>
          </a:xfrm>
          <a:custGeom>
            <a:rect b="b" l="l" r="r" t="t"/>
            <a:pathLst>
              <a:path extrusionOk="0" h="1964" w="1901">
                <a:moveTo>
                  <a:pt x="951" y="0"/>
                </a:moveTo>
                <a:cubicBezTo>
                  <a:pt x="444" y="0"/>
                  <a:pt x="1" y="444"/>
                  <a:pt x="1" y="982"/>
                </a:cubicBezTo>
                <a:cubicBezTo>
                  <a:pt x="1" y="1520"/>
                  <a:pt x="444" y="1964"/>
                  <a:pt x="951" y="1964"/>
                </a:cubicBezTo>
                <a:cubicBezTo>
                  <a:pt x="1489" y="1964"/>
                  <a:pt x="1901" y="1520"/>
                  <a:pt x="1901" y="982"/>
                </a:cubicBezTo>
                <a:cubicBezTo>
                  <a:pt x="1901" y="444"/>
                  <a:pt x="1489" y="0"/>
                  <a:pt x="9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8"/>
          <p:cNvSpPr/>
          <p:nvPr/>
        </p:nvSpPr>
        <p:spPr>
          <a:xfrm>
            <a:off x="7859450" y="1493365"/>
            <a:ext cx="73323" cy="75348"/>
          </a:xfrm>
          <a:custGeom>
            <a:rect b="b" l="l" r="r" t="t"/>
            <a:pathLst>
              <a:path extrusionOk="0" h="2344" w="2281">
                <a:moveTo>
                  <a:pt x="1141" y="380"/>
                </a:moveTo>
                <a:cubicBezTo>
                  <a:pt x="1584" y="380"/>
                  <a:pt x="1901" y="729"/>
                  <a:pt x="1901" y="1172"/>
                </a:cubicBezTo>
                <a:cubicBezTo>
                  <a:pt x="1901" y="1615"/>
                  <a:pt x="1584" y="1964"/>
                  <a:pt x="1141" y="1964"/>
                </a:cubicBezTo>
                <a:cubicBezTo>
                  <a:pt x="729" y="1964"/>
                  <a:pt x="381" y="1615"/>
                  <a:pt x="381" y="1172"/>
                </a:cubicBezTo>
                <a:cubicBezTo>
                  <a:pt x="381" y="729"/>
                  <a:pt x="729" y="380"/>
                  <a:pt x="1141" y="380"/>
                </a:cubicBezTo>
                <a:close/>
                <a:moveTo>
                  <a:pt x="1141" y="0"/>
                </a:moveTo>
                <a:cubicBezTo>
                  <a:pt x="539" y="0"/>
                  <a:pt x="1" y="539"/>
                  <a:pt x="1" y="1172"/>
                </a:cubicBezTo>
                <a:cubicBezTo>
                  <a:pt x="1" y="1805"/>
                  <a:pt x="539" y="2344"/>
                  <a:pt x="1141" y="2344"/>
                </a:cubicBezTo>
                <a:cubicBezTo>
                  <a:pt x="1774" y="2344"/>
                  <a:pt x="2281" y="1805"/>
                  <a:pt x="2281" y="1172"/>
                </a:cubicBezTo>
                <a:cubicBezTo>
                  <a:pt x="2281" y="539"/>
                  <a:pt x="1774" y="0"/>
                  <a:pt x="114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8"/>
          <p:cNvSpPr/>
          <p:nvPr/>
        </p:nvSpPr>
        <p:spPr>
          <a:xfrm>
            <a:off x="7840131" y="1578871"/>
            <a:ext cx="115047" cy="73323"/>
          </a:xfrm>
          <a:custGeom>
            <a:rect b="b" l="l" r="r" t="t"/>
            <a:pathLst>
              <a:path extrusionOk="0" h="2281" w="3579">
                <a:moveTo>
                  <a:pt x="1172" y="1"/>
                </a:moveTo>
                <a:cubicBezTo>
                  <a:pt x="0" y="32"/>
                  <a:pt x="0" y="1964"/>
                  <a:pt x="0" y="1964"/>
                </a:cubicBezTo>
                <a:cubicBezTo>
                  <a:pt x="0" y="2122"/>
                  <a:pt x="792" y="2281"/>
                  <a:pt x="1805" y="2281"/>
                </a:cubicBezTo>
                <a:cubicBezTo>
                  <a:pt x="2787" y="2281"/>
                  <a:pt x="3579" y="2122"/>
                  <a:pt x="3579" y="1964"/>
                </a:cubicBezTo>
                <a:cubicBezTo>
                  <a:pt x="3579" y="1964"/>
                  <a:pt x="3484" y="32"/>
                  <a:pt x="23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8"/>
          <p:cNvSpPr/>
          <p:nvPr/>
        </p:nvSpPr>
        <p:spPr>
          <a:xfrm>
            <a:off x="7834024" y="1572764"/>
            <a:ext cx="127262" cy="85538"/>
          </a:xfrm>
          <a:custGeom>
            <a:rect b="b" l="l" r="r" t="t"/>
            <a:pathLst>
              <a:path extrusionOk="0" h="2661" w="3959">
                <a:moveTo>
                  <a:pt x="2534" y="381"/>
                </a:moveTo>
                <a:cubicBezTo>
                  <a:pt x="3389" y="412"/>
                  <a:pt x="3547" y="1774"/>
                  <a:pt x="3579" y="2091"/>
                </a:cubicBezTo>
                <a:cubicBezTo>
                  <a:pt x="3420" y="2154"/>
                  <a:pt x="2882" y="2281"/>
                  <a:pt x="1964" y="2281"/>
                </a:cubicBezTo>
                <a:cubicBezTo>
                  <a:pt x="1077" y="2281"/>
                  <a:pt x="538" y="2154"/>
                  <a:pt x="380" y="2091"/>
                </a:cubicBezTo>
                <a:cubicBezTo>
                  <a:pt x="380" y="1774"/>
                  <a:pt x="475" y="412"/>
                  <a:pt x="1362" y="381"/>
                </a:cubicBezTo>
                <a:close/>
                <a:moveTo>
                  <a:pt x="1362" y="1"/>
                </a:moveTo>
                <a:cubicBezTo>
                  <a:pt x="0" y="32"/>
                  <a:pt x="0" y="2059"/>
                  <a:pt x="0" y="2154"/>
                </a:cubicBezTo>
                <a:cubicBezTo>
                  <a:pt x="0" y="2566"/>
                  <a:pt x="1077" y="2661"/>
                  <a:pt x="1964" y="2661"/>
                </a:cubicBezTo>
                <a:cubicBezTo>
                  <a:pt x="2882" y="2661"/>
                  <a:pt x="3959" y="2566"/>
                  <a:pt x="3959" y="2154"/>
                </a:cubicBezTo>
                <a:lnTo>
                  <a:pt x="3959" y="2122"/>
                </a:lnTo>
                <a:cubicBezTo>
                  <a:pt x="3959" y="2059"/>
                  <a:pt x="3832" y="32"/>
                  <a:pt x="25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8"/>
          <p:cNvSpPr/>
          <p:nvPr/>
        </p:nvSpPr>
        <p:spPr>
          <a:xfrm>
            <a:off x="7983659" y="1469932"/>
            <a:ext cx="147642" cy="108972"/>
          </a:xfrm>
          <a:custGeom>
            <a:rect b="b" l="l" r="r" t="t"/>
            <a:pathLst>
              <a:path extrusionOk="0" h="3390" w="4593">
                <a:moveTo>
                  <a:pt x="159" y="1"/>
                </a:moveTo>
                <a:cubicBezTo>
                  <a:pt x="64" y="1"/>
                  <a:pt x="0" y="64"/>
                  <a:pt x="0" y="159"/>
                </a:cubicBezTo>
                <a:lnTo>
                  <a:pt x="0" y="3263"/>
                </a:lnTo>
                <a:cubicBezTo>
                  <a:pt x="0" y="3326"/>
                  <a:pt x="64" y="3390"/>
                  <a:pt x="159" y="3390"/>
                </a:cubicBezTo>
                <a:lnTo>
                  <a:pt x="4434" y="3390"/>
                </a:lnTo>
                <a:cubicBezTo>
                  <a:pt x="4529" y="3390"/>
                  <a:pt x="4592" y="3326"/>
                  <a:pt x="4592" y="3263"/>
                </a:cubicBezTo>
                <a:lnTo>
                  <a:pt x="4592" y="159"/>
                </a:lnTo>
                <a:cubicBezTo>
                  <a:pt x="4592" y="64"/>
                  <a:pt x="4497" y="1"/>
                  <a:pt x="443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8"/>
          <p:cNvSpPr/>
          <p:nvPr/>
        </p:nvSpPr>
        <p:spPr>
          <a:xfrm>
            <a:off x="7977551" y="1463824"/>
            <a:ext cx="159857" cy="121187"/>
          </a:xfrm>
          <a:custGeom>
            <a:rect b="b" l="l" r="r" t="t"/>
            <a:pathLst>
              <a:path extrusionOk="0" h="3770" w="4973">
                <a:moveTo>
                  <a:pt x="4592" y="381"/>
                </a:moveTo>
                <a:lnTo>
                  <a:pt x="4592" y="3390"/>
                </a:lnTo>
                <a:lnTo>
                  <a:pt x="380" y="3390"/>
                </a:lnTo>
                <a:lnTo>
                  <a:pt x="380" y="381"/>
                </a:lnTo>
                <a:close/>
                <a:moveTo>
                  <a:pt x="349" y="1"/>
                </a:moveTo>
                <a:cubicBezTo>
                  <a:pt x="159" y="1"/>
                  <a:pt x="0" y="159"/>
                  <a:pt x="0" y="349"/>
                </a:cubicBezTo>
                <a:lnTo>
                  <a:pt x="0" y="3453"/>
                </a:lnTo>
                <a:cubicBezTo>
                  <a:pt x="0" y="3643"/>
                  <a:pt x="159" y="3770"/>
                  <a:pt x="349" y="3770"/>
                </a:cubicBezTo>
                <a:lnTo>
                  <a:pt x="4624" y="3770"/>
                </a:lnTo>
                <a:cubicBezTo>
                  <a:pt x="4814" y="3770"/>
                  <a:pt x="4972" y="3643"/>
                  <a:pt x="4972" y="3453"/>
                </a:cubicBezTo>
                <a:lnTo>
                  <a:pt x="4972" y="349"/>
                </a:lnTo>
                <a:cubicBezTo>
                  <a:pt x="4972" y="159"/>
                  <a:pt x="4814" y="1"/>
                  <a:pt x="462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7983659" y="1487258"/>
            <a:ext cx="147642" cy="51946"/>
          </a:xfrm>
          <a:custGeom>
            <a:rect b="b" l="l" r="r" t="t"/>
            <a:pathLst>
              <a:path extrusionOk="0" h="1616" w="4593">
                <a:moveTo>
                  <a:pt x="0" y="0"/>
                </a:moveTo>
                <a:lnTo>
                  <a:pt x="475" y="950"/>
                </a:lnTo>
                <a:lnTo>
                  <a:pt x="570" y="1140"/>
                </a:lnTo>
                <a:cubicBezTo>
                  <a:pt x="697" y="1457"/>
                  <a:pt x="1014" y="1615"/>
                  <a:pt x="1330" y="1615"/>
                </a:cubicBezTo>
                <a:lnTo>
                  <a:pt x="3262" y="1615"/>
                </a:lnTo>
                <a:cubicBezTo>
                  <a:pt x="3579" y="1615"/>
                  <a:pt x="3896" y="1425"/>
                  <a:pt x="4022" y="1140"/>
                </a:cubicBezTo>
                <a:lnTo>
                  <a:pt x="4117" y="950"/>
                </a:lnTo>
                <a:lnTo>
                  <a:pt x="4592" y="0"/>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8"/>
          <p:cNvSpPr/>
          <p:nvPr/>
        </p:nvSpPr>
        <p:spPr>
          <a:xfrm>
            <a:off x="7976523" y="1481343"/>
            <a:ext cx="160886" cy="63969"/>
          </a:xfrm>
          <a:custGeom>
            <a:rect b="b" l="l" r="r" t="t"/>
            <a:pathLst>
              <a:path extrusionOk="0" h="1990" w="5005">
                <a:moveTo>
                  <a:pt x="212" y="0"/>
                </a:moveTo>
                <a:cubicBezTo>
                  <a:pt x="183" y="0"/>
                  <a:pt x="154" y="8"/>
                  <a:pt x="127" y="26"/>
                </a:cubicBezTo>
                <a:cubicBezTo>
                  <a:pt x="32" y="58"/>
                  <a:pt x="1" y="184"/>
                  <a:pt x="64" y="279"/>
                </a:cubicBezTo>
                <a:lnTo>
                  <a:pt x="507" y="1198"/>
                </a:lnTo>
                <a:lnTo>
                  <a:pt x="602" y="1419"/>
                </a:lnTo>
                <a:cubicBezTo>
                  <a:pt x="792" y="1768"/>
                  <a:pt x="1141" y="1989"/>
                  <a:pt x="1552" y="1989"/>
                </a:cubicBezTo>
                <a:lnTo>
                  <a:pt x="3484" y="1989"/>
                </a:lnTo>
                <a:cubicBezTo>
                  <a:pt x="3864" y="1989"/>
                  <a:pt x="4244" y="1768"/>
                  <a:pt x="4403" y="1419"/>
                </a:cubicBezTo>
                <a:lnTo>
                  <a:pt x="4973" y="279"/>
                </a:lnTo>
                <a:cubicBezTo>
                  <a:pt x="5004" y="184"/>
                  <a:pt x="4973" y="58"/>
                  <a:pt x="4878" y="26"/>
                </a:cubicBezTo>
                <a:cubicBezTo>
                  <a:pt x="4851" y="8"/>
                  <a:pt x="4825" y="0"/>
                  <a:pt x="4799" y="0"/>
                </a:cubicBezTo>
                <a:cubicBezTo>
                  <a:pt x="4732" y="0"/>
                  <a:pt x="4670" y="53"/>
                  <a:pt x="4624" y="121"/>
                </a:cubicBezTo>
                <a:lnTo>
                  <a:pt x="4149" y="1039"/>
                </a:lnTo>
                <a:lnTo>
                  <a:pt x="4086" y="1261"/>
                </a:lnTo>
                <a:cubicBezTo>
                  <a:pt x="3959" y="1483"/>
                  <a:pt x="3738" y="1609"/>
                  <a:pt x="3484" y="1609"/>
                </a:cubicBezTo>
                <a:lnTo>
                  <a:pt x="1552" y="1609"/>
                </a:lnTo>
                <a:cubicBezTo>
                  <a:pt x="1299" y="1609"/>
                  <a:pt x="1077" y="1483"/>
                  <a:pt x="951" y="1261"/>
                </a:cubicBezTo>
                <a:lnTo>
                  <a:pt x="381" y="121"/>
                </a:lnTo>
                <a:cubicBezTo>
                  <a:pt x="358" y="53"/>
                  <a:pt x="286" y="0"/>
                  <a:pt x="21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8"/>
          <p:cNvSpPr/>
          <p:nvPr/>
        </p:nvSpPr>
        <p:spPr>
          <a:xfrm>
            <a:off x="8041680" y="1526957"/>
            <a:ext cx="30570" cy="26487"/>
          </a:xfrm>
          <a:custGeom>
            <a:rect b="b" l="l" r="r" t="t"/>
            <a:pathLst>
              <a:path extrusionOk="0" h="824" w="951">
                <a:moveTo>
                  <a:pt x="96" y="0"/>
                </a:moveTo>
                <a:cubicBezTo>
                  <a:pt x="64" y="0"/>
                  <a:pt x="1" y="32"/>
                  <a:pt x="1" y="95"/>
                </a:cubicBezTo>
                <a:lnTo>
                  <a:pt x="1" y="729"/>
                </a:lnTo>
                <a:cubicBezTo>
                  <a:pt x="1" y="792"/>
                  <a:pt x="64" y="824"/>
                  <a:pt x="96" y="824"/>
                </a:cubicBezTo>
                <a:lnTo>
                  <a:pt x="856" y="824"/>
                </a:lnTo>
                <a:cubicBezTo>
                  <a:pt x="919" y="824"/>
                  <a:pt x="951" y="792"/>
                  <a:pt x="951" y="729"/>
                </a:cubicBezTo>
                <a:lnTo>
                  <a:pt x="951" y="95"/>
                </a:lnTo>
                <a:cubicBezTo>
                  <a:pt x="951" y="32"/>
                  <a:pt x="919" y="0"/>
                  <a:pt x="85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8"/>
          <p:cNvSpPr/>
          <p:nvPr/>
        </p:nvSpPr>
        <p:spPr>
          <a:xfrm>
            <a:off x="8035573" y="1520849"/>
            <a:ext cx="42785" cy="38703"/>
          </a:xfrm>
          <a:custGeom>
            <a:rect b="b" l="l" r="r" t="t"/>
            <a:pathLst>
              <a:path extrusionOk="0" h="1204" w="1331">
                <a:moveTo>
                  <a:pt x="951" y="380"/>
                </a:moveTo>
                <a:lnTo>
                  <a:pt x="951" y="824"/>
                </a:lnTo>
                <a:lnTo>
                  <a:pt x="381" y="824"/>
                </a:lnTo>
                <a:lnTo>
                  <a:pt x="381" y="380"/>
                </a:lnTo>
                <a:close/>
                <a:moveTo>
                  <a:pt x="286" y="0"/>
                </a:moveTo>
                <a:cubicBezTo>
                  <a:pt x="127" y="0"/>
                  <a:pt x="1" y="127"/>
                  <a:pt x="1" y="285"/>
                </a:cubicBezTo>
                <a:lnTo>
                  <a:pt x="1" y="919"/>
                </a:lnTo>
                <a:cubicBezTo>
                  <a:pt x="1" y="1077"/>
                  <a:pt x="127" y="1204"/>
                  <a:pt x="286" y="1204"/>
                </a:cubicBezTo>
                <a:lnTo>
                  <a:pt x="1046" y="1204"/>
                </a:lnTo>
                <a:cubicBezTo>
                  <a:pt x="1204" y="1204"/>
                  <a:pt x="1331" y="1077"/>
                  <a:pt x="1331" y="919"/>
                </a:cubicBezTo>
                <a:lnTo>
                  <a:pt x="1331" y="285"/>
                </a:lnTo>
                <a:cubicBezTo>
                  <a:pt x="1331" y="127"/>
                  <a:pt x="1204" y="0"/>
                  <a:pt x="1046"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8"/>
          <p:cNvSpPr/>
          <p:nvPr/>
        </p:nvSpPr>
        <p:spPr>
          <a:xfrm>
            <a:off x="8033548" y="1450613"/>
            <a:ext cx="47864" cy="19351"/>
          </a:xfrm>
          <a:custGeom>
            <a:rect b="b" l="l" r="r" t="t"/>
            <a:pathLst>
              <a:path extrusionOk="0" h="602" w="1489">
                <a:moveTo>
                  <a:pt x="95" y="0"/>
                </a:moveTo>
                <a:cubicBezTo>
                  <a:pt x="32" y="0"/>
                  <a:pt x="0" y="64"/>
                  <a:pt x="0" y="127"/>
                </a:cubicBezTo>
                <a:lnTo>
                  <a:pt x="0" y="602"/>
                </a:lnTo>
                <a:lnTo>
                  <a:pt x="1489" y="602"/>
                </a:lnTo>
                <a:lnTo>
                  <a:pt x="1489" y="127"/>
                </a:lnTo>
                <a:cubicBezTo>
                  <a:pt x="1489" y="64"/>
                  <a:pt x="1425" y="0"/>
                  <a:pt x="1362"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8"/>
          <p:cNvSpPr/>
          <p:nvPr/>
        </p:nvSpPr>
        <p:spPr>
          <a:xfrm>
            <a:off x="8027440" y="1444505"/>
            <a:ext cx="60079" cy="31566"/>
          </a:xfrm>
          <a:custGeom>
            <a:rect b="b" l="l" r="r" t="t"/>
            <a:pathLst>
              <a:path extrusionOk="0" h="982" w="1869">
                <a:moveTo>
                  <a:pt x="1489" y="380"/>
                </a:moveTo>
                <a:lnTo>
                  <a:pt x="1489" y="602"/>
                </a:lnTo>
                <a:lnTo>
                  <a:pt x="380" y="602"/>
                </a:lnTo>
                <a:lnTo>
                  <a:pt x="380" y="380"/>
                </a:lnTo>
                <a:close/>
                <a:moveTo>
                  <a:pt x="285" y="0"/>
                </a:moveTo>
                <a:cubicBezTo>
                  <a:pt x="127" y="0"/>
                  <a:pt x="0" y="159"/>
                  <a:pt x="0" y="317"/>
                </a:cubicBezTo>
                <a:lnTo>
                  <a:pt x="0" y="792"/>
                </a:lnTo>
                <a:cubicBezTo>
                  <a:pt x="0" y="887"/>
                  <a:pt x="63" y="982"/>
                  <a:pt x="190" y="982"/>
                </a:cubicBezTo>
                <a:lnTo>
                  <a:pt x="1679" y="982"/>
                </a:lnTo>
                <a:cubicBezTo>
                  <a:pt x="1774" y="982"/>
                  <a:pt x="1869" y="887"/>
                  <a:pt x="1869" y="792"/>
                </a:cubicBezTo>
                <a:lnTo>
                  <a:pt x="1869" y="317"/>
                </a:lnTo>
                <a:cubicBezTo>
                  <a:pt x="1869" y="159"/>
                  <a:pt x="1710" y="0"/>
                  <a:pt x="155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8"/>
          <p:cNvSpPr/>
          <p:nvPr/>
        </p:nvSpPr>
        <p:spPr>
          <a:xfrm>
            <a:off x="7768866" y="935489"/>
            <a:ext cx="280979" cy="202610"/>
          </a:xfrm>
          <a:custGeom>
            <a:rect b="b" l="l" r="r" t="t"/>
            <a:pathLst>
              <a:path extrusionOk="0" h="6303" w="8741">
                <a:moveTo>
                  <a:pt x="0" y="1"/>
                </a:moveTo>
                <a:lnTo>
                  <a:pt x="0" y="6303"/>
                </a:lnTo>
                <a:lnTo>
                  <a:pt x="8741" y="6303"/>
                </a:lnTo>
                <a:lnTo>
                  <a:pt x="87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8"/>
          <p:cNvSpPr/>
          <p:nvPr/>
        </p:nvSpPr>
        <p:spPr>
          <a:xfrm>
            <a:off x="7763755" y="929381"/>
            <a:ext cx="292198" cy="214825"/>
          </a:xfrm>
          <a:custGeom>
            <a:rect b="b" l="l" r="r" t="t"/>
            <a:pathLst>
              <a:path extrusionOk="0" h="6683" w="9090">
                <a:moveTo>
                  <a:pt x="8710" y="381"/>
                </a:moveTo>
                <a:lnTo>
                  <a:pt x="8710" y="6303"/>
                </a:lnTo>
                <a:lnTo>
                  <a:pt x="381" y="6303"/>
                </a:lnTo>
                <a:lnTo>
                  <a:pt x="381" y="381"/>
                </a:lnTo>
                <a:close/>
                <a:moveTo>
                  <a:pt x="191" y="1"/>
                </a:moveTo>
                <a:cubicBezTo>
                  <a:pt x="64" y="1"/>
                  <a:pt x="1" y="96"/>
                  <a:pt x="1" y="191"/>
                </a:cubicBezTo>
                <a:lnTo>
                  <a:pt x="1" y="6493"/>
                </a:lnTo>
                <a:cubicBezTo>
                  <a:pt x="1" y="6588"/>
                  <a:pt x="64" y="6683"/>
                  <a:pt x="191" y="6683"/>
                </a:cubicBezTo>
                <a:lnTo>
                  <a:pt x="8900" y="6683"/>
                </a:lnTo>
                <a:cubicBezTo>
                  <a:pt x="8995" y="6683"/>
                  <a:pt x="9090" y="6588"/>
                  <a:pt x="9090" y="6493"/>
                </a:cubicBezTo>
                <a:lnTo>
                  <a:pt x="9090" y="191"/>
                </a:lnTo>
                <a:cubicBezTo>
                  <a:pt x="9090" y="96"/>
                  <a:pt x="8995" y="1"/>
                  <a:pt x="890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8"/>
          <p:cNvSpPr/>
          <p:nvPr/>
        </p:nvSpPr>
        <p:spPr>
          <a:xfrm>
            <a:off x="7755622" y="911059"/>
            <a:ext cx="305442" cy="31599"/>
          </a:xfrm>
          <a:custGeom>
            <a:rect b="b" l="l" r="r" t="t"/>
            <a:pathLst>
              <a:path extrusionOk="0" h="983" w="9502">
                <a:moveTo>
                  <a:pt x="349" y="1"/>
                </a:moveTo>
                <a:cubicBezTo>
                  <a:pt x="159" y="1"/>
                  <a:pt x="1" y="159"/>
                  <a:pt x="1" y="349"/>
                </a:cubicBezTo>
                <a:lnTo>
                  <a:pt x="1" y="634"/>
                </a:lnTo>
                <a:cubicBezTo>
                  <a:pt x="1" y="824"/>
                  <a:pt x="159" y="982"/>
                  <a:pt x="349" y="982"/>
                </a:cubicBezTo>
                <a:lnTo>
                  <a:pt x="9153" y="982"/>
                </a:lnTo>
                <a:cubicBezTo>
                  <a:pt x="9343" y="982"/>
                  <a:pt x="9501" y="824"/>
                  <a:pt x="9501" y="634"/>
                </a:cubicBezTo>
                <a:lnTo>
                  <a:pt x="9501" y="349"/>
                </a:lnTo>
                <a:cubicBezTo>
                  <a:pt x="9501" y="159"/>
                  <a:pt x="9343" y="1"/>
                  <a:pt x="915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8"/>
          <p:cNvSpPr/>
          <p:nvPr/>
        </p:nvSpPr>
        <p:spPr>
          <a:xfrm>
            <a:off x="7749515" y="904951"/>
            <a:ext cx="317657" cy="43814"/>
          </a:xfrm>
          <a:custGeom>
            <a:rect b="b" l="l" r="r" t="t"/>
            <a:pathLst>
              <a:path extrusionOk="0" h="1363" w="9882">
                <a:moveTo>
                  <a:pt x="9343" y="381"/>
                </a:moveTo>
                <a:cubicBezTo>
                  <a:pt x="9438" y="381"/>
                  <a:pt x="9501" y="444"/>
                  <a:pt x="9501" y="539"/>
                </a:cubicBezTo>
                <a:lnTo>
                  <a:pt x="9501" y="824"/>
                </a:lnTo>
                <a:cubicBezTo>
                  <a:pt x="9501" y="887"/>
                  <a:pt x="9438" y="982"/>
                  <a:pt x="9343" y="982"/>
                </a:cubicBezTo>
                <a:lnTo>
                  <a:pt x="571" y="982"/>
                </a:lnTo>
                <a:cubicBezTo>
                  <a:pt x="476" y="982"/>
                  <a:pt x="412" y="887"/>
                  <a:pt x="412" y="824"/>
                </a:cubicBezTo>
                <a:lnTo>
                  <a:pt x="412" y="539"/>
                </a:lnTo>
                <a:cubicBezTo>
                  <a:pt x="412" y="444"/>
                  <a:pt x="476" y="381"/>
                  <a:pt x="571" y="381"/>
                </a:cubicBezTo>
                <a:close/>
                <a:moveTo>
                  <a:pt x="539" y="1"/>
                </a:moveTo>
                <a:cubicBezTo>
                  <a:pt x="254" y="1"/>
                  <a:pt x="1" y="254"/>
                  <a:pt x="1" y="539"/>
                </a:cubicBezTo>
                <a:lnTo>
                  <a:pt x="1" y="824"/>
                </a:lnTo>
                <a:cubicBezTo>
                  <a:pt x="1" y="1109"/>
                  <a:pt x="254" y="1362"/>
                  <a:pt x="539" y="1362"/>
                </a:cubicBezTo>
                <a:lnTo>
                  <a:pt x="9343" y="1362"/>
                </a:lnTo>
                <a:cubicBezTo>
                  <a:pt x="9660" y="1362"/>
                  <a:pt x="9881" y="1109"/>
                  <a:pt x="9881" y="824"/>
                </a:cubicBezTo>
                <a:lnTo>
                  <a:pt x="9881" y="539"/>
                </a:lnTo>
                <a:cubicBezTo>
                  <a:pt x="9881" y="254"/>
                  <a:pt x="9628" y="1"/>
                  <a:pt x="934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8"/>
          <p:cNvSpPr/>
          <p:nvPr/>
        </p:nvSpPr>
        <p:spPr>
          <a:xfrm>
            <a:off x="7794293" y="976731"/>
            <a:ext cx="214857" cy="143045"/>
          </a:xfrm>
          <a:custGeom>
            <a:rect b="b" l="l" r="r" t="t"/>
            <a:pathLst>
              <a:path extrusionOk="0" h="4450" w="6684">
                <a:moveTo>
                  <a:pt x="6465" y="0"/>
                </a:moveTo>
                <a:cubicBezTo>
                  <a:pt x="6414" y="0"/>
                  <a:pt x="6366" y="16"/>
                  <a:pt x="6335" y="48"/>
                </a:cubicBezTo>
                <a:lnTo>
                  <a:pt x="4498" y="2233"/>
                </a:lnTo>
                <a:lnTo>
                  <a:pt x="3516" y="1536"/>
                </a:lnTo>
                <a:cubicBezTo>
                  <a:pt x="3457" y="1501"/>
                  <a:pt x="3393" y="1483"/>
                  <a:pt x="3331" y="1483"/>
                </a:cubicBezTo>
                <a:cubicBezTo>
                  <a:pt x="3229" y="1483"/>
                  <a:pt x="3132" y="1532"/>
                  <a:pt x="3073" y="1631"/>
                </a:cubicBezTo>
                <a:lnTo>
                  <a:pt x="2218" y="2835"/>
                </a:lnTo>
                <a:lnTo>
                  <a:pt x="1743" y="2455"/>
                </a:lnTo>
                <a:cubicBezTo>
                  <a:pt x="1679" y="2391"/>
                  <a:pt x="1616" y="2391"/>
                  <a:pt x="1521" y="2391"/>
                </a:cubicBezTo>
                <a:cubicBezTo>
                  <a:pt x="1426" y="2391"/>
                  <a:pt x="1363" y="2455"/>
                  <a:pt x="1299" y="2518"/>
                </a:cubicBezTo>
                <a:lnTo>
                  <a:pt x="64" y="4165"/>
                </a:lnTo>
                <a:cubicBezTo>
                  <a:pt x="1" y="4228"/>
                  <a:pt x="1" y="4355"/>
                  <a:pt x="96" y="4418"/>
                </a:cubicBezTo>
                <a:cubicBezTo>
                  <a:pt x="128" y="4450"/>
                  <a:pt x="159" y="4450"/>
                  <a:pt x="223" y="4450"/>
                </a:cubicBezTo>
                <a:cubicBezTo>
                  <a:pt x="286" y="4450"/>
                  <a:pt x="318" y="4418"/>
                  <a:pt x="349" y="4387"/>
                </a:cubicBezTo>
                <a:lnTo>
                  <a:pt x="1553" y="2803"/>
                </a:lnTo>
                <a:lnTo>
                  <a:pt x="2123" y="3246"/>
                </a:lnTo>
                <a:cubicBezTo>
                  <a:pt x="2154" y="3310"/>
                  <a:pt x="2218" y="3310"/>
                  <a:pt x="2281" y="3310"/>
                </a:cubicBezTo>
                <a:cubicBezTo>
                  <a:pt x="2313" y="3310"/>
                  <a:pt x="2376" y="3278"/>
                  <a:pt x="2408" y="3215"/>
                </a:cubicBezTo>
                <a:lnTo>
                  <a:pt x="3326" y="1885"/>
                </a:lnTo>
                <a:lnTo>
                  <a:pt x="4403" y="2645"/>
                </a:lnTo>
                <a:cubicBezTo>
                  <a:pt x="4439" y="2669"/>
                  <a:pt x="4476" y="2679"/>
                  <a:pt x="4510" y="2679"/>
                </a:cubicBezTo>
                <a:cubicBezTo>
                  <a:pt x="4566" y="2679"/>
                  <a:pt x="4617" y="2652"/>
                  <a:pt x="4656" y="2613"/>
                </a:cubicBezTo>
                <a:lnTo>
                  <a:pt x="6620" y="301"/>
                </a:lnTo>
                <a:cubicBezTo>
                  <a:pt x="6683" y="238"/>
                  <a:pt x="6683" y="111"/>
                  <a:pt x="6620" y="48"/>
                </a:cubicBezTo>
                <a:cubicBezTo>
                  <a:pt x="6572" y="16"/>
                  <a:pt x="6517" y="0"/>
                  <a:pt x="64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8"/>
          <p:cNvSpPr/>
          <p:nvPr/>
        </p:nvSpPr>
        <p:spPr>
          <a:xfrm>
            <a:off x="7984687" y="960948"/>
            <a:ext cx="33624" cy="37706"/>
          </a:xfrm>
          <a:custGeom>
            <a:rect b="b" l="l" r="r" t="t"/>
            <a:pathLst>
              <a:path extrusionOk="0" h="1173" w="1046">
                <a:moveTo>
                  <a:pt x="1045" y="1"/>
                </a:moveTo>
                <a:lnTo>
                  <a:pt x="0" y="602"/>
                </a:lnTo>
                <a:lnTo>
                  <a:pt x="728" y="1172"/>
                </a:lnTo>
                <a:lnTo>
                  <a:pt x="1045"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8"/>
          <p:cNvSpPr/>
          <p:nvPr/>
        </p:nvSpPr>
        <p:spPr>
          <a:xfrm>
            <a:off x="7978580" y="955194"/>
            <a:ext cx="45839" cy="49568"/>
          </a:xfrm>
          <a:custGeom>
            <a:rect b="b" l="l" r="r" t="t"/>
            <a:pathLst>
              <a:path extrusionOk="0" h="1542" w="1426">
                <a:moveTo>
                  <a:pt x="918" y="591"/>
                </a:moveTo>
                <a:lnTo>
                  <a:pt x="792" y="1035"/>
                </a:lnTo>
                <a:lnTo>
                  <a:pt x="507" y="813"/>
                </a:lnTo>
                <a:lnTo>
                  <a:pt x="918" y="591"/>
                </a:lnTo>
                <a:close/>
                <a:moveTo>
                  <a:pt x="1219" y="0"/>
                </a:moveTo>
                <a:cubicBezTo>
                  <a:pt x="1193" y="0"/>
                  <a:pt x="1166" y="8"/>
                  <a:pt x="1140" y="21"/>
                </a:cubicBezTo>
                <a:lnTo>
                  <a:pt x="95" y="623"/>
                </a:lnTo>
                <a:cubicBezTo>
                  <a:pt x="32" y="655"/>
                  <a:pt x="0" y="718"/>
                  <a:pt x="0" y="781"/>
                </a:cubicBezTo>
                <a:cubicBezTo>
                  <a:pt x="0" y="845"/>
                  <a:pt x="32" y="908"/>
                  <a:pt x="63" y="940"/>
                </a:cubicBezTo>
                <a:lnTo>
                  <a:pt x="792" y="1510"/>
                </a:lnTo>
                <a:cubicBezTo>
                  <a:pt x="823" y="1541"/>
                  <a:pt x="855" y="1541"/>
                  <a:pt x="918" y="1541"/>
                </a:cubicBezTo>
                <a:lnTo>
                  <a:pt x="950" y="1541"/>
                </a:lnTo>
                <a:cubicBezTo>
                  <a:pt x="1013" y="1510"/>
                  <a:pt x="1077" y="1446"/>
                  <a:pt x="1077" y="1415"/>
                </a:cubicBezTo>
                <a:lnTo>
                  <a:pt x="1393" y="243"/>
                </a:lnTo>
                <a:cubicBezTo>
                  <a:pt x="1425" y="211"/>
                  <a:pt x="1425" y="211"/>
                  <a:pt x="1425" y="180"/>
                </a:cubicBezTo>
                <a:cubicBezTo>
                  <a:pt x="1425" y="116"/>
                  <a:pt x="1393" y="85"/>
                  <a:pt x="1330" y="53"/>
                </a:cubicBezTo>
                <a:cubicBezTo>
                  <a:pt x="1293" y="16"/>
                  <a:pt x="1256" y="0"/>
                  <a:pt x="121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8"/>
          <p:cNvSpPr/>
          <p:nvPr/>
        </p:nvSpPr>
        <p:spPr>
          <a:xfrm>
            <a:off x="7671624" y="1390069"/>
            <a:ext cx="99778" cy="322736"/>
          </a:xfrm>
          <a:custGeom>
            <a:rect b="b" l="l" r="r" t="t"/>
            <a:pathLst>
              <a:path extrusionOk="0" h="10040" w="3104">
                <a:moveTo>
                  <a:pt x="0" y="0"/>
                </a:moveTo>
                <a:lnTo>
                  <a:pt x="95" y="4370"/>
                </a:lnTo>
                <a:lnTo>
                  <a:pt x="95" y="7569"/>
                </a:lnTo>
                <a:lnTo>
                  <a:pt x="95" y="9311"/>
                </a:lnTo>
                <a:cubicBezTo>
                  <a:pt x="95" y="9723"/>
                  <a:pt x="412" y="10039"/>
                  <a:pt x="824" y="10039"/>
                </a:cubicBezTo>
                <a:cubicBezTo>
                  <a:pt x="1235" y="10039"/>
                  <a:pt x="1584" y="9723"/>
                  <a:pt x="1584" y="9311"/>
                </a:cubicBezTo>
                <a:cubicBezTo>
                  <a:pt x="1584" y="9723"/>
                  <a:pt x="1932" y="10039"/>
                  <a:pt x="2344" y="10039"/>
                </a:cubicBezTo>
                <a:lnTo>
                  <a:pt x="2376" y="10039"/>
                </a:lnTo>
                <a:cubicBezTo>
                  <a:pt x="2787" y="10039"/>
                  <a:pt x="3104" y="9691"/>
                  <a:pt x="3104" y="9279"/>
                </a:cubicBezTo>
                <a:lnTo>
                  <a:pt x="3072" y="4877"/>
                </a:lnTo>
                <a:lnTo>
                  <a:pt x="3072" y="3515"/>
                </a:lnTo>
                <a:lnTo>
                  <a:pt x="2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8"/>
          <p:cNvSpPr/>
          <p:nvPr/>
        </p:nvSpPr>
        <p:spPr>
          <a:xfrm>
            <a:off x="7665516" y="1383961"/>
            <a:ext cx="111993" cy="335947"/>
          </a:xfrm>
          <a:custGeom>
            <a:rect b="b" l="l" r="r" t="t"/>
            <a:pathLst>
              <a:path extrusionOk="0" h="10451" w="3484">
                <a:moveTo>
                  <a:pt x="2977" y="380"/>
                </a:moveTo>
                <a:lnTo>
                  <a:pt x="3072" y="3705"/>
                </a:lnTo>
                <a:lnTo>
                  <a:pt x="3072" y="5067"/>
                </a:lnTo>
                <a:lnTo>
                  <a:pt x="3104" y="9469"/>
                </a:lnTo>
                <a:cubicBezTo>
                  <a:pt x="3104" y="9786"/>
                  <a:pt x="2882" y="10039"/>
                  <a:pt x="2566" y="10039"/>
                </a:cubicBezTo>
                <a:lnTo>
                  <a:pt x="2534" y="10039"/>
                </a:lnTo>
                <a:cubicBezTo>
                  <a:pt x="2375" y="10039"/>
                  <a:pt x="2217" y="9976"/>
                  <a:pt x="2122" y="9881"/>
                </a:cubicBezTo>
                <a:cubicBezTo>
                  <a:pt x="2027" y="9786"/>
                  <a:pt x="1995" y="9691"/>
                  <a:pt x="1964" y="9564"/>
                </a:cubicBezTo>
                <a:cubicBezTo>
                  <a:pt x="1964" y="9564"/>
                  <a:pt x="1964" y="9533"/>
                  <a:pt x="1964" y="9501"/>
                </a:cubicBezTo>
                <a:cubicBezTo>
                  <a:pt x="1964" y="9469"/>
                  <a:pt x="1964" y="9438"/>
                  <a:pt x="1964" y="9438"/>
                </a:cubicBezTo>
                <a:lnTo>
                  <a:pt x="1964" y="5922"/>
                </a:lnTo>
                <a:cubicBezTo>
                  <a:pt x="1964" y="5827"/>
                  <a:pt x="1869" y="5732"/>
                  <a:pt x="1774" y="5732"/>
                </a:cubicBezTo>
                <a:cubicBezTo>
                  <a:pt x="1647" y="5732"/>
                  <a:pt x="1584" y="5827"/>
                  <a:pt x="1584" y="5922"/>
                </a:cubicBezTo>
                <a:lnTo>
                  <a:pt x="1584" y="9501"/>
                </a:lnTo>
                <a:cubicBezTo>
                  <a:pt x="1584" y="9533"/>
                  <a:pt x="1584" y="9564"/>
                  <a:pt x="1584" y="9564"/>
                </a:cubicBezTo>
                <a:cubicBezTo>
                  <a:pt x="1552" y="9849"/>
                  <a:pt x="1299" y="10039"/>
                  <a:pt x="1014" y="10039"/>
                </a:cubicBezTo>
                <a:cubicBezTo>
                  <a:pt x="729" y="10039"/>
                  <a:pt x="475" y="9818"/>
                  <a:pt x="475" y="9501"/>
                </a:cubicBezTo>
                <a:lnTo>
                  <a:pt x="475" y="4529"/>
                </a:lnTo>
                <a:lnTo>
                  <a:pt x="380" y="380"/>
                </a:lnTo>
                <a:close/>
                <a:moveTo>
                  <a:pt x="190" y="0"/>
                </a:moveTo>
                <a:cubicBezTo>
                  <a:pt x="127" y="0"/>
                  <a:pt x="95" y="32"/>
                  <a:pt x="32" y="64"/>
                </a:cubicBezTo>
                <a:cubicBezTo>
                  <a:pt x="0" y="95"/>
                  <a:pt x="0" y="127"/>
                  <a:pt x="0" y="190"/>
                </a:cubicBezTo>
                <a:lnTo>
                  <a:pt x="95" y="4560"/>
                </a:lnTo>
                <a:lnTo>
                  <a:pt x="95" y="9501"/>
                </a:lnTo>
                <a:cubicBezTo>
                  <a:pt x="95" y="10008"/>
                  <a:pt x="507" y="10451"/>
                  <a:pt x="1014" y="10451"/>
                </a:cubicBezTo>
                <a:cubicBezTo>
                  <a:pt x="1330" y="10451"/>
                  <a:pt x="1615" y="10293"/>
                  <a:pt x="1774" y="10071"/>
                </a:cubicBezTo>
                <a:cubicBezTo>
                  <a:pt x="1805" y="10103"/>
                  <a:pt x="1837" y="10134"/>
                  <a:pt x="1869" y="10166"/>
                </a:cubicBezTo>
                <a:cubicBezTo>
                  <a:pt x="2007" y="10332"/>
                  <a:pt x="2218" y="10425"/>
                  <a:pt x="2437" y="10425"/>
                </a:cubicBezTo>
                <a:cubicBezTo>
                  <a:pt x="2469" y="10425"/>
                  <a:pt x="2502" y="10423"/>
                  <a:pt x="2534" y="10419"/>
                </a:cubicBezTo>
                <a:lnTo>
                  <a:pt x="2566" y="10419"/>
                </a:lnTo>
                <a:cubicBezTo>
                  <a:pt x="3072" y="10419"/>
                  <a:pt x="3484" y="10008"/>
                  <a:pt x="3484" y="9501"/>
                </a:cubicBezTo>
                <a:lnTo>
                  <a:pt x="3452" y="5067"/>
                </a:lnTo>
                <a:lnTo>
                  <a:pt x="3452" y="3705"/>
                </a:lnTo>
                <a:lnTo>
                  <a:pt x="3357" y="190"/>
                </a:lnTo>
                <a:cubicBezTo>
                  <a:pt x="3357" y="95"/>
                  <a:pt x="3262" y="32"/>
                  <a:pt x="3167" y="32"/>
                </a:cubicBezTo>
                <a:lnTo>
                  <a:pt x="19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8"/>
          <p:cNvSpPr/>
          <p:nvPr/>
        </p:nvSpPr>
        <p:spPr>
          <a:xfrm>
            <a:off x="7698629" y="1172687"/>
            <a:ext cx="88592" cy="105918"/>
          </a:xfrm>
          <a:custGeom>
            <a:rect b="b" l="l" r="r" t="t"/>
            <a:pathLst>
              <a:path extrusionOk="0" h="3295" w="2756">
                <a:moveTo>
                  <a:pt x="1235" y="1"/>
                </a:moveTo>
                <a:lnTo>
                  <a:pt x="380" y="1046"/>
                </a:lnTo>
                <a:lnTo>
                  <a:pt x="0" y="2312"/>
                </a:lnTo>
                <a:lnTo>
                  <a:pt x="1077" y="3294"/>
                </a:lnTo>
                <a:lnTo>
                  <a:pt x="2755" y="1299"/>
                </a:lnTo>
                <a:lnTo>
                  <a:pt x="1235"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8"/>
          <p:cNvSpPr/>
          <p:nvPr/>
        </p:nvSpPr>
        <p:spPr>
          <a:xfrm>
            <a:off x="7691493" y="1166579"/>
            <a:ext cx="101835" cy="118133"/>
          </a:xfrm>
          <a:custGeom>
            <a:rect b="b" l="l" r="r" t="t"/>
            <a:pathLst>
              <a:path extrusionOk="0" h="3675" w="3168">
                <a:moveTo>
                  <a:pt x="1425" y="1"/>
                </a:moveTo>
                <a:cubicBezTo>
                  <a:pt x="1394" y="1"/>
                  <a:pt x="1330" y="32"/>
                  <a:pt x="1299" y="64"/>
                </a:cubicBezTo>
                <a:lnTo>
                  <a:pt x="475" y="1109"/>
                </a:lnTo>
                <a:cubicBezTo>
                  <a:pt x="412" y="1172"/>
                  <a:pt x="412" y="1299"/>
                  <a:pt x="475" y="1362"/>
                </a:cubicBezTo>
                <a:cubicBezTo>
                  <a:pt x="523" y="1394"/>
                  <a:pt x="578" y="1410"/>
                  <a:pt x="630" y="1410"/>
                </a:cubicBezTo>
                <a:cubicBezTo>
                  <a:pt x="681" y="1410"/>
                  <a:pt x="729" y="1394"/>
                  <a:pt x="760" y="1362"/>
                </a:cubicBezTo>
                <a:lnTo>
                  <a:pt x="1489" y="476"/>
                </a:lnTo>
                <a:lnTo>
                  <a:pt x="2692" y="1521"/>
                </a:lnTo>
                <a:lnTo>
                  <a:pt x="1267" y="3199"/>
                </a:lnTo>
                <a:lnTo>
                  <a:pt x="349" y="2344"/>
                </a:lnTo>
                <a:cubicBezTo>
                  <a:pt x="301" y="2312"/>
                  <a:pt x="254" y="2297"/>
                  <a:pt x="206" y="2297"/>
                </a:cubicBezTo>
                <a:cubicBezTo>
                  <a:pt x="159" y="2297"/>
                  <a:pt x="111" y="2312"/>
                  <a:pt x="64" y="2344"/>
                </a:cubicBezTo>
                <a:cubicBezTo>
                  <a:pt x="0" y="2439"/>
                  <a:pt x="0" y="2566"/>
                  <a:pt x="95" y="2629"/>
                </a:cubicBezTo>
                <a:lnTo>
                  <a:pt x="1172" y="3611"/>
                </a:lnTo>
                <a:cubicBezTo>
                  <a:pt x="1204" y="3643"/>
                  <a:pt x="1267" y="3674"/>
                  <a:pt x="1299" y="3674"/>
                </a:cubicBezTo>
                <a:cubicBezTo>
                  <a:pt x="1362" y="3674"/>
                  <a:pt x="1394" y="3643"/>
                  <a:pt x="1425" y="3611"/>
                </a:cubicBezTo>
                <a:lnTo>
                  <a:pt x="3104" y="1616"/>
                </a:lnTo>
                <a:cubicBezTo>
                  <a:pt x="3167" y="1521"/>
                  <a:pt x="3167" y="1394"/>
                  <a:pt x="3072" y="1331"/>
                </a:cubicBezTo>
                <a:lnTo>
                  <a:pt x="1584" y="64"/>
                </a:lnTo>
                <a:cubicBezTo>
                  <a:pt x="1552" y="32"/>
                  <a:pt x="1489" y="1"/>
                  <a:pt x="142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8"/>
          <p:cNvSpPr/>
          <p:nvPr/>
        </p:nvSpPr>
        <p:spPr>
          <a:xfrm>
            <a:off x="7643629" y="1111611"/>
            <a:ext cx="232151" cy="138706"/>
          </a:xfrm>
          <a:custGeom>
            <a:rect b="b" l="l" r="r" t="t"/>
            <a:pathLst>
              <a:path extrusionOk="0" h="4315" w="7222">
                <a:moveTo>
                  <a:pt x="1204" y="1"/>
                </a:moveTo>
                <a:cubicBezTo>
                  <a:pt x="539" y="1"/>
                  <a:pt x="1" y="507"/>
                  <a:pt x="1" y="1172"/>
                </a:cubicBezTo>
                <a:lnTo>
                  <a:pt x="33" y="3547"/>
                </a:lnTo>
                <a:cubicBezTo>
                  <a:pt x="33" y="3985"/>
                  <a:pt x="409" y="4315"/>
                  <a:pt x="839" y="4315"/>
                </a:cubicBezTo>
                <a:cubicBezTo>
                  <a:pt x="876" y="4315"/>
                  <a:pt x="913" y="4312"/>
                  <a:pt x="951" y="4307"/>
                </a:cubicBezTo>
                <a:lnTo>
                  <a:pt x="2819" y="3927"/>
                </a:lnTo>
                <a:cubicBezTo>
                  <a:pt x="3136" y="3896"/>
                  <a:pt x="3326" y="3579"/>
                  <a:pt x="3263" y="3294"/>
                </a:cubicBezTo>
                <a:cubicBezTo>
                  <a:pt x="3208" y="3018"/>
                  <a:pt x="2984" y="2839"/>
                  <a:pt x="2719" y="2839"/>
                </a:cubicBezTo>
                <a:cubicBezTo>
                  <a:pt x="2679" y="2839"/>
                  <a:pt x="2639" y="2843"/>
                  <a:pt x="2598" y="2851"/>
                </a:cubicBezTo>
                <a:lnTo>
                  <a:pt x="1173" y="3136"/>
                </a:lnTo>
                <a:lnTo>
                  <a:pt x="1173" y="1394"/>
                </a:lnTo>
                <a:lnTo>
                  <a:pt x="3770" y="1457"/>
                </a:lnTo>
                <a:lnTo>
                  <a:pt x="4720" y="2534"/>
                </a:lnTo>
                <a:cubicBezTo>
                  <a:pt x="4800" y="2634"/>
                  <a:pt x="4931" y="2696"/>
                  <a:pt x="5072" y="2696"/>
                </a:cubicBezTo>
                <a:cubicBezTo>
                  <a:pt x="5154" y="2696"/>
                  <a:pt x="5240" y="2676"/>
                  <a:pt x="5321" y="2629"/>
                </a:cubicBezTo>
                <a:lnTo>
                  <a:pt x="6968" y="1742"/>
                </a:lnTo>
                <a:cubicBezTo>
                  <a:pt x="7126" y="1647"/>
                  <a:pt x="7221" y="1457"/>
                  <a:pt x="7221" y="1267"/>
                </a:cubicBezTo>
                <a:cubicBezTo>
                  <a:pt x="7221" y="976"/>
                  <a:pt x="6980" y="759"/>
                  <a:pt x="6710" y="759"/>
                </a:cubicBezTo>
                <a:cubicBezTo>
                  <a:pt x="6628" y="759"/>
                  <a:pt x="6543" y="779"/>
                  <a:pt x="6461" y="824"/>
                </a:cubicBezTo>
                <a:lnTo>
                  <a:pt x="5416" y="1426"/>
                </a:lnTo>
                <a:lnTo>
                  <a:pt x="4435" y="349"/>
                </a:lnTo>
                <a:cubicBezTo>
                  <a:pt x="4245" y="127"/>
                  <a:pt x="3991" y="1"/>
                  <a:pt x="36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8"/>
          <p:cNvSpPr/>
          <p:nvPr/>
        </p:nvSpPr>
        <p:spPr>
          <a:xfrm>
            <a:off x="7637521" y="1105504"/>
            <a:ext cx="244366" cy="150696"/>
          </a:xfrm>
          <a:custGeom>
            <a:rect b="b" l="l" r="r" t="t"/>
            <a:pathLst>
              <a:path extrusionOk="0" h="4688" w="7602">
                <a:moveTo>
                  <a:pt x="1394" y="0"/>
                </a:moveTo>
                <a:cubicBezTo>
                  <a:pt x="634" y="0"/>
                  <a:pt x="1" y="571"/>
                  <a:pt x="1" y="1362"/>
                </a:cubicBezTo>
                <a:lnTo>
                  <a:pt x="33" y="3737"/>
                </a:lnTo>
                <a:cubicBezTo>
                  <a:pt x="33" y="4022"/>
                  <a:pt x="159" y="4276"/>
                  <a:pt x="381" y="4466"/>
                </a:cubicBezTo>
                <a:cubicBezTo>
                  <a:pt x="571" y="4624"/>
                  <a:pt x="793" y="4687"/>
                  <a:pt x="1014" y="4687"/>
                </a:cubicBezTo>
                <a:cubicBezTo>
                  <a:pt x="1078" y="4687"/>
                  <a:pt x="1109" y="4687"/>
                  <a:pt x="1173" y="4656"/>
                </a:cubicBezTo>
                <a:lnTo>
                  <a:pt x="3041" y="4307"/>
                </a:lnTo>
                <a:cubicBezTo>
                  <a:pt x="3231" y="4276"/>
                  <a:pt x="3421" y="4149"/>
                  <a:pt x="3516" y="3991"/>
                </a:cubicBezTo>
                <a:cubicBezTo>
                  <a:pt x="3643" y="3832"/>
                  <a:pt x="3675" y="3611"/>
                  <a:pt x="3643" y="3421"/>
                </a:cubicBezTo>
                <a:cubicBezTo>
                  <a:pt x="3558" y="3051"/>
                  <a:pt x="3243" y="2809"/>
                  <a:pt x="2882" y="2809"/>
                </a:cubicBezTo>
                <a:cubicBezTo>
                  <a:pt x="2840" y="2809"/>
                  <a:pt x="2798" y="2813"/>
                  <a:pt x="2756" y="2819"/>
                </a:cubicBezTo>
                <a:lnTo>
                  <a:pt x="1553" y="3072"/>
                </a:lnTo>
                <a:lnTo>
                  <a:pt x="1553" y="1584"/>
                </a:lnTo>
                <a:cubicBezTo>
                  <a:pt x="1553" y="1489"/>
                  <a:pt x="1458" y="1394"/>
                  <a:pt x="1363" y="1394"/>
                </a:cubicBezTo>
                <a:cubicBezTo>
                  <a:pt x="1268" y="1394"/>
                  <a:pt x="1173" y="1489"/>
                  <a:pt x="1173" y="1584"/>
                </a:cubicBezTo>
                <a:lnTo>
                  <a:pt x="1173" y="3326"/>
                </a:lnTo>
                <a:cubicBezTo>
                  <a:pt x="1173" y="3357"/>
                  <a:pt x="1204" y="3421"/>
                  <a:pt x="1236" y="3452"/>
                </a:cubicBezTo>
                <a:cubicBezTo>
                  <a:pt x="1281" y="3475"/>
                  <a:pt x="1326" y="3497"/>
                  <a:pt x="1359" y="3497"/>
                </a:cubicBezTo>
                <a:cubicBezTo>
                  <a:pt x="1373" y="3497"/>
                  <a:pt x="1385" y="3493"/>
                  <a:pt x="1394" y="3484"/>
                </a:cubicBezTo>
                <a:lnTo>
                  <a:pt x="2819" y="3199"/>
                </a:lnTo>
                <a:cubicBezTo>
                  <a:pt x="2842" y="3196"/>
                  <a:pt x="2865" y="3194"/>
                  <a:pt x="2887" y="3194"/>
                </a:cubicBezTo>
                <a:cubicBezTo>
                  <a:pt x="3079" y="3194"/>
                  <a:pt x="3234" y="3314"/>
                  <a:pt x="3263" y="3484"/>
                </a:cubicBezTo>
                <a:cubicBezTo>
                  <a:pt x="3294" y="3579"/>
                  <a:pt x="3263" y="3706"/>
                  <a:pt x="3199" y="3769"/>
                </a:cubicBezTo>
                <a:cubicBezTo>
                  <a:pt x="3168" y="3864"/>
                  <a:pt x="3073" y="3927"/>
                  <a:pt x="2978" y="3927"/>
                </a:cubicBezTo>
                <a:lnTo>
                  <a:pt x="1109" y="4276"/>
                </a:lnTo>
                <a:cubicBezTo>
                  <a:pt x="1070" y="4284"/>
                  <a:pt x="1028" y="4288"/>
                  <a:pt x="986" y="4288"/>
                </a:cubicBezTo>
                <a:cubicBezTo>
                  <a:pt x="860" y="4288"/>
                  <a:pt x="729" y="4252"/>
                  <a:pt x="634" y="4181"/>
                </a:cubicBezTo>
                <a:cubicBezTo>
                  <a:pt x="508" y="4054"/>
                  <a:pt x="413" y="3896"/>
                  <a:pt x="413" y="3706"/>
                </a:cubicBezTo>
                <a:lnTo>
                  <a:pt x="381" y="1331"/>
                </a:lnTo>
                <a:cubicBezTo>
                  <a:pt x="381" y="792"/>
                  <a:pt x="824" y="349"/>
                  <a:pt x="1394" y="349"/>
                </a:cubicBezTo>
                <a:lnTo>
                  <a:pt x="3865" y="349"/>
                </a:lnTo>
                <a:cubicBezTo>
                  <a:pt x="4118" y="349"/>
                  <a:pt x="4340" y="476"/>
                  <a:pt x="4498" y="634"/>
                </a:cubicBezTo>
                <a:lnTo>
                  <a:pt x="5448" y="1742"/>
                </a:lnTo>
                <a:cubicBezTo>
                  <a:pt x="5485" y="1779"/>
                  <a:pt x="5533" y="1795"/>
                  <a:pt x="5586" y="1795"/>
                </a:cubicBezTo>
                <a:cubicBezTo>
                  <a:pt x="5623" y="1795"/>
                  <a:pt x="5662" y="1787"/>
                  <a:pt x="5701" y="1774"/>
                </a:cubicBezTo>
                <a:lnTo>
                  <a:pt x="6746" y="1172"/>
                </a:lnTo>
                <a:cubicBezTo>
                  <a:pt x="6794" y="1141"/>
                  <a:pt x="6849" y="1125"/>
                  <a:pt x="6905" y="1125"/>
                </a:cubicBezTo>
                <a:cubicBezTo>
                  <a:pt x="6960" y="1125"/>
                  <a:pt x="7016" y="1141"/>
                  <a:pt x="7063" y="1172"/>
                </a:cubicBezTo>
                <a:cubicBezTo>
                  <a:pt x="7158" y="1236"/>
                  <a:pt x="7221" y="1331"/>
                  <a:pt x="7221" y="1457"/>
                </a:cubicBezTo>
                <a:cubicBezTo>
                  <a:pt x="7221" y="1584"/>
                  <a:pt x="7158" y="1679"/>
                  <a:pt x="7063" y="1742"/>
                </a:cubicBezTo>
                <a:lnTo>
                  <a:pt x="5416" y="2661"/>
                </a:lnTo>
                <a:cubicBezTo>
                  <a:pt x="5371" y="2683"/>
                  <a:pt x="5323" y="2694"/>
                  <a:pt x="5274" y="2694"/>
                </a:cubicBezTo>
                <a:cubicBezTo>
                  <a:pt x="5185" y="2694"/>
                  <a:pt x="5098" y="2659"/>
                  <a:pt x="5036" y="2597"/>
                </a:cubicBezTo>
                <a:lnTo>
                  <a:pt x="4086" y="1489"/>
                </a:lnTo>
                <a:cubicBezTo>
                  <a:pt x="4055" y="1457"/>
                  <a:pt x="4007" y="1441"/>
                  <a:pt x="3960" y="1441"/>
                </a:cubicBezTo>
                <a:cubicBezTo>
                  <a:pt x="3912" y="1441"/>
                  <a:pt x="3865" y="1457"/>
                  <a:pt x="3833" y="1489"/>
                </a:cubicBezTo>
                <a:cubicBezTo>
                  <a:pt x="3738" y="1552"/>
                  <a:pt x="3738" y="1679"/>
                  <a:pt x="3801" y="1774"/>
                </a:cubicBezTo>
                <a:lnTo>
                  <a:pt x="4751" y="2851"/>
                </a:lnTo>
                <a:cubicBezTo>
                  <a:pt x="4889" y="2989"/>
                  <a:pt x="5076" y="3065"/>
                  <a:pt x="5267" y="3065"/>
                </a:cubicBezTo>
                <a:cubicBezTo>
                  <a:pt x="5382" y="3065"/>
                  <a:pt x="5499" y="3037"/>
                  <a:pt x="5606" y="2977"/>
                </a:cubicBezTo>
                <a:lnTo>
                  <a:pt x="7253" y="2091"/>
                </a:lnTo>
                <a:cubicBezTo>
                  <a:pt x="7475" y="1964"/>
                  <a:pt x="7601" y="1711"/>
                  <a:pt x="7601" y="1457"/>
                </a:cubicBezTo>
                <a:cubicBezTo>
                  <a:pt x="7601" y="1204"/>
                  <a:pt x="7475" y="982"/>
                  <a:pt x="7253" y="856"/>
                </a:cubicBezTo>
                <a:cubicBezTo>
                  <a:pt x="7142" y="792"/>
                  <a:pt x="7024" y="761"/>
                  <a:pt x="6905" y="761"/>
                </a:cubicBezTo>
                <a:cubicBezTo>
                  <a:pt x="6786" y="761"/>
                  <a:pt x="6667" y="792"/>
                  <a:pt x="6556" y="856"/>
                </a:cubicBezTo>
                <a:lnTo>
                  <a:pt x="5638" y="1362"/>
                </a:lnTo>
                <a:lnTo>
                  <a:pt x="4783" y="412"/>
                </a:lnTo>
                <a:cubicBezTo>
                  <a:pt x="4561" y="127"/>
                  <a:pt x="4213" y="0"/>
                  <a:pt x="38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8"/>
          <p:cNvSpPr/>
          <p:nvPr/>
        </p:nvSpPr>
        <p:spPr>
          <a:xfrm>
            <a:off x="7699108" y="1362585"/>
            <a:ext cx="37706" cy="31727"/>
          </a:xfrm>
          <a:custGeom>
            <a:rect b="b" l="l" r="r" t="t"/>
            <a:pathLst>
              <a:path extrusionOk="0" h="987" w="1173">
                <a:moveTo>
                  <a:pt x="0" y="0"/>
                </a:moveTo>
                <a:lnTo>
                  <a:pt x="0" y="634"/>
                </a:lnTo>
                <a:lnTo>
                  <a:pt x="0" y="697"/>
                </a:lnTo>
                <a:cubicBezTo>
                  <a:pt x="180" y="891"/>
                  <a:pt x="366" y="987"/>
                  <a:pt x="553" y="987"/>
                </a:cubicBezTo>
                <a:cubicBezTo>
                  <a:pt x="762" y="987"/>
                  <a:pt x="972" y="867"/>
                  <a:pt x="1172" y="634"/>
                </a:cubicBezTo>
                <a:lnTo>
                  <a:pt x="11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8"/>
          <p:cNvSpPr/>
          <p:nvPr/>
        </p:nvSpPr>
        <p:spPr>
          <a:xfrm>
            <a:off x="7693000" y="1356477"/>
            <a:ext cx="49921" cy="43781"/>
          </a:xfrm>
          <a:custGeom>
            <a:rect b="b" l="l" r="r" t="t"/>
            <a:pathLst>
              <a:path extrusionOk="0" h="1362" w="1553">
                <a:moveTo>
                  <a:pt x="190" y="0"/>
                </a:moveTo>
                <a:cubicBezTo>
                  <a:pt x="64" y="0"/>
                  <a:pt x="0" y="63"/>
                  <a:pt x="0" y="190"/>
                </a:cubicBezTo>
                <a:lnTo>
                  <a:pt x="0" y="887"/>
                </a:lnTo>
                <a:cubicBezTo>
                  <a:pt x="0" y="919"/>
                  <a:pt x="0" y="982"/>
                  <a:pt x="32" y="1014"/>
                </a:cubicBezTo>
                <a:cubicBezTo>
                  <a:pt x="285" y="1235"/>
                  <a:pt x="507" y="1362"/>
                  <a:pt x="760" y="1362"/>
                </a:cubicBezTo>
                <a:cubicBezTo>
                  <a:pt x="1014" y="1362"/>
                  <a:pt x="1267" y="1204"/>
                  <a:pt x="1520" y="950"/>
                </a:cubicBezTo>
                <a:cubicBezTo>
                  <a:pt x="1552" y="919"/>
                  <a:pt x="1552" y="887"/>
                  <a:pt x="1552" y="824"/>
                </a:cubicBezTo>
                <a:lnTo>
                  <a:pt x="1552" y="190"/>
                </a:lnTo>
                <a:cubicBezTo>
                  <a:pt x="1552" y="95"/>
                  <a:pt x="1457" y="0"/>
                  <a:pt x="1362" y="0"/>
                </a:cubicBezTo>
                <a:cubicBezTo>
                  <a:pt x="1267" y="0"/>
                  <a:pt x="1172" y="95"/>
                  <a:pt x="1172" y="190"/>
                </a:cubicBezTo>
                <a:lnTo>
                  <a:pt x="1172" y="760"/>
                </a:lnTo>
                <a:cubicBezTo>
                  <a:pt x="1045" y="919"/>
                  <a:pt x="887" y="982"/>
                  <a:pt x="760" y="982"/>
                </a:cubicBezTo>
                <a:cubicBezTo>
                  <a:pt x="634" y="982"/>
                  <a:pt x="507" y="919"/>
                  <a:pt x="380" y="792"/>
                </a:cubicBezTo>
                <a:lnTo>
                  <a:pt x="380" y="190"/>
                </a:lnTo>
                <a:cubicBezTo>
                  <a:pt x="380" y="63"/>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8"/>
          <p:cNvSpPr/>
          <p:nvPr/>
        </p:nvSpPr>
        <p:spPr>
          <a:xfrm>
            <a:off x="7671624" y="1270939"/>
            <a:ext cx="93671" cy="94731"/>
          </a:xfrm>
          <a:custGeom>
            <a:rect b="b" l="l" r="r" t="t"/>
            <a:pathLst>
              <a:path extrusionOk="0" h="2947" w="2914">
                <a:moveTo>
                  <a:pt x="1457" y="1"/>
                </a:moveTo>
                <a:cubicBezTo>
                  <a:pt x="665" y="1"/>
                  <a:pt x="0" y="666"/>
                  <a:pt x="0" y="1489"/>
                </a:cubicBezTo>
                <a:cubicBezTo>
                  <a:pt x="0" y="2281"/>
                  <a:pt x="665" y="2946"/>
                  <a:pt x="1457" y="2946"/>
                </a:cubicBezTo>
                <a:cubicBezTo>
                  <a:pt x="2281" y="2946"/>
                  <a:pt x="2914" y="2281"/>
                  <a:pt x="2914" y="1489"/>
                </a:cubicBezTo>
                <a:cubicBezTo>
                  <a:pt x="2914" y="666"/>
                  <a:pt x="2281" y="1"/>
                  <a:pt x="1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8"/>
          <p:cNvSpPr/>
          <p:nvPr/>
        </p:nvSpPr>
        <p:spPr>
          <a:xfrm>
            <a:off x="7665516" y="1264832"/>
            <a:ext cx="106914" cy="106946"/>
          </a:xfrm>
          <a:custGeom>
            <a:rect b="b" l="l" r="r" t="t"/>
            <a:pathLst>
              <a:path extrusionOk="0" h="3327" w="3326">
                <a:moveTo>
                  <a:pt x="1647" y="381"/>
                </a:moveTo>
                <a:cubicBezTo>
                  <a:pt x="2344" y="381"/>
                  <a:pt x="2946" y="951"/>
                  <a:pt x="2946" y="1679"/>
                </a:cubicBezTo>
                <a:cubicBezTo>
                  <a:pt x="2946" y="2376"/>
                  <a:pt x="2344" y="2946"/>
                  <a:pt x="1647" y="2946"/>
                </a:cubicBezTo>
                <a:cubicBezTo>
                  <a:pt x="950" y="2946"/>
                  <a:pt x="380" y="2376"/>
                  <a:pt x="380" y="1679"/>
                </a:cubicBezTo>
                <a:cubicBezTo>
                  <a:pt x="380" y="951"/>
                  <a:pt x="950" y="381"/>
                  <a:pt x="1647" y="381"/>
                </a:cubicBezTo>
                <a:close/>
                <a:moveTo>
                  <a:pt x="1647" y="1"/>
                </a:moveTo>
                <a:cubicBezTo>
                  <a:pt x="729" y="1"/>
                  <a:pt x="0" y="761"/>
                  <a:pt x="0" y="1679"/>
                </a:cubicBezTo>
                <a:cubicBezTo>
                  <a:pt x="0" y="2566"/>
                  <a:pt x="729" y="3326"/>
                  <a:pt x="1647" y="3326"/>
                </a:cubicBezTo>
                <a:cubicBezTo>
                  <a:pt x="2566" y="3326"/>
                  <a:pt x="3326" y="2598"/>
                  <a:pt x="3326" y="1679"/>
                </a:cubicBezTo>
                <a:cubicBezTo>
                  <a:pt x="3326" y="761"/>
                  <a:pt x="2566" y="1"/>
                  <a:pt x="164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8"/>
          <p:cNvSpPr/>
          <p:nvPr/>
        </p:nvSpPr>
        <p:spPr>
          <a:xfrm>
            <a:off x="7657901" y="959919"/>
            <a:ext cx="129319" cy="78434"/>
          </a:xfrm>
          <a:custGeom>
            <a:rect b="b" l="l" r="r" t="t"/>
            <a:pathLst>
              <a:path extrusionOk="0" h="2440" w="4023">
                <a:moveTo>
                  <a:pt x="1774" y="1"/>
                </a:moveTo>
                <a:lnTo>
                  <a:pt x="1742" y="1109"/>
                </a:lnTo>
                <a:lnTo>
                  <a:pt x="1520" y="286"/>
                </a:lnTo>
                <a:cubicBezTo>
                  <a:pt x="855" y="476"/>
                  <a:pt x="349" y="1109"/>
                  <a:pt x="349" y="1869"/>
                </a:cubicBezTo>
                <a:cubicBezTo>
                  <a:pt x="159" y="1869"/>
                  <a:pt x="0" y="2028"/>
                  <a:pt x="0" y="2218"/>
                </a:cubicBezTo>
                <a:lnTo>
                  <a:pt x="0" y="2439"/>
                </a:lnTo>
                <a:lnTo>
                  <a:pt x="4022" y="2439"/>
                </a:lnTo>
                <a:lnTo>
                  <a:pt x="4022" y="2218"/>
                </a:lnTo>
                <a:cubicBezTo>
                  <a:pt x="4022" y="2028"/>
                  <a:pt x="3864" y="1869"/>
                  <a:pt x="3674" y="1869"/>
                </a:cubicBezTo>
                <a:cubicBezTo>
                  <a:pt x="3674" y="1109"/>
                  <a:pt x="3167" y="476"/>
                  <a:pt x="2502" y="286"/>
                </a:cubicBezTo>
                <a:lnTo>
                  <a:pt x="2249" y="1109"/>
                </a:lnTo>
                <a:lnTo>
                  <a:pt x="2249"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8"/>
          <p:cNvSpPr/>
          <p:nvPr/>
        </p:nvSpPr>
        <p:spPr>
          <a:xfrm>
            <a:off x="7651794" y="953812"/>
            <a:ext cx="141534" cy="90649"/>
          </a:xfrm>
          <a:custGeom>
            <a:rect b="b" l="l" r="r" t="t"/>
            <a:pathLst>
              <a:path extrusionOk="0" h="2820" w="4403">
                <a:moveTo>
                  <a:pt x="2249" y="381"/>
                </a:moveTo>
                <a:lnTo>
                  <a:pt x="2249" y="1299"/>
                </a:lnTo>
                <a:cubicBezTo>
                  <a:pt x="2249" y="1394"/>
                  <a:pt x="2312" y="1458"/>
                  <a:pt x="2407" y="1489"/>
                </a:cubicBezTo>
                <a:cubicBezTo>
                  <a:pt x="2502" y="1489"/>
                  <a:pt x="2565" y="1458"/>
                  <a:pt x="2597" y="1363"/>
                </a:cubicBezTo>
                <a:lnTo>
                  <a:pt x="2787" y="729"/>
                </a:lnTo>
                <a:cubicBezTo>
                  <a:pt x="3326" y="951"/>
                  <a:pt x="3674" y="1489"/>
                  <a:pt x="3674" y="2059"/>
                </a:cubicBezTo>
                <a:cubicBezTo>
                  <a:pt x="3674" y="2154"/>
                  <a:pt x="3737" y="2249"/>
                  <a:pt x="3864" y="2249"/>
                </a:cubicBezTo>
                <a:cubicBezTo>
                  <a:pt x="3959" y="2249"/>
                  <a:pt x="4022" y="2313"/>
                  <a:pt x="4022" y="2408"/>
                </a:cubicBezTo>
                <a:lnTo>
                  <a:pt x="4022" y="2439"/>
                </a:lnTo>
                <a:lnTo>
                  <a:pt x="380" y="2439"/>
                </a:lnTo>
                <a:lnTo>
                  <a:pt x="380" y="2408"/>
                </a:lnTo>
                <a:cubicBezTo>
                  <a:pt x="380" y="2313"/>
                  <a:pt x="444" y="2249"/>
                  <a:pt x="539" y="2249"/>
                </a:cubicBezTo>
                <a:cubicBezTo>
                  <a:pt x="665" y="2249"/>
                  <a:pt x="729" y="2154"/>
                  <a:pt x="729" y="2059"/>
                </a:cubicBezTo>
                <a:cubicBezTo>
                  <a:pt x="729" y="1489"/>
                  <a:pt x="1077" y="951"/>
                  <a:pt x="1584" y="729"/>
                </a:cubicBezTo>
                <a:lnTo>
                  <a:pt x="1742" y="1331"/>
                </a:lnTo>
                <a:cubicBezTo>
                  <a:pt x="1774" y="1426"/>
                  <a:pt x="1869" y="1489"/>
                  <a:pt x="1964" y="1489"/>
                </a:cubicBezTo>
                <a:cubicBezTo>
                  <a:pt x="2059" y="1489"/>
                  <a:pt x="2122" y="1394"/>
                  <a:pt x="2122" y="1299"/>
                </a:cubicBezTo>
                <a:lnTo>
                  <a:pt x="2154" y="381"/>
                </a:lnTo>
                <a:close/>
                <a:moveTo>
                  <a:pt x="1964" y="1"/>
                </a:moveTo>
                <a:cubicBezTo>
                  <a:pt x="1869" y="1"/>
                  <a:pt x="1805" y="96"/>
                  <a:pt x="1774" y="191"/>
                </a:cubicBezTo>
                <a:lnTo>
                  <a:pt x="1774" y="286"/>
                </a:lnTo>
                <a:lnTo>
                  <a:pt x="1679" y="286"/>
                </a:lnTo>
                <a:cubicBezTo>
                  <a:pt x="950" y="508"/>
                  <a:pt x="444" y="1173"/>
                  <a:pt x="380" y="1901"/>
                </a:cubicBezTo>
                <a:cubicBezTo>
                  <a:pt x="159" y="1964"/>
                  <a:pt x="0" y="2186"/>
                  <a:pt x="0" y="2408"/>
                </a:cubicBezTo>
                <a:lnTo>
                  <a:pt x="0" y="2629"/>
                </a:lnTo>
                <a:cubicBezTo>
                  <a:pt x="0" y="2756"/>
                  <a:pt x="95" y="2819"/>
                  <a:pt x="190" y="2819"/>
                </a:cubicBezTo>
                <a:lnTo>
                  <a:pt x="4212" y="2819"/>
                </a:lnTo>
                <a:cubicBezTo>
                  <a:pt x="4339" y="2819"/>
                  <a:pt x="4402" y="2724"/>
                  <a:pt x="4402" y="2629"/>
                </a:cubicBezTo>
                <a:lnTo>
                  <a:pt x="4402" y="2408"/>
                </a:lnTo>
                <a:cubicBezTo>
                  <a:pt x="4402" y="2186"/>
                  <a:pt x="4244" y="1964"/>
                  <a:pt x="4022" y="1901"/>
                </a:cubicBezTo>
                <a:cubicBezTo>
                  <a:pt x="3959" y="1173"/>
                  <a:pt x="3452" y="508"/>
                  <a:pt x="2724" y="286"/>
                </a:cubicBezTo>
                <a:cubicBezTo>
                  <a:pt x="2692" y="286"/>
                  <a:pt x="2660" y="286"/>
                  <a:pt x="2597" y="318"/>
                </a:cubicBezTo>
                <a:lnTo>
                  <a:pt x="2597" y="191"/>
                </a:lnTo>
                <a:cubicBezTo>
                  <a:pt x="2597" y="96"/>
                  <a:pt x="2534" y="1"/>
                  <a:pt x="243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8"/>
          <p:cNvSpPr/>
          <p:nvPr/>
        </p:nvSpPr>
        <p:spPr>
          <a:xfrm>
            <a:off x="7864561" y="1073905"/>
            <a:ext cx="88592" cy="70301"/>
          </a:xfrm>
          <a:custGeom>
            <a:rect b="b" l="l" r="r" t="t"/>
            <a:pathLst>
              <a:path extrusionOk="0" h="2187" w="2756">
                <a:moveTo>
                  <a:pt x="2524" y="0"/>
                </a:moveTo>
                <a:cubicBezTo>
                  <a:pt x="2491" y="0"/>
                  <a:pt x="2461" y="11"/>
                  <a:pt x="2439" y="33"/>
                </a:cubicBezTo>
                <a:lnTo>
                  <a:pt x="95" y="1839"/>
                </a:lnTo>
                <a:cubicBezTo>
                  <a:pt x="0" y="1902"/>
                  <a:pt x="0" y="2029"/>
                  <a:pt x="63" y="2092"/>
                </a:cubicBezTo>
                <a:cubicBezTo>
                  <a:pt x="95" y="2155"/>
                  <a:pt x="158" y="2187"/>
                  <a:pt x="190" y="2187"/>
                </a:cubicBezTo>
                <a:cubicBezTo>
                  <a:pt x="253" y="2187"/>
                  <a:pt x="285" y="2155"/>
                  <a:pt x="317" y="2124"/>
                </a:cubicBezTo>
                <a:lnTo>
                  <a:pt x="2660" y="350"/>
                </a:lnTo>
                <a:cubicBezTo>
                  <a:pt x="2755" y="287"/>
                  <a:pt x="2755" y="160"/>
                  <a:pt x="2692" y="97"/>
                </a:cubicBezTo>
                <a:cubicBezTo>
                  <a:pt x="2651" y="35"/>
                  <a:pt x="2584" y="0"/>
                  <a:pt x="252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8"/>
          <p:cNvSpPr/>
          <p:nvPr/>
        </p:nvSpPr>
        <p:spPr>
          <a:xfrm>
            <a:off x="7762209" y="1437901"/>
            <a:ext cx="12247" cy="43814"/>
          </a:xfrm>
          <a:custGeom>
            <a:rect b="b" l="l" r="r" t="t"/>
            <a:pathLst>
              <a:path extrusionOk="0" h="1363" w="381">
                <a:moveTo>
                  <a:pt x="191" y="1"/>
                </a:moveTo>
                <a:cubicBezTo>
                  <a:pt x="96" y="1"/>
                  <a:pt x="1" y="64"/>
                  <a:pt x="1" y="191"/>
                </a:cubicBezTo>
                <a:lnTo>
                  <a:pt x="1" y="1172"/>
                </a:lnTo>
                <a:cubicBezTo>
                  <a:pt x="1" y="1267"/>
                  <a:pt x="96" y="1362"/>
                  <a:pt x="191" y="1362"/>
                </a:cubicBezTo>
                <a:cubicBezTo>
                  <a:pt x="318" y="1362"/>
                  <a:pt x="381" y="1267"/>
                  <a:pt x="381" y="1172"/>
                </a:cubicBezTo>
                <a:lnTo>
                  <a:pt x="381" y="191"/>
                </a:lnTo>
                <a:cubicBezTo>
                  <a:pt x="381" y="64"/>
                  <a:pt x="318"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8"/>
          <p:cNvSpPr/>
          <p:nvPr/>
        </p:nvSpPr>
        <p:spPr>
          <a:xfrm>
            <a:off x="7942928" y="2410485"/>
            <a:ext cx="197531" cy="604069"/>
          </a:xfrm>
          <a:custGeom>
            <a:rect b="b" l="l" r="r" t="t"/>
            <a:pathLst>
              <a:path extrusionOk="0" h="18792" w="6145">
                <a:moveTo>
                  <a:pt x="2020" y="0"/>
                </a:moveTo>
                <a:cubicBezTo>
                  <a:pt x="1950" y="0"/>
                  <a:pt x="1885" y="36"/>
                  <a:pt x="1838" y="107"/>
                </a:cubicBezTo>
                <a:cubicBezTo>
                  <a:pt x="1553" y="645"/>
                  <a:pt x="1268" y="1215"/>
                  <a:pt x="1046" y="1785"/>
                </a:cubicBezTo>
                <a:cubicBezTo>
                  <a:pt x="983" y="1912"/>
                  <a:pt x="1046" y="2007"/>
                  <a:pt x="1141" y="2039"/>
                </a:cubicBezTo>
                <a:cubicBezTo>
                  <a:pt x="1173" y="2039"/>
                  <a:pt x="1173" y="2070"/>
                  <a:pt x="1204" y="2070"/>
                </a:cubicBezTo>
                <a:cubicBezTo>
                  <a:pt x="1268" y="2070"/>
                  <a:pt x="1363" y="2007"/>
                  <a:pt x="1363" y="1944"/>
                </a:cubicBezTo>
                <a:cubicBezTo>
                  <a:pt x="1616" y="1374"/>
                  <a:pt x="1869" y="804"/>
                  <a:pt x="2154" y="265"/>
                </a:cubicBezTo>
                <a:cubicBezTo>
                  <a:pt x="2218" y="170"/>
                  <a:pt x="2186" y="75"/>
                  <a:pt x="2091" y="12"/>
                </a:cubicBezTo>
                <a:cubicBezTo>
                  <a:pt x="2067" y="4"/>
                  <a:pt x="2044" y="0"/>
                  <a:pt x="2020" y="0"/>
                </a:cubicBezTo>
                <a:close/>
                <a:moveTo>
                  <a:pt x="616" y="3456"/>
                </a:moveTo>
                <a:cubicBezTo>
                  <a:pt x="539" y="3456"/>
                  <a:pt x="470" y="3512"/>
                  <a:pt x="444" y="3591"/>
                </a:cubicBezTo>
                <a:cubicBezTo>
                  <a:pt x="286" y="4224"/>
                  <a:pt x="191" y="4826"/>
                  <a:pt x="96" y="5459"/>
                </a:cubicBezTo>
                <a:cubicBezTo>
                  <a:pt x="96" y="5554"/>
                  <a:pt x="159" y="5649"/>
                  <a:pt x="286" y="5681"/>
                </a:cubicBezTo>
                <a:cubicBezTo>
                  <a:pt x="381" y="5681"/>
                  <a:pt x="476" y="5586"/>
                  <a:pt x="476" y="5522"/>
                </a:cubicBezTo>
                <a:cubicBezTo>
                  <a:pt x="539" y="4889"/>
                  <a:pt x="666" y="4287"/>
                  <a:pt x="793" y="3686"/>
                </a:cubicBezTo>
                <a:cubicBezTo>
                  <a:pt x="824" y="3591"/>
                  <a:pt x="761" y="3496"/>
                  <a:pt x="666" y="3464"/>
                </a:cubicBezTo>
                <a:cubicBezTo>
                  <a:pt x="649" y="3458"/>
                  <a:pt x="632" y="3456"/>
                  <a:pt x="616" y="3456"/>
                </a:cubicBezTo>
                <a:close/>
                <a:moveTo>
                  <a:pt x="191" y="7169"/>
                </a:moveTo>
                <a:cubicBezTo>
                  <a:pt x="96" y="7169"/>
                  <a:pt x="1" y="7264"/>
                  <a:pt x="1" y="7359"/>
                </a:cubicBezTo>
                <a:cubicBezTo>
                  <a:pt x="33" y="7993"/>
                  <a:pt x="64" y="8626"/>
                  <a:pt x="159" y="9228"/>
                </a:cubicBezTo>
                <a:cubicBezTo>
                  <a:pt x="191" y="9323"/>
                  <a:pt x="254" y="9386"/>
                  <a:pt x="349" y="9386"/>
                </a:cubicBezTo>
                <a:cubicBezTo>
                  <a:pt x="349" y="9386"/>
                  <a:pt x="381" y="9386"/>
                  <a:pt x="381" y="9418"/>
                </a:cubicBezTo>
                <a:cubicBezTo>
                  <a:pt x="476" y="9386"/>
                  <a:pt x="539" y="9291"/>
                  <a:pt x="539" y="9196"/>
                </a:cubicBezTo>
                <a:cubicBezTo>
                  <a:pt x="444" y="8594"/>
                  <a:pt x="413" y="7961"/>
                  <a:pt x="381" y="7359"/>
                </a:cubicBezTo>
                <a:cubicBezTo>
                  <a:pt x="381" y="7264"/>
                  <a:pt x="318" y="7169"/>
                  <a:pt x="191" y="7169"/>
                </a:cubicBezTo>
                <a:close/>
                <a:moveTo>
                  <a:pt x="698" y="10843"/>
                </a:moveTo>
                <a:cubicBezTo>
                  <a:pt x="603" y="10874"/>
                  <a:pt x="539" y="11001"/>
                  <a:pt x="571" y="11096"/>
                </a:cubicBezTo>
                <a:cubicBezTo>
                  <a:pt x="729" y="11698"/>
                  <a:pt x="951" y="12300"/>
                  <a:pt x="1204" y="12870"/>
                </a:cubicBezTo>
                <a:cubicBezTo>
                  <a:pt x="1236" y="12933"/>
                  <a:pt x="1299" y="12996"/>
                  <a:pt x="1363" y="12996"/>
                </a:cubicBezTo>
                <a:cubicBezTo>
                  <a:pt x="1394" y="12996"/>
                  <a:pt x="1426" y="12965"/>
                  <a:pt x="1426" y="12965"/>
                </a:cubicBezTo>
                <a:cubicBezTo>
                  <a:pt x="1553" y="12933"/>
                  <a:pt x="1584" y="12806"/>
                  <a:pt x="1553" y="12711"/>
                </a:cubicBezTo>
                <a:cubicBezTo>
                  <a:pt x="1299" y="12173"/>
                  <a:pt x="1078" y="11571"/>
                  <a:pt x="919" y="11001"/>
                </a:cubicBezTo>
                <a:cubicBezTo>
                  <a:pt x="888" y="10874"/>
                  <a:pt x="793" y="10843"/>
                  <a:pt x="698" y="10843"/>
                </a:cubicBezTo>
                <a:close/>
                <a:moveTo>
                  <a:pt x="2222" y="14262"/>
                </a:moveTo>
                <a:cubicBezTo>
                  <a:pt x="2190" y="14262"/>
                  <a:pt x="2156" y="14272"/>
                  <a:pt x="2123" y="14295"/>
                </a:cubicBezTo>
                <a:cubicBezTo>
                  <a:pt x="2028" y="14358"/>
                  <a:pt x="1996" y="14453"/>
                  <a:pt x="2059" y="14548"/>
                </a:cubicBezTo>
                <a:cubicBezTo>
                  <a:pt x="2376" y="15086"/>
                  <a:pt x="2724" y="15625"/>
                  <a:pt x="3136" y="16100"/>
                </a:cubicBezTo>
                <a:cubicBezTo>
                  <a:pt x="3168" y="16163"/>
                  <a:pt x="3231" y="16195"/>
                  <a:pt x="3263" y="16195"/>
                </a:cubicBezTo>
                <a:cubicBezTo>
                  <a:pt x="3326" y="16195"/>
                  <a:pt x="3358" y="16163"/>
                  <a:pt x="3389" y="16131"/>
                </a:cubicBezTo>
                <a:cubicBezTo>
                  <a:pt x="3484" y="16068"/>
                  <a:pt x="3484" y="15941"/>
                  <a:pt x="3421" y="15878"/>
                </a:cubicBezTo>
                <a:cubicBezTo>
                  <a:pt x="3041" y="15403"/>
                  <a:pt x="2693" y="14896"/>
                  <a:pt x="2376" y="14358"/>
                </a:cubicBezTo>
                <a:cubicBezTo>
                  <a:pt x="2335" y="14297"/>
                  <a:pt x="2281" y="14262"/>
                  <a:pt x="2222" y="14262"/>
                </a:cubicBezTo>
                <a:close/>
                <a:moveTo>
                  <a:pt x="4544" y="17196"/>
                </a:moveTo>
                <a:cubicBezTo>
                  <a:pt x="4492" y="17196"/>
                  <a:pt x="4438" y="17219"/>
                  <a:pt x="4403" y="17272"/>
                </a:cubicBezTo>
                <a:cubicBezTo>
                  <a:pt x="4308" y="17335"/>
                  <a:pt x="4308" y="17462"/>
                  <a:pt x="4403" y="17525"/>
                </a:cubicBezTo>
                <a:cubicBezTo>
                  <a:pt x="4846" y="17968"/>
                  <a:pt x="5321" y="18380"/>
                  <a:pt x="5828" y="18760"/>
                </a:cubicBezTo>
                <a:cubicBezTo>
                  <a:pt x="5860" y="18792"/>
                  <a:pt x="5891" y="18792"/>
                  <a:pt x="5955" y="18792"/>
                </a:cubicBezTo>
                <a:cubicBezTo>
                  <a:pt x="5986" y="18792"/>
                  <a:pt x="6050" y="18760"/>
                  <a:pt x="6081" y="18728"/>
                </a:cubicBezTo>
                <a:cubicBezTo>
                  <a:pt x="6145" y="18633"/>
                  <a:pt x="6145" y="18507"/>
                  <a:pt x="6050" y="18443"/>
                </a:cubicBezTo>
                <a:cubicBezTo>
                  <a:pt x="5575" y="18095"/>
                  <a:pt x="5100" y="17683"/>
                  <a:pt x="4656" y="17240"/>
                </a:cubicBezTo>
                <a:cubicBezTo>
                  <a:pt x="4628" y="17211"/>
                  <a:pt x="4586" y="17196"/>
                  <a:pt x="4544" y="17196"/>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8"/>
          <p:cNvSpPr/>
          <p:nvPr/>
        </p:nvSpPr>
        <p:spPr>
          <a:xfrm>
            <a:off x="8685059" y="2633796"/>
            <a:ext cx="191423" cy="376675"/>
          </a:xfrm>
          <a:custGeom>
            <a:rect b="b" l="l" r="r" t="t"/>
            <a:pathLst>
              <a:path extrusionOk="0" h="11718" w="5955">
                <a:moveTo>
                  <a:pt x="5764" y="0"/>
                </a:moveTo>
                <a:cubicBezTo>
                  <a:pt x="5669" y="0"/>
                  <a:pt x="5574" y="96"/>
                  <a:pt x="5574" y="191"/>
                </a:cubicBezTo>
                <a:cubicBezTo>
                  <a:pt x="5574" y="792"/>
                  <a:pt x="5543" y="1426"/>
                  <a:pt x="5479" y="2027"/>
                </a:cubicBezTo>
                <a:cubicBezTo>
                  <a:pt x="5448" y="2122"/>
                  <a:pt x="5543" y="2217"/>
                  <a:pt x="5638" y="2249"/>
                </a:cubicBezTo>
                <a:lnTo>
                  <a:pt x="5669" y="2249"/>
                </a:lnTo>
                <a:cubicBezTo>
                  <a:pt x="5733" y="2249"/>
                  <a:pt x="5828" y="2186"/>
                  <a:pt x="5828" y="2091"/>
                </a:cubicBezTo>
                <a:cubicBezTo>
                  <a:pt x="5923" y="1457"/>
                  <a:pt x="5954" y="824"/>
                  <a:pt x="5954" y="191"/>
                </a:cubicBezTo>
                <a:cubicBezTo>
                  <a:pt x="5954" y="96"/>
                  <a:pt x="5891" y="0"/>
                  <a:pt x="5764" y="0"/>
                </a:cubicBezTo>
                <a:close/>
                <a:moveTo>
                  <a:pt x="5289" y="3698"/>
                </a:moveTo>
                <a:cubicBezTo>
                  <a:pt x="5194" y="3698"/>
                  <a:pt x="5125" y="3754"/>
                  <a:pt x="5099" y="3832"/>
                </a:cubicBezTo>
                <a:cubicBezTo>
                  <a:pt x="4941" y="4434"/>
                  <a:pt x="4751" y="5004"/>
                  <a:pt x="4529" y="5574"/>
                </a:cubicBezTo>
                <a:cubicBezTo>
                  <a:pt x="4466" y="5669"/>
                  <a:pt x="4529" y="5796"/>
                  <a:pt x="4624" y="5828"/>
                </a:cubicBezTo>
                <a:lnTo>
                  <a:pt x="4688" y="5828"/>
                </a:lnTo>
                <a:cubicBezTo>
                  <a:pt x="4751" y="5828"/>
                  <a:pt x="4846" y="5796"/>
                  <a:pt x="4878" y="5733"/>
                </a:cubicBezTo>
                <a:cubicBezTo>
                  <a:pt x="5099" y="5131"/>
                  <a:pt x="5321" y="4529"/>
                  <a:pt x="5479" y="3927"/>
                </a:cubicBezTo>
                <a:cubicBezTo>
                  <a:pt x="5511" y="3832"/>
                  <a:pt x="5448" y="3737"/>
                  <a:pt x="5353" y="3706"/>
                </a:cubicBezTo>
                <a:cubicBezTo>
                  <a:pt x="5330" y="3700"/>
                  <a:pt x="5309" y="3698"/>
                  <a:pt x="5289" y="3698"/>
                </a:cubicBezTo>
                <a:close/>
                <a:moveTo>
                  <a:pt x="3884" y="7146"/>
                </a:moveTo>
                <a:cubicBezTo>
                  <a:pt x="3807" y="7146"/>
                  <a:pt x="3730" y="7181"/>
                  <a:pt x="3706" y="7253"/>
                </a:cubicBezTo>
                <a:cubicBezTo>
                  <a:pt x="3389" y="7759"/>
                  <a:pt x="3041" y="8298"/>
                  <a:pt x="2692" y="8773"/>
                </a:cubicBezTo>
                <a:cubicBezTo>
                  <a:pt x="2629" y="8868"/>
                  <a:pt x="2629" y="8963"/>
                  <a:pt x="2724" y="9026"/>
                </a:cubicBezTo>
                <a:cubicBezTo>
                  <a:pt x="2756" y="9058"/>
                  <a:pt x="2787" y="9058"/>
                  <a:pt x="2819" y="9058"/>
                </a:cubicBezTo>
                <a:cubicBezTo>
                  <a:pt x="2882" y="9058"/>
                  <a:pt x="2946" y="9058"/>
                  <a:pt x="2977" y="8994"/>
                </a:cubicBezTo>
                <a:cubicBezTo>
                  <a:pt x="3358" y="8488"/>
                  <a:pt x="3706" y="7981"/>
                  <a:pt x="4023" y="7411"/>
                </a:cubicBezTo>
                <a:cubicBezTo>
                  <a:pt x="4086" y="7348"/>
                  <a:pt x="4054" y="7221"/>
                  <a:pt x="3959" y="7158"/>
                </a:cubicBezTo>
                <a:cubicBezTo>
                  <a:pt x="3935" y="7150"/>
                  <a:pt x="3910" y="7146"/>
                  <a:pt x="3884" y="7146"/>
                </a:cubicBezTo>
                <a:close/>
                <a:moveTo>
                  <a:pt x="1588" y="10095"/>
                </a:moveTo>
                <a:cubicBezTo>
                  <a:pt x="1537" y="10095"/>
                  <a:pt x="1489" y="10119"/>
                  <a:pt x="1457" y="10166"/>
                </a:cubicBezTo>
                <a:cubicBezTo>
                  <a:pt x="1046" y="10610"/>
                  <a:pt x="571" y="10990"/>
                  <a:pt x="96" y="11370"/>
                </a:cubicBezTo>
                <a:cubicBezTo>
                  <a:pt x="1" y="11433"/>
                  <a:pt x="1" y="11560"/>
                  <a:pt x="64" y="11623"/>
                </a:cubicBezTo>
                <a:cubicBezTo>
                  <a:pt x="96" y="11686"/>
                  <a:pt x="159" y="11718"/>
                  <a:pt x="191" y="11718"/>
                </a:cubicBezTo>
                <a:cubicBezTo>
                  <a:pt x="254" y="11718"/>
                  <a:pt x="286" y="11686"/>
                  <a:pt x="317" y="11686"/>
                </a:cubicBezTo>
                <a:cubicBezTo>
                  <a:pt x="792" y="11275"/>
                  <a:pt x="1299" y="10863"/>
                  <a:pt x="1742" y="10420"/>
                </a:cubicBezTo>
                <a:cubicBezTo>
                  <a:pt x="1806" y="10356"/>
                  <a:pt x="1806" y="10230"/>
                  <a:pt x="1742" y="10166"/>
                </a:cubicBezTo>
                <a:cubicBezTo>
                  <a:pt x="1695" y="10119"/>
                  <a:pt x="1639" y="10095"/>
                  <a:pt x="1588" y="10095"/>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8"/>
          <p:cNvSpPr/>
          <p:nvPr/>
        </p:nvSpPr>
        <p:spPr>
          <a:xfrm>
            <a:off x="8318574" y="2173673"/>
            <a:ext cx="295252" cy="55997"/>
          </a:xfrm>
          <a:custGeom>
            <a:rect b="b" l="l" r="r" t="t"/>
            <a:pathLst>
              <a:path extrusionOk="0" h="1742" w="9185">
                <a:moveTo>
                  <a:pt x="2059" y="0"/>
                </a:moveTo>
                <a:cubicBezTo>
                  <a:pt x="1426" y="32"/>
                  <a:pt x="792" y="127"/>
                  <a:pt x="191" y="222"/>
                </a:cubicBezTo>
                <a:cubicBezTo>
                  <a:pt x="96" y="254"/>
                  <a:pt x="1" y="349"/>
                  <a:pt x="32" y="444"/>
                </a:cubicBezTo>
                <a:cubicBezTo>
                  <a:pt x="64" y="539"/>
                  <a:pt x="127" y="602"/>
                  <a:pt x="222" y="602"/>
                </a:cubicBezTo>
                <a:lnTo>
                  <a:pt x="254" y="602"/>
                </a:lnTo>
                <a:cubicBezTo>
                  <a:pt x="856" y="475"/>
                  <a:pt x="1458" y="412"/>
                  <a:pt x="2091" y="380"/>
                </a:cubicBezTo>
                <a:cubicBezTo>
                  <a:pt x="2186" y="380"/>
                  <a:pt x="2281" y="285"/>
                  <a:pt x="2249" y="190"/>
                </a:cubicBezTo>
                <a:cubicBezTo>
                  <a:pt x="2249" y="95"/>
                  <a:pt x="2154" y="0"/>
                  <a:pt x="2059" y="0"/>
                </a:cubicBezTo>
                <a:close/>
                <a:moveTo>
                  <a:pt x="3959" y="32"/>
                </a:moveTo>
                <a:cubicBezTo>
                  <a:pt x="3864" y="32"/>
                  <a:pt x="3769" y="95"/>
                  <a:pt x="3738" y="190"/>
                </a:cubicBezTo>
                <a:cubicBezTo>
                  <a:pt x="3738" y="317"/>
                  <a:pt x="3833" y="380"/>
                  <a:pt x="3928" y="412"/>
                </a:cubicBezTo>
                <a:cubicBezTo>
                  <a:pt x="4529" y="444"/>
                  <a:pt x="5163" y="539"/>
                  <a:pt x="5765" y="665"/>
                </a:cubicBezTo>
                <a:lnTo>
                  <a:pt x="5796" y="665"/>
                </a:lnTo>
                <a:cubicBezTo>
                  <a:pt x="5891" y="665"/>
                  <a:pt x="5955" y="602"/>
                  <a:pt x="5986" y="507"/>
                </a:cubicBezTo>
                <a:cubicBezTo>
                  <a:pt x="5986" y="412"/>
                  <a:pt x="5923" y="317"/>
                  <a:pt x="5828" y="285"/>
                </a:cubicBezTo>
                <a:cubicBezTo>
                  <a:pt x="5226" y="159"/>
                  <a:pt x="4593" y="63"/>
                  <a:pt x="3959" y="32"/>
                </a:cubicBezTo>
                <a:close/>
                <a:moveTo>
                  <a:pt x="7612" y="784"/>
                </a:moveTo>
                <a:cubicBezTo>
                  <a:pt x="7528" y="784"/>
                  <a:pt x="7437" y="840"/>
                  <a:pt x="7411" y="919"/>
                </a:cubicBezTo>
                <a:cubicBezTo>
                  <a:pt x="7380" y="1014"/>
                  <a:pt x="7443" y="1109"/>
                  <a:pt x="7538" y="1140"/>
                </a:cubicBezTo>
                <a:cubicBezTo>
                  <a:pt x="7981" y="1330"/>
                  <a:pt x="8456" y="1489"/>
                  <a:pt x="8868" y="1710"/>
                </a:cubicBezTo>
                <a:cubicBezTo>
                  <a:pt x="8900" y="1742"/>
                  <a:pt x="8931" y="1742"/>
                  <a:pt x="8963" y="1742"/>
                </a:cubicBezTo>
                <a:cubicBezTo>
                  <a:pt x="9026" y="1742"/>
                  <a:pt x="9090" y="1679"/>
                  <a:pt x="9121" y="1615"/>
                </a:cubicBezTo>
                <a:cubicBezTo>
                  <a:pt x="9185" y="1520"/>
                  <a:pt x="9153" y="1425"/>
                  <a:pt x="9058" y="1362"/>
                </a:cubicBezTo>
                <a:cubicBezTo>
                  <a:pt x="8583" y="1172"/>
                  <a:pt x="8108" y="982"/>
                  <a:pt x="7665" y="792"/>
                </a:cubicBezTo>
                <a:cubicBezTo>
                  <a:pt x="7648" y="786"/>
                  <a:pt x="7630" y="784"/>
                  <a:pt x="7612" y="784"/>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8"/>
          <p:cNvSpPr/>
          <p:nvPr/>
        </p:nvSpPr>
        <p:spPr>
          <a:xfrm>
            <a:off x="8349112" y="2922908"/>
            <a:ext cx="106946" cy="127294"/>
          </a:xfrm>
          <a:custGeom>
            <a:rect b="b" l="l" r="r" t="t"/>
            <a:pathLst>
              <a:path extrusionOk="0" h="3960" w="3327">
                <a:moveTo>
                  <a:pt x="1616" y="0"/>
                </a:moveTo>
                <a:cubicBezTo>
                  <a:pt x="1553" y="0"/>
                  <a:pt x="1458" y="32"/>
                  <a:pt x="1458" y="95"/>
                </a:cubicBezTo>
                <a:lnTo>
                  <a:pt x="64" y="3706"/>
                </a:lnTo>
                <a:cubicBezTo>
                  <a:pt x="1" y="3801"/>
                  <a:pt x="64" y="3896"/>
                  <a:pt x="159" y="3927"/>
                </a:cubicBezTo>
                <a:cubicBezTo>
                  <a:pt x="191" y="3927"/>
                  <a:pt x="191" y="3959"/>
                  <a:pt x="222" y="3959"/>
                </a:cubicBezTo>
                <a:cubicBezTo>
                  <a:pt x="318" y="3959"/>
                  <a:pt x="381" y="3896"/>
                  <a:pt x="413" y="3832"/>
                </a:cubicBezTo>
                <a:lnTo>
                  <a:pt x="1616" y="666"/>
                </a:lnTo>
                <a:lnTo>
                  <a:pt x="2946" y="3832"/>
                </a:lnTo>
                <a:cubicBezTo>
                  <a:pt x="2970" y="3904"/>
                  <a:pt x="3047" y="3939"/>
                  <a:pt x="3124" y="3939"/>
                </a:cubicBezTo>
                <a:cubicBezTo>
                  <a:pt x="3150" y="3939"/>
                  <a:pt x="3176" y="3935"/>
                  <a:pt x="3199" y="3927"/>
                </a:cubicBezTo>
                <a:cubicBezTo>
                  <a:pt x="3294" y="3896"/>
                  <a:pt x="3326" y="3769"/>
                  <a:pt x="3294" y="3674"/>
                </a:cubicBezTo>
                <a:lnTo>
                  <a:pt x="1806" y="95"/>
                </a:lnTo>
                <a:cubicBezTo>
                  <a:pt x="1774" y="32"/>
                  <a:pt x="1711" y="0"/>
                  <a:pt x="1616"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8"/>
          <p:cNvSpPr/>
          <p:nvPr/>
        </p:nvSpPr>
        <p:spPr>
          <a:xfrm>
            <a:off x="8305362" y="2689793"/>
            <a:ext cx="181234" cy="256549"/>
          </a:xfrm>
          <a:custGeom>
            <a:rect b="b" l="l" r="r" t="t"/>
            <a:pathLst>
              <a:path extrusionOk="0" h="7981" w="5638">
                <a:moveTo>
                  <a:pt x="0" y="0"/>
                </a:moveTo>
                <a:lnTo>
                  <a:pt x="0" y="7981"/>
                </a:lnTo>
                <a:lnTo>
                  <a:pt x="5637" y="7981"/>
                </a:lnTo>
                <a:lnTo>
                  <a:pt x="56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8"/>
          <p:cNvSpPr/>
          <p:nvPr/>
        </p:nvSpPr>
        <p:spPr>
          <a:xfrm>
            <a:off x="8299255" y="2683685"/>
            <a:ext cx="193449" cy="268764"/>
          </a:xfrm>
          <a:custGeom>
            <a:rect b="b" l="l" r="r" t="t"/>
            <a:pathLst>
              <a:path extrusionOk="0" h="8361" w="6018">
                <a:moveTo>
                  <a:pt x="5637" y="380"/>
                </a:moveTo>
                <a:lnTo>
                  <a:pt x="5637" y="7981"/>
                </a:lnTo>
                <a:lnTo>
                  <a:pt x="380" y="7981"/>
                </a:lnTo>
                <a:lnTo>
                  <a:pt x="380" y="380"/>
                </a:lnTo>
                <a:close/>
                <a:moveTo>
                  <a:pt x="190" y="0"/>
                </a:moveTo>
                <a:cubicBezTo>
                  <a:pt x="95" y="0"/>
                  <a:pt x="0" y="95"/>
                  <a:pt x="0" y="190"/>
                </a:cubicBezTo>
                <a:lnTo>
                  <a:pt x="0" y="8171"/>
                </a:lnTo>
                <a:cubicBezTo>
                  <a:pt x="0" y="8266"/>
                  <a:pt x="95" y="8361"/>
                  <a:pt x="190" y="8361"/>
                </a:cubicBezTo>
                <a:lnTo>
                  <a:pt x="5827" y="8361"/>
                </a:lnTo>
                <a:cubicBezTo>
                  <a:pt x="5922" y="8361"/>
                  <a:pt x="6017" y="8266"/>
                  <a:pt x="6017" y="8171"/>
                </a:cubicBezTo>
                <a:lnTo>
                  <a:pt x="6017" y="190"/>
                </a:lnTo>
                <a:cubicBezTo>
                  <a:pt x="6017" y="95"/>
                  <a:pt x="5922" y="0"/>
                  <a:pt x="58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8"/>
          <p:cNvSpPr/>
          <p:nvPr/>
        </p:nvSpPr>
        <p:spPr>
          <a:xfrm>
            <a:off x="8368463" y="2740678"/>
            <a:ext cx="95728" cy="11251"/>
          </a:xfrm>
          <a:custGeom>
            <a:rect b="b" l="l" r="r" t="t"/>
            <a:pathLst>
              <a:path extrusionOk="0" h="350" w="2978">
                <a:moveTo>
                  <a:pt x="159" y="1"/>
                </a:moveTo>
                <a:cubicBezTo>
                  <a:pt x="64" y="1"/>
                  <a:pt x="1" y="64"/>
                  <a:pt x="1" y="191"/>
                </a:cubicBezTo>
                <a:cubicBezTo>
                  <a:pt x="1" y="286"/>
                  <a:pt x="64" y="349"/>
                  <a:pt x="159" y="349"/>
                </a:cubicBezTo>
                <a:lnTo>
                  <a:pt x="2819" y="349"/>
                </a:lnTo>
                <a:cubicBezTo>
                  <a:pt x="2914" y="349"/>
                  <a:pt x="2977" y="286"/>
                  <a:pt x="2977" y="191"/>
                </a:cubicBezTo>
                <a:cubicBezTo>
                  <a:pt x="2977" y="64"/>
                  <a:pt x="2914" y="1"/>
                  <a:pt x="281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8"/>
          <p:cNvSpPr/>
          <p:nvPr/>
        </p:nvSpPr>
        <p:spPr>
          <a:xfrm>
            <a:off x="8326739" y="2719913"/>
            <a:ext cx="45839" cy="37095"/>
          </a:xfrm>
          <a:custGeom>
            <a:rect b="b" l="l" r="r" t="t"/>
            <a:pathLst>
              <a:path extrusionOk="0" h="1154" w="1426">
                <a:moveTo>
                  <a:pt x="1205" y="1"/>
                </a:moveTo>
                <a:cubicBezTo>
                  <a:pt x="1156" y="1"/>
                  <a:pt x="1112" y="24"/>
                  <a:pt x="1077" y="77"/>
                </a:cubicBezTo>
                <a:lnTo>
                  <a:pt x="570" y="710"/>
                </a:lnTo>
                <a:lnTo>
                  <a:pt x="348" y="488"/>
                </a:lnTo>
                <a:cubicBezTo>
                  <a:pt x="314" y="454"/>
                  <a:pt x="260" y="428"/>
                  <a:pt x="208" y="428"/>
                </a:cubicBezTo>
                <a:cubicBezTo>
                  <a:pt x="165" y="428"/>
                  <a:pt x="124" y="445"/>
                  <a:pt x="95" y="488"/>
                </a:cubicBezTo>
                <a:cubicBezTo>
                  <a:pt x="0" y="552"/>
                  <a:pt x="0" y="678"/>
                  <a:pt x="63" y="742"/>
                </a:cubicBezTo>
                <a:lnTo>
                  <a:pt x="412" y="1090"/>
                </a:lnTo>
                <a:cubicBezTo>
                  <a:pt x="443" y="1122"/>
                  <a:pt x="507" y="1153"/>
                  <a:pt x="570" y="1153"/>
                </a:cubicBezTo>
                <a:cubicBezTo>
                  <a:pt x="602" y="1153"/>
                  <a:pt x="665" y="1122"/>
                  <a:pt x="697" y="1090"/>
                </a:cubicBezTo>
                <a:cubicBezTo>
                  <a:pt x="728" y="1090"/>
                  <a:pt x="728" y="1090"/>
                  <a:pt x="728" y="1058"/>
                </a:cubicBezTo>
                <a:lnTo>
                  <a:pt x="1362" y="298"/>
                </a:lnTo>
                <a:cubicBezTo>
                  <a:pt x="1425" y="235"/>
                  <a:pt x="1394" y="108"/>
                  <a:pt x="1330" y="45"/>
                </a:cubicBezTo>
                <a:cubicBezTo>
                  <a:pt x="1287" y="17"/>
                  <a:pt x="1245" y="1"/>
                  <a:pt x="120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8"/>
          <p:cNvSpPr/>
          <p:nvPr/>
        </p:nvSpPr>
        <p:spPr>
          <a:xfrm>
            <a:off x="8368463" y="2784460"/>
            <a:ext cx="95728" cy="12247"/>
          </a:xfrm>
          <a:custGeom>
            <a:rect b="b" l="l" r="r" t="t"/>
            <a:pathLst>
              <a:path extrusionOk="0" h="381" w="2978">
                <a:moveTo>
                  <a:pt x="159" y="0"/>
                </a:moveTo>
                <a:cubicBezTo>
                  <a:pt x="64" y="0"/>
                  <a:pt x="1" y="96"/>
                  <a:pt x="1" y="191"/>
                </a:cubicBezTo>
                <a:cubicBezTo>
                  <a:pt x="1" y="286"/>
                  <a:pt x="64" y="381"/>
                  <a:pt x="159" y="381"/>
                </a:cubicBezTo>
                <a:lnTo>
                  <a:pt x="2819" y="381"/>
                </a:lnTo>
                <a:cubicBezTo>
                  <a:pt x="2914" y="381"/>
                  <a:pt x="2977" y="286"/>
                  <a:pt x="2977" y="191"/>
                </a:cubicBezTo>
                <a:cubicBezTo>
                  <a:pt x="2977" y="96"/>
                  <a:pt x="2914" y="0"/>
                  <a:pt x="281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8"/>
          <p:cNvSpPr/>
          <p:nvPr/>
        </p:nvSpPr>
        <p:spPr>
          <a:xfrm>
            <a:off x="8326739" y="2764016"/>
            <a:ext cx="45839" cy="37770"/>
          </a:xfrm>
          <a:custGeom>
            <a:rect b="b" l="l" r="r" t="t"/>
            <a:pathLst>
              <a:path extrusionOk="0" h="1175" w="1426">
                <a:moveTo>
                  <a:pt x="1223" y="0"/>
                </a:moveTo>
                <a:cubicBezTo>
                  <a:pt x="1167" y="0"/>
                  <a:pt x="1116" y="27"/>
                  <a:pt x="1077" y="66"/>
                </a:cubicBezTo>
                <a:lnTo>
                  <a:pt x="570" y="700"/>
                </a:lnTo>
                <a:lnTo>
                  <a:pt x="348" y="478"/>
                </a:lnTo>
                <a:cubicBezTo>
                  <a:pt x="317" y="446"/>
                  <a:pt x="269" y="431"/>
                  <a:pt x="222" y="431"/>
                </a:cubicBezTo>
                <a:cubicBezTo>
                  <a:pt x="174" y="431"/>
                  <a:pt x="127" y="446"/>
                  <a:pt x="95" y="478"/>
                </a:cubicBezTo>
                <a:cubicBezTo>
                  <a:pt x="0" y="573"/>
                  <a:pt x="0" y="668"/>
                  <a:pt x="63" y="763"/>
                </a:cubicBezTo>
                <a:lnTo>
                  <a:pt x="412" y="1080"/>
                </a:lnTo>
                <a:cubicBezTo>
                  <a:pt x="443" y="1143"/>
                  <a:pt x="507" y="1175"/>
                  <a:pt x="570" y="1175"/>
                </a:cubicBezTo>
                <a:cubicBezTo>
                  <a:pt x="633" y="1175"/>
                  <a:pt x="665" y="1143"/>
                  <a:pt x="697" y="1112"/>
                </a:cubicBezTo>
                <a:cubicBezTo>
                  <a:pt x="728" y="1112"/>
                  <a:pt x="728" y="1080"/>
                  <a:pt x="728" y="1080"/>
                </a:cubicBezTo>
                <a:lnTo>
                  <a:pt x="1362" y="320"/>
                </a:lnTo>
                <a:cubicBezTo>
                  <a:pt x="1425" y="225"/>
                  <a:pt x="1394" y="98"/>
                  <a:pt x="1330" y="35"/>
                </a:cubicBezTo>
                <a:cubicBezTo>
                  <a:pt x="1294" y="11"/>
                  <a:pt x="1258" y="0"/>
                  <a:pt x="122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8"/>
          <p:cNvSpPr/>
          <p:nvPr/>
        </p:nvSpPr>
        <p:spPr>
          <a:xfrm>
            <a:off x="8368463" y="2829238"/>
            <a:ext cx="95728" cy="12247"/>
          </a:xfrm>
          <a:custGeom>
            <a:rect b="b" l="l" r="r" t="t"/>
            <a:pathLst>
              <a:path extrusionOk="0" h="381" w="2978">
                <a:moveTo>
                  <a:pt x="159" y="1"/>
                </a:moveTo>
                <a:cubicBezTo>
                  <a:pt x="64" y="1"/>
                  <a:pt x="1" y="64"/>
                  <a:pt x="1" y="191"/>
                </a:cubicBezTo>
                <a:cubicBezTo>
                  <a:pt x="1" y="286"/>
                  <a:pt x="64" y="381"/>
                  <a:pt x="159" y="381"/>
                </a:cubicBezTo>
                <a:lnTo>
                  <a:pt x="2819" y="381"/>
                </a:lnTo>
                <a:cubicBezTo>
                  <a:pt x="2914" y="381"/>
                  <a:pt x="2977" y="286"/>
                  <a:pt x="2977" y="191"/>
                </a:cubicBezTo>
                <a:cubicBezTo>
                  <a:pt x="2977" y="64"/>
                  <a:pt x="2914" y="1"/>
                  <a:pt x="281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8"/>
          <p:cNvSpPr/>
          <p:nvPr/>
        </p:nvSpPr>
        <p:spPr>
          <a:xfrm>
            <a:off x="8326739" y="2808504"/>
            <a:ext cx="45839" cy="37063"/>
          </a:xfrm>
          <a:custGeom>
            <a:rect b="b" l="l" r="r" t="t"/>
            <a:pathLst>
              <a:path extrusionOk="0" h="1153" w="1426">
                <a:moveTo>
                  <a:pt x="1205" y="0"/>
                </a:moveTo>
                <a:cubicBezTo>
                  <a:pt x="1156" y="0"/>
                  <a:pt x="1112" y="24"/>
                  <a:pt x="1077" y="76"/>
                </a:cubicBezTo>
                <a:lnTo>
                  <a:pt x="570" y="709"/>
                </a:lnTo>
                <a:lnTo>
                  <a:pt x="348" y="488"/>
                </a:lnTo>
                <a:cubicBezTo>
                  <a:pt x="317" y="456"/>
                  <a:pt x="269" y="440"/>
                  <a:pt x="222" y="440"/>
                </a:cubicBezTo>
                <a:cubicBezTo>
                  <a:pt x="174" y="440"/>
                  <a:pt x="127" y="456"/>
                  <a:pt x="95" y="488"/>
                </a:cubicBezTo>
                <a:cubicBezTo>
                  <a:pt x="0" y="551"/>
                  <a:pt x="0" y="678"/>
                  <a:pt x="63" y="741"/>
                </a:cubicBezTo>
                <a:lnTo>
                  <a:pt x="412" y="1089"/>
                </a:lnTo>
                <a:cubicBezTo>
                  <a:pt x="443" y="1121"/>
                  <a:pt x="507" y="1153"/>
                  <a:pt x="570" y="1153"/>
                </a:cubicBezTo>
                <a:cubicBezTo>
                  <a:pt x="633" y="1153"/>
                  <a:pt x="665" y="1153"/>
                  <a:pt x="697" y="1089"/>
                </a:cubicBezTo>
                <a:cubicBezTo>
                  <a:pt x="728" y="1089"/>
                  <a:pt x="728" y="1089"/>
                  <a:pt x="728" y="1058"/>
                </a:cubicBezTo>
                <a:lnTo>
                  <a:pt x="1362" y="298"/>
                </a:lnTo>
                <a:cubicBezTo>
                  <a:pt x="1425" y="234"/>
                  <a:pt x="1394" y="108"/>
                  <a:pt x="1330" y="44"/>
                </a:cubicBezTo>
                <a:cubicBezTo>
                  <a:pt x="1287" y="16"/>
                  <a:pt x="1245" y="0"/>
                  <a:pt x="12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8"/>
          <p:cNvSpPr/>
          <p:nvPr/>
        </p:nvSpPr>
        <p:spPr>
          <a:xfrm>
            <a:off x="8368463" y="2878130"/>
            <a:ext cx="95728" cy="12247"/>
          </a:xfrm>
          <a:custGeom>
            <a:rect b="b" l="l" r="r" t="t"/>
            <a:pathLst>
              <a:path extrusionOk="0" h="381" w="2978">
                <a:moveTo>
                  <a:pt x="159" y="0"/>
                </a:moveTo>
                <a:cubicBezTo>
                  <a:pt x="64" y="0"/>
                  <a:pt x="1" y="95"/>
                  <a:pt x="1" y="190"/>
                </a:cubicBezTo>
                <a:cubicBezTo>
                  <a:pt x="1" y="285"/>
                  <a:pt x="64" y="380"/>
                  <a:pt x="159" y="380"/>
                </a:cubicBezTo>
                <a:lnTo>
                  <a:pt x="2819" y="380"/>
                </a:lnTo>
                <a:cubicBezTo>
                  <a:pt x="2914" y="380"/>
                  <a:pt x="2977" y="285"/>
                  <a:pt x="2977" y="190"/>
                </a:cubicBezTo>
                <a:cubicBezTo>
                  <a:pt x="2977" y="95"/>
                  <a:pt x="2914" y="0"/>
                  <a:pt x="281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8"/>
          <p:cNvSpPr/>
          <p:nvPr/>
        </p:nvSpPr>
        <p:spPr>
          <a:xfrm>
            <a:off x="8326739" y="2857654"/>
            <a:ext cx="45839" cy="37803"/>
          </a:xfrm>
          <a:custGeom>
            <a:rect b="b" l="l" r="r" t="t"/>
            <a:pathLst>
              <a:path extrusionOk="0" h="1176" w="1426">
                <a:moveTo>
                  <a:pt x="1223" y="1"/>
                </a:moveTo>
                <a:cubicBezTo>
                  <a:pt x="1167" y="1"/>
                  <a:pt x="1116" y="28"/>
                  <a:pt x="1077" y="67"/>
                </a:cubicBezTo>
                <a:lnTo>
                  <a:pt x="538" y="700"/>
                </a:lnTo>
                <a:lnTo>
                  <a:pt x="348" y="479"/>
                </a:lnTo>
                <a:cubicBezTo>
                  <a:pt x="317" y="447"/>
                  <a:pt x="269" y="431"/>
                  <a:pt x="218" y="431"/>
                </a:cubicBezTo>
                <a:cubicBezTo>
                  <a:pt x="166" y="431"/>
                  <a:pt x="111" y="447"/>
                  <a:pt x="63" y="479"/>
                </a:cubicBezTo>
                <a:cubicBezTo>
                  <a:pt x="0" y="574"/>
                  <a:pt x="0" y="669"/>
                  <a:pt x="63" y="764"/>
                </a:cubicBezTo>
                <a:lnTo>
                  <a:pt x="412" y="1080"/>
                </a:lnTo>
                <a:cubicBezTo>
                  <a:pt x="443" y="1144"/>
                  <a:pt x="507" y="1175"/>
                  <a:pt x="570" y="1175"/>
                </a:cubicBezTo>
                <a:cubicBezTo>
                  <a:pt x="633" y="1175"/>
                  <a:pt x="665" y="1144"/>
                  <a:pt x="697" y="1112"/>
                </a:cubicBezTo>
                <a:cubicBezTo>
                  <a:pt x="728" y="1112"/>
                  <a:pt x="728" y="1080"/>
                  <a:pt x="728" y="1080"/>
                </a:cubicBezTo>
                <a:lnTo>
                  <a:pt x="1362" y="320"/>
                </a:lnTo>
                <a:cubicBezTo>
                  <a:pt x="1425" y="225"/>
                  <a:pt x="1394" y="99"/>
                  <a:pt x="1330" y="35"/>
                </a:cubicBezTo>
                <a:cubicBezTo>
                  <a:pt x="1294" y="11"/>
                  <a:pt x="1258" y="1"/>
                  <a:pt x="122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8"/>
          <p:cNvSpPr/>
          <p:nvPr/>
        </p:nvSpPr>
        <p:spPr>
          <a:xfrm>
            <a:off x="8343004" y="2748232"/>
            <a:ext cx="67215" cy="51528"/>
          </a:xfrm>
          <a:custGeom>
            <a:rect b="b" l="l" r="r" t="t"/>
            <a:pathLst>
              <a:path extrusionOk="0" h="1603" w="2091">
                <a:moveTo>
                  <a:pt x="1877" y="0"/>
                </a:moveTo>
                <a:cubicBezTo>
                  <a:pt x="1844" y="0"/>
                  <a:pt x="1809" y="7"/>
                  <a:pt x="1774" y="19"/>
                </a:cubicBezTo>
                <a:lnTo>
                  <a:pt x="96" y="1254"/>
                </a:lnTo>
                <a:cubicBezTo>
                  <a:pt x="32" y="1318"/>
                  <a:pt x="1" y="1444"/>
                  <a:pt x="64" y="1539"/>
                </a:cubicBezTo>
                <a:cubicBezTo>
                  <a:pt x="96" y="1571"/>
                  <a:pt x="159" y="1603"/>
                  <a:pt x="222" y="1603"/>
                </a:cubicBezTo>
                <a:cubicBezTo>
                  <a:pt x="254" y="1603"/>
                  <a:pt x="286" y="1603"/>
                  <a:pt x="317" y="1571"/>
                </a:cubicBezTo>
                <a:lnTo>
                  <a:pt x="1996" y="336"/>
                </a:lnTo>
                <a:cubicBezTo>
                  <a:pt x="2091" y="272"/>
                  <a:pt x="2091" y="146"/>
                  <a:pt x="2028" y="82"/>
                </a:cubicBezTo>
                <a:cubicBezTo>
                  <a:pt x="1987" y="22"/>
                  <a:pt x="1935" y="0"/>
                  <a:pt x="187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8"/>
          <p:cNvSpPr/>
          <p:nvPr/>
        </p:nvSpPr>
        <p:spPr>
          <a:xfrm>
            <a:off x="8178100" y="2783688"/>
            <a:ext cx="184287" cy="308238"/>
          </a:xfrm>
          <a:custGeom>
            <a:rect b="b" l="l" r="r" t="t"/>
            <a:pathLst>
              <a:path extrusionOk="0" h="9589" w="5733">
                <a:moveTo>
                  <a:pt x="5204" y="1"/>
                </a:moveTo>
                <a:cubicBezTo>
                  <a:pt x="5127" y="1"/>
                  <a:pt x="5047" y="19"/>
                  <a:pt x="4972" y="56"/>
                </a:cubicBezTo>
                <a:lnTo>
                  <a:pt x="3896" y="626"/>
                </a:lnTo>
                <a:cubicBezTo>
                  <a:pt x="3832" y="658"/>
                  <a:pt x="3737" y="658"/>
                  <a:pt x="3674" y="658"/>
                </a:cubicBezTo>
                <a:cubicBezTo>
                  <a:pt x="3294" y="595"/>
                  <a:pt x="2819" y="405"/>
                  <a:pt x="2819" y="405"/>
                </a:cubicBezTo>
                <a:cubicBezTo>
                  <a:pt x="2597" y="310"/>
                  <a:pt x="2376" y="246"/>
                  <a:pt x="2154" y="246"/>
                </a:cubicBezTo>
                <a:lnTo>
                  <a:pt x="1869" y="246"/>
                </a:lnTo>
                <a:cubicBezTo>
                  <a:pt x="1521" y="246"/>
                  <a:pt x="1204" y="405"/>
                  <a:pt x="1014" y="658"/>
                </a:cubicBezTo>
                <a:lnTo>
                  <a:pt x="982" y="658"/>
                </a:lnTo>
                <a:lnTo>
                  <a:pt x="95" y="1830"/>
                </a:lnTo>
                <a:cubicBezTo>
                  <a:pt x="32" y="1893"/>
                  <a:pt x="0" y="2020"/>
                  <a:pt x="0" y="2115"/>
                </a:cubicBezTo>
                <a:lnTo>
                  <a:pt x="64" y="3856"/>
                </a:lnTo>
                <a:cubicBezTo>
                  <a:pt x="64" y="4110"/>
                  <a:pt x="285" y="4300"/>
                  <a:pt x="539" y="4300"/>
                </a:cubicBezTo>
                <a:cubicBezTo>
                  <a:pt x="824" y="4300"/>
                  <a:pt x="1014" y="4078"/>
                  <a:pt x="1014" y="3825"/>
                </a:cubicBezTo>
                <a:lnTo>
                  <a:pt x="950" y="2273"/>
                </a:lnTo>
                <a:lnTo>
                  <a:pt x="1045" y="2146"/>
                </a:lnTo>
                <a:lnTo>
                  <a:pt x="1045" y="4205"/>
                </a:lnTo>
                <a:lnTo>
                  <a:pt x="570" y="9050"/>
                </a:lnTo>
                <a:cubicBezTo>
                  <a:pt x="570" y="9303"/>
                  <a:pt x="760" y="9557"/>
                  <a:pt x="1045" y="9588"/>
                </a:cubicBezTo>
                <a:lnTo>
                  <a:pt x="1077" y="9588"/>
                </a:lnTo>
                <a:cubicBezTo>
                  <a:pt x="1331" y="9588"/>
                  <a:pt x="1552" y="9398"/>
                  <a:pt x="1584" y="9145"/>
                </a:cubicBezTo>
                <a:lnTo>
                  <a:pt x="1932" y="5472"/>
                </a:lnTo>
                <a:cubicBezTo>
                  <a:pt x="2027" y="5472"/>
                  <a:pt x="2091" y="5503"/>
                  <a:pt x="2186" y="5503"/>
                </a:cubicBezTo>
                <a:cubicBezTo>
                  <a:pt x="2249" y="5503"/>
                  <a:pt x="2344" y="5472"/>
                  <a:pt x="2407" y="5472"/>
                </a:cubicBezTo>
                <a:lnTo>
                  <a:pt x="2851" y="9145"/>
                </a:lnTo>
                <a:cubicBezTo>
                  <a:pt x="2882" y="9398"/>
                  <a:pt x="3104" y="9588"/>
                  <a:pt x="3357" y="9588"/>
                </a:cubicBezTo>
                <a:lnTo>
                  <a:pt x="3421" y="9588"/>
                </a:lnTo>
                <a:cubicBezTo>
                  <a:pt x="3706" y="9557"/>
                  <a:pt x="3896" y="9303"/>
                  <a:pt x="3864" y="9018"/>
                </a:cubicBezTo>
                <a:lnTo>
                  <a:pt x="3294" y="4426"/>
                </a:lnTo>
                <a:lnTo>
                  <a:pt x="3294" y="4395"/>
                </a:lnTo>
                <a:lnTo>
                  <a:pt x="3294" y="1545"/>
                </a:lnTo>
                <a:cubicBezTo>
                  <a:pt x="3357" y="1576"/>
                  <a:pt x="3452" y="1576"/>
                  <a:pt x="3516" y="1608"/>
                </a:cubicBezTo>
                <a:cubicBezTo>
                  <a:pt x="3580" y="1615"/>
                  <a:pt x="3644" y="1619"/>
                  <a:pt x="3707" y="1619"/>
                </a:cubicBezTo>
                <a:cubicBezTo>
                  <a:pt x="3927" y="1619"/>
                  <a:pt x="4143" y="1572"/>
                  <a:pt x="4339" y="1450"/>
                </a:cubicBezTo>
                <a:lnTo>
                  <a:pt x="5416" y="911"/>
                </a:lnTo>
                <a:cubicBezTo>
                  <a:pt x="5638" y="785"/>
                  <a:pt x="5733" y="500"/>
                  <a:pt x="5638" y="278"/>
                </a:cubicBezTo>
                <a:lnTo>
                  <a:pt x="5511" y="120"/>
                </a:lnTo>
                <a:cubicBezTo>
                  <a:pt x="5434" y="43"/>
                  <a:pt x="5323" y="1"/>
                  <a:pt x="520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8"/>
          <p:cNvSpPr/>
          <p:nvPr/>
        </p:nvSpPr>
        <p:spPr>
          <a:xfrm>
            <a:off x="8171993" y="2777999"/>
            <a:ext cx="196502" cy="320036"/>
          </a:xfrm>
          <a:custGeom>
            <a:rect b="b" l="l" r="r" t="t"/>
            <a:pathLst>
              <a:path extrusionOk="0" h="9956" w="6113">
                <a:moveTo>
                  <a:pt x="5369" y="389"/>
                </a:moveTo>
                <a:cubicBezTo>
                  <a:pt x="5445" y="389"/>
                  <a:pt x="5515" y="416"/>
                  <a:pt x="5574" y="455"/>
                </a:cubicBezTo>
                <a:lnTo>
                  <a:pt x="5637" y="582"/>
                </a:lnTo>
                <a:cubicBezTo>
                  <a:pt x="5701" y="708"/>
                  <a:pt x="5637" y="867"/>
                  <a:pt x="5511" y="930"/>
                </a:cubicBezTo>
                <a:lnTo>
                  <a:pt x="4434" y="1468"/>
                </a:lnTo>
                <a:cubicBezTo>
                  <a:pt x="4272" y="1561"/>
                  <a:pt x="4109" y="1620"/>
                  <a:pt x="3935" y="1620"/>
                </a:cubicBezTo>
                <a:cubicBezTo>
                  <a:pt x="3871" y="1620"/>
                  <a:pt x="3805" y="1612"/>
                  <a:pt x="3737" y="1595"/>
                </a:cubicBezTo>
                <a:cubicBezTo>
                  <a:pt x="3674" y="1595"/>
                  <a:pt x="3579" y="1595"/>
                  <a:pt x="3516" y="1563"/>
                </a:cubicBezTo>
                <a:cubicBezTo>
                  <a:pt x="3452" y="1563"/>
                  <a:pt x="3421" y="1563"/>
                  <a:pt x="3357" y="1595"/>
                </a:cubicBezTo>
                <a:cubicBezTo>
                  <a:pt x="3326" y="1627"/>
                  <a:pt x="3294" y="1690"/>
                  <a:pt x="3294" y="1753"/>
                </a:cubicBezTo>
                <a:lnTo>
                  <a:pt x="3294" y="4572"/>
                </a:lnTo>
                <a:lnTo>
                  <a:pt x="3294" y="4603"/>
                </a:lnTo>
                <a:lnTo>
                  <a:pt x="3294" y="4635"/>
                </a:lnTo>
                <a:lnTo>
                  <a:pt x="3864" y="9259"/>
                </a:lnTo>
                <a:cubicBezTo>
                  <a:pt x="3864" y="9322"/>
                  <a:pt x="3832" y="9417"/>
                  <a:pt x="3801" y="9480"/>
                </a:cubicBezTo>
                <a:cubicBezTo>
                  <a:pt x="3737" y="9544"/>
                  <a:pt x="3674" y="9575"/>
                  <a:pt x="3579" y="9575"/>
                </a:cubicBezTo>
                <a:cubicBezTo>
                  <a:pt x="3562" y="9579"/>
                  <a:pt x="3546" y="9580"/>
                  <a:pt x="3530" y="9580"/>
                </a:cubicBezTo>
                <a:cubicBezTo>
                  <a:pt x="3389" y="9580"/>
                  <a:pt x="3259" y="9464"/>
                  <a:pt x="3231" y="9322"/>
                </a:cubicBezTo>
                <a:lnTo>
                  <a:pt x="2787" y="5649"/>
                </a:lnTo>
                <a:cubicBezTo>
                  <a:pt x="2787" y="5585"/>
                  <a:pt x="2756" y="5554"/>
                  <a:pt x="2692" y="5522"/>
                </a:cubicBezTo>
                <a:cubicBezTo>
                  <a:pt x="2670" y="5499"/>
                  <a:pt x="2632" y="5477"/>
                  <a:pt x="2600" y="5477"/>
                </a:cubicBezTo>
                <a:cubicBezTo>
                  <a:pt x="2587" y="5477"/>
                  <a:pt x="2575" y="5481"/>
                  <a:pt x="2566" y="5490"/>
                </a:cubicBezTo>
                <a:lnTo>
                  <a:pt x="2186" y="5490"/>
                </a:lnTo>
                <a:cubicBezTo>
                  <a:pt x="2167" y="5481"/>
                  <a:pt x="2148" y="5477"/>
                  <a:pt x="2131" y="5477"/>
                </a:cubicBezTo>
                <a:cubicBezTo>
                  <a:pt x="2088" y="5477"/>
                  <a:pt x="2050" y="5499"/>
                  <a:pt x="2027" y="5522"/>
                </a:cubicBezTo>
                <a:cubicBezTo>
                  <a:pt x="1964" y="5554"/>
                  <a:pt x="1964" y="5585"/>
                  <a:pt x="1932" y="5649"/>
                </a:cubicBezTo>
                <a:lnTo>
                  <a:pt x="1584" y="9322"/>
                </a:lnTo>
                <a:cubicBezTo>
                  <a:pt x="1584" y="9464"/>
                  <a:pt x="1457" y="9580"/>
                  <a:pt x="1294" y="9580"/>
                </a:cubicBezTo>
                <a:cubicBezTo>
                  <a:pt x="1275" y="9580"/>
                  <a:pt x="1255" y="9579"/>
                  <a:pt x="1235" y="9575"/>
                </a:cubicBezTo>
                <a:cubicBezTo>
                  <a:pt x="1172" y="9575"/>
                  <a:pt x="1077" y="9544"/>
                  <a:pt x="1014" y="9480"/>
                </a:cubicBezTo>
                <a:cubicBezTo>
                  <a:pt x="982" y="9417"/>
                  <a:pt x="950" y="9322"/>
                  <a:pt x="950" y="9259"/>
                </a:cubicBezTo>
                <a:lnTo>
                  <a:pt x="1426" y="4413"/>
                </a:lnTo>
                <a:lnTo>
                  <a:pt x="1426" y="2323"/>
                </a:lnTo>
                <a:cubicBezTo>
                  <a:pt x="1426" y="2260"/>
                  <a:pt x="1362" y="2197"/>
                  <a:pt x="1299" y="2165"/>
                </a:cubicBezTo>
                <a:cubicBezTo>
                  <a:pt x="1267" y="2133"/>
                  <a:pt x="1267" y="2133"/>
                  <a:pt x="1235" y="2133"/>
                </a:cubicBezTo>
                <a:cubicBezTo>
                  <a:pt x="1172" y="2133"/>
                  <a:pt x="1140" y="2165"/>
                  <a:pt x="1109" y="2228"/>
                </a:cubicBezTo>
                <a:lnTo>
                  <a:pt x="1014" y="2355"/>
                </a:lnTo>
                <a:cubicBezTo>
                  <a:pt x="982" y="2387"/>
                  <a:pt x="950" y="2418"/>
                  <a:pt x="950" y="2482"/>
                </a:cubicBezTo>
                <a:lnTo>
                  <a:pt x="1014" y="4033"/>
                </a:lnTo>
                <a:cubicBezTo>
                  <a:pt x="1014" y="4128"/>
                  <a:pt x="982" y="4192"/>
                  <a:pt x="950" y="4255"/>
                </a:cubicBezTo>
                <a:cubicBezTo>
                  <a:pt x="887" y="4287"/>
                  <a:pt x="824" y="4318"/>
                  <a:pt x="729" y="4318"/>
                </a:cubicBezTo>
                <a:cubicBezTo>
                  <a:pt x="570" y="4318"/>
                  <a:pt x="444" y="4223"/>
                  <a:pt x="444" y="4065"/>
                </a:cubicBezTo>
                <a:lnTo>
                  <a:pt x="380" y="2323"/>
                </a:lnTo>
                <a:cubicBezTo>
                  <a:pt x="380" y="2260"/>
                  <a:pt x="412" y="2197"/>
                  <a:pt x="444" y="2133"/>
                </a:cubicBezTo>
                <a:lnTo>
                  <a:pt x="1330" y="993"/>
                </a:lnTo>
                <a:cubicBezTo>
                  <a:pt x="1489" y="772"/>
                  <a:pt x="1774" y="645"/>
                  <a:pt x="2027" y="645"/>
                </a:cubicBezTo>
                <a:lnTo>
                  <a:pt x="2312" y="645"/>
                </a:lnTo>
                <a:cubicBezTo>
                  <a:pt x="2534" y="645"/>
                  <a:pt x="2724" y="708"/>
                  <a:pt x="2914" y="772"/>
                </a:cubicBezTo>
                <a:cubicBezTo>
                  <a:pt x="3041" y="835"/>
                  <a:pt x="3452" y="993"/>
                  <a:pt x="3832" y="1057"/>
                </a:cubicBezTo>
                <a:cubicBezTo>
                  <a:pt x="3927" y="1057"/>
                  <a:pt x="4054" y="1057"/>
                  <a:pt x="4181" y="993"/>
                </a:cubicBezTo>
                <a:lnTo>
                  <a:pt x="5226" y="423"/>
                </a:lnTo>
                <a:cubicBezTo>
                  <a:pt x="5274" y="399"/>
                  <a:pt x="5323" y="389"/>
                  <a:pt x="5369" y="389"/>
                </a:cubicBezTo>
                <a:close/>
                <a:moveTo>
                  <a:pt x="5378" y="1"/>
                </a:moveTo>
                <a:cubicBezTo>
                  <a:pt x="5272" y="1"/>
                  <a:pt x="5165" y="26"/>
                  <a:pt x="5067" y="75"/>
                </a:cubicBezTo>
                <a:lnTo>
                  <a:pt x="3991" y="645"/>
                </a:lnTo>
                <a:cubicBezTo>
                  <a:pt x="3959" y="645"/>
                  <a:pt x="3896" y="677"/>
                  <a:pt x="3864" y="677"/>
                </a:cubicBezTo>
                <a:cubicBezTo>
                  <a:pt x="3547" y="613"/>
                  <a:pt x="3167" y="455"/>
                  <a:pt x="3072" y="423"/>
                </a:cubicBezTo>
                <a:cubicBezTo>
                  <a:pt x="2819" y="328"/>
                  <a:pt x="2566" y="265"/>
                  <a:pt x="2312" y="265"/>
                </a:cubicBezTo>
                <a:lnTo>
                  <a:pt x="2027" y="265"/>
                </a:lnTo>
                <a:cubicBezTo>
                  <a:pt x="1647" y="265"/>
                  <a:pt x="1299" y="423"/>
                  <a:pt x="1045" y="740"/>
                </a:cubicBezTo>
                <a:lnTo>
                  <a:pt x="127" y="1912"/>
                </a:lnTo>
                <a:cubicBezTo>
                  <a:pt x="64" y="2007"/>
                  <a:pt x="0" y="2165"/>
                  <a:pt x="0" y="2323"/>
                </a:cubicBezTo>
                <a:lnTo>
                  <a:pt x="64" y="4065"/>
                </a:lnTo>
                <a:cubicBezTo>
                  <a:pt x="64" y="4413"/>
                  <a:pt x="349" y="4698"/>
                  <a:pt x="729" y="4698"/>
                </a:cubicBezTo>
                <a:lnTo>
                  <a:pt x="760" y="4698"/>
                </a:lnTo>
                <a:cubicBezTo>
                  <a:pt x="855" y="4698"/>
                  <a:pt x="950" y="4667"/>
                  <a:pt x="1045" y="4603"/>
                </a:cubicBezTo>
                <a:lnTo>
                  <a:pt x="1045" y="4603"/>
                </a:lnTo>
                <a:lnTo>
                  <a:pt x="570" y="9195"/>
                </a:lnTo>
                <a:cubicBezTo>
                  <a:pt x="570" y="9385"/>
                  <a:pt x="634" y="9575"/>
                  <a:pt x="729" y="9702"/>
                </a:cubicBezTo>
                <a:cubicBezTo>
                  <a:pt x="855" y="9861"/>
                  <a:pt x="1014" y="9924"/>
                  <a:pt x="1204" y="9956"/>
                </a:cubicBezTo>
                <a:lnTo>
                  <a:pt x="1267" y="9956"/>
                </a:lnTo>
                <a:cubicBezTo>
                  <a:pt x="1616" y="9956"/>
                  <a:pt x="1932" y="9702"/>
                  <a:pt x="1964" y="9354"/>
                </a:cubicBezTo>
                <a:lnTo>
                  <a:pt x="2281" y="5839"/>
                </a:lnTo>
                <a:cubicBezTo>
                  <a:pt x="2312" y="5854"/>
                  <a:pt x="2336" y="5862"/>
                  <a:pt x="2360" y="5862"/>
                </a:cubicBezTo>
                <a:cubicBezTo>
                  <a:pt x="2383" y="5862"/>
                  <a:pt x="2407" y="5854"/>
                  <a:pt x="2439" y="5839"/>
                </a:cubicBezTo>
                <a:lnTo>
                  <a:pt x="2851" y="9354"/>
                </a:lnTo>
                <a:cubicBezTo>
                  <a:pt x="2882" y="9702"/>
                  <a:pt x="3199" y="9956"/>
                  <a:pt x="3547" y="9956"/>
                </a:cubicBezTo>
                <a:lnTo>
                  <a:pt x="3611" y="9956"/>
                </a:lnTo>
                <a:cubicBezTo>
                  <a:pt x="3801" y="9924"/>
                  <a:pt x="3959" y="9829"/>
                  <a:pt x="4086" y="9702"/>
                </a:cubicBezTo>
                <a:cubicBezTo>
                  <a:pt x="4181" y="9544"/>
                  <a:pt x="4244" y="9354"/>
                  <a:pt x="4212" y="9195"/>
                </a:cubicBezTo>
                <a:lnTo>
                  <a:pt x="3674" y="4572"/>
                </a:lnTo>
                <a:lnTo>
                  <a:pt x="3674" y="1943"/>
                </a:lnTo>
                <a:cubicBezTo>
                  <a:pt x="3756" y="1960"/>
                  <a:pt x="3838" y="1968"/>
                  <a:pt x="3919" y="1968"/>
                </a:cubicBezTo>
                <a:cubicBezTo>
                  <a:pt x="4154" y="1968"/>
                  <a:pt x="4389" y="1902"/>
                  <a:pt x="4624" y="1785"/>
                </a:cubicBezTo>
                <a:lnTo>
                  <a:pt x="5669" y="1247"/>
                </a:lnTo>
                <a:cubicBezTo>
                  <a:pt x="5986" y="1088"/>
                  <a:pt x="6113" y="708"/>
                  <a:pt x="5986" y="392"/>
                </a:cubicBezTo>
                <a:cubicBezTo>
                  <a:pt x="5954" y="360"/>
                  <a:pt x="5954" y="360"/>
                  <a:pt x="5954" y="360"/>
                </a:cubicBezTo>
                <a:lnTo>
                  <a:pt x="5859" y="201"/>
                </a:lnTo>
                <a:lnTo>
                  <a:pt x="5828" y="201"/>
                </a:lnTo>
                <a:cubicBezTo>
                  <a:pt x="5711" y="65"/>
                  <a:pt x="5546" y="1"/>
                  <a:pt x="537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8"/>
          <p:cNvSpPr/>
          <p:nvPr/>
        </p:nvSpPr>
        <p:spPr>
          <a:xfrm>
            <a:off x="8217799" y="2731517"/>
            <a:ext cx="60079" cy="58054"/>
          </a:xfrm>
          <a:custGeom>
            <a:rect b="b" l="l" r="r" t="t"/>
            <a:pathLst>
              <a:path extrusionOk="0" h="1806" w="1869">
                <a:moveTo>
                  <a:pt x="919" y="1"/>
                </a:moveTo>
                <a:cubicBezTo>
                  <a:pt x="412" y="1"/>
                  <a:pt x="1" y="412"/>
                  <a:pt x="1" y="919"/>
                </a:cubicBezTo>
                <a:cubicBezTo>
                  <a:pt x="1" y="1394"/>
                  <a:pt x="412" y="1806"/>
                  <a:pt x="919" y="1806"/>
                </a:cubicBezTo>
                <a:cubicBezTo>
                  <a:pt x="1457" y="1806"/>
                  <a:pt x="1869" y="1394"/>
                  <a:pt x="1869" y="919"/>
                </a:cubicBezTo>
                <a:cubicBezTo>
                  <a:pt x="1869" y="412"/>
                  <a:pt x="1457" y="1"/>
                  <a:pt x="9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8"/>
          <p:cNvSpPr/>
          <p:nvPr/>
        </p:nvSpPr>
        <p:spPr>
          <a:xfrm>
            <a:off x="8212721" y="2725409"/>
            <a:ext cx="71265" cy="70269"/>
          </a:xfrm>
          <a:custGeom>
            <a:rect b="b" l="l" r="r" t="t"/>
            <a:pathLst>
              <a:path extrusionOk="0" h="2186" w="2217">
                <a:moveTo>
                  <a:pt x="1109" y="381"/>
                </a:moveTo>
                <a:cubicBezTo>
                  <a:pt x="1489" y="381"/>
                  <a:pt x="1837" y="697"/>
                  <a:pt x="1837" y="1109"/>
                </a:cubicBezTo>
                <a:cubicBezTo>
                  <a:pt x="1837" y="1489"/>
                  <a:pt x="1489" y="1806"/>
                  <a:pt x="1109" y="1806"/>
                </a:cubicBezTo>
                <a:cubicBezTo>
                  <a:pt x="697" y="1806"/>
                  <a:pt x="349" y="1489"/>
                  <a:pt x="349" y="1109"/>
                </a:cubicBezTo>
                <a:cubicBezTo>
                  <a:pt x="349" y="697"/>
                  <a:pt x="697" y="381"/>
                  <a:pt x="1109" y="381"/>
                </a:cubicBezTo>
                <a:close/>
                <a:moveTo>
                  <a:pt x="1109" y="1"/>
                </a:moveTo>
                <a:cubicBezTo>
                  <a:pt x="475" y="1"/>
                  <a:pt x="0" y="507"/>
                  <a:pt x="0" y="1109"/>
                </a:cubicBezTo>
                <a:cubicBezTo>
                  <a:pt x="0" y="1711"/>
                  <a:pt x="475" y="2186"/>
                  <a:pt x="1109" y="2186"/>
                </a:cubicBezTo>
                <a:cubicBezTo>
                  <a:pt x="1710" y="2186"/>
                  <a:pt x="2217" y="1711"/>
                  <a:pt x="2217" y="1109"/>
                </a:cubicBezTo>
                <a:cubicBezTo>
                  <a:pt x="2217" y="507"/>
                  <a:pt x="1710" y="1"/>
                  <a:pt x="110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8"/>
          <p:cNvSpPr/>
          <p:nvPr/>
        </p:nvSpPr>
        <p:spPr>
          <a:xfrm>
            <a:off x="8508937" y="2794039"/>
            <a:ext cx="13276" cy="11829"/>
          </a:xfrm>
          <a:custGeom>
            <a:rect b="b" l="l" r="r" t="t"/>
            <a:pathLst>
              <a:path extrusionOk="0" h="368" w="413">
                <a:moveTo>
                  <a:pt x="207" y="0"/>
                </a:moveTo>
                <a:cubicBezTo>
                  <a:pt x="170" y="0"/>
                  <a:pt x="131" y="8"/>
                  <a:pt x="96" y="19"/>
                </a:cubicBezTo>
                <a:cubicBezTo>
                  <a:pt x="33" y="83"/>
                  <a:pt x="1" y="178"/>
                  <a:pt x="33" y="241"/>
                </a:cubicBezTo>
                <a:cubicBezTo>
                  <a:pt x="64" y="336"/>
                  <a:pt x="128" y="368"/>
                  <a:pt x="191" y="368"/>
                </a:cubicBezTo>
                <a:lnTo>
                  <a:pt x="254" y="368"/>
                </a:lnTo>
                <a:cubicBezTo>
                  <a:pt x="286" y="368"/>
                  <a:pt x="286" y="336"/>
                  <a:pt x="318" y="336"/>
                </a:cubicBezTo>
                <a:cubicBezTo>
                  <a:pt x="381" y="273"/>
                  <a:pt x="413" y="178"/>
                  <a:pt x="349" y="83"/>
                </a:cubicBezTo>
                <a:cubicBezTo>
                  <a:pt x="329" y="22"/>
                  <a:pt x="271" y="0"/>
                  <a:pt x="20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8"/>
          <p:cNvSpPr/>
          <p:nvPr/>
        </p:nvSpPr>
        <p:spPr>
          <a:xfrm>
            <a:off x="8506912" y="2731517"/>
            <a:ext cx="59083" cy="58054"/>
          </a:xfrm>
          <a:custGeom>
            <a:rect b="b" l="l" r="r" t="t"/>
            <a:pathLst>
              <a:path extrusionOk="0" h="1806" w="1838">
                <a:moveTo>
                  <a:pt x="919" y="1"/>
                </a:moveTo>
                <a:cubicBezTo>
                  <a:pt x="412" y="1"/>
                  <a:pt x="1" y="412"/>
                  <a:pt x="1" y="919"/>
                </a:cubicBezTo>
                <a:cubicBezTo>
                  <a:pt x="1" y="1394"/>
                  <a:pt x="412" y="1806"/>
                  <a:pt x="919" y="1806"/>
                </a:cubicBezTo>
                <a:cubicBezTo>
                  <a:pt x="1426" y="1806"/>
                  <a:pt x="1837" y="1394"/>
                  <a:pt x="1837" y="919"/>
                </a:cubicBezTo>
                <a:cubicBezTo>
                  <a:pt x="1837" y="412"/>
                  <a:pt x="1426" y="1"/>
                  <a:pt x="9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8"/>
          <p:cNvSpPr/>
          <p:nvPr/>
        </p:nvSpPr>
        <p:spPr>
          <a:xfrm>
            <a:off x="8500804" y="2725409"/>
            <a:ext cx="71298" cy="70269"/>
          </a:xfrm>
          <a:custGeom>
            <a:rect b="b" l="l" r="r" t="t"/>
            <a:pathLst>
              <a:path extrusionOk="0" h="2186" w="2218">
                <a:moveTo>
                  <a:pt x="1109" y="381"/>
                </a:moveTo>
                <a:cubicBezTo>
                  <a:pt x="1521" y="381"/>
                  <a:pt x="1869" y="697"/>
                  <a:pt x="1869" y="1109"/>
                </a:cubicBezTo>
                <a:cubicBezTo>
                  <a:pt x="1869" y="1489"/>
                  <a:pt x="1521" y="1806"/>
                  <a:pt x="1109" y="1806"/>
                </a:cubicBezTo>
                <a:cubicBezTo>
                  <a:pt x="697" y="1806"/>
                  <a:pt x="381" y="1489"/>
                  <a:pt x="381" y="1109"/>
                </a:cubicBezTo>
                <a:cubicBezTo>
                  <a:pt x="381" y="697"/>
                  <a:pt x="729" y="381"/>
                  <a:pt x="1109" y="381"/>
                </a:cubicBezTo>
                <a:close/>
                <a:moveTo>
                  <a:pt x="1109" y="1"/>
                </a:moveTo>
                <a:cubicBezTo>
                  <a:pt x="507" y="1"/>
                  <a:pt x="1" y="507"/>
                  <a:pt x="1" y="1109"/>
                </a:cubicBezTo>
                <a:cubicBezTo>
                  <a:pt x="1" y="1711"/>
                  <a:pt x="507" y="2186"/>
                  <a:pt x="1109" y="2186"/>
                </a:cubicBezTo>
                <a:cubicBezTo>
                  <a:pt x="1742" y="2186"/>
                  <a:pt x="2217" y="1711"/>
                  <a:pt x="2217" y="1109"/>
                </a:cubicBezTo>
                <a:cubicBezTo>
                  <a:pt x="2217" y="507"/>
                  <a:pt x="1742" y="1"/>
                  <a:pt x="110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8"/>
          <p:cNvSpPr/>
          <p:nvPr/>
        </p:nvSpPr>
        <p:spPr>
          <a:xfrm>
            <a:off x="8422402" y="2792592"/>
            <a:ext cx="184319" cy="299334"/>
          </a:xfrm>
          <a:custGeom>
            <a:rect b="b" l="l" r="r" t="t"/>
            <a:pathLst>
              <a:path extrusionOk="0" h="9312" w="5734">
                <a:moveTo>
                  <a:pt x="3453" y="1"/>
                </a:moveTo>
                <a:cubicBezTo>
                  <a:pt x="3231" y="1"/>
                  <a:pt x="3041" y="64"/>
                  <a:pt x="2851" y="159"/>
                </a:cubicBezTo>
                <a:lnTo>
                  <a:pt x="2851" y="191"/>
                </a:lnTo>
                <a:cubicBezTo>
                  <a:pt x="2661" y="318"/>
                  <a:pt x="2471" y="508"/>
                  <a:pt x="2281" y="729"/>
                </a:cubicBezTo>
                <a:cubicBezTo>
                  <a:pt x="2091" y="919"/>
                  <a:pt x="1933" y="1109"/>
                  <a:pt x="1774" y="1204"/>
                </a:cubicBezTo>
                <a:cubicBezTo>
                  <a:pt x="1730" y="1227"/>
                  <a:pt x="1685" y="1249"/>
                  <a:pt x="1640" y="1249"/>
                </a:cubicBezTo>
                <a:cubicBezTo>
                  <a:pt x="1622" y="1249"/>
                  <a:pt x="1603" y="1245"/>
                  <a:pt x="1584" y="1236"/>
                </a:cubicBezTo>
                <a:lnTo>
                  <a:pt x="793" y="793"/>
                </a:lnTo>
                <a:cubicBezTo>
                  <a:pt x="715" y="754"/>
                  <a:pt x="635" y="736"/>
                  <a:pt x="557" y="736"/>
                </a:cubicBezTo>
                <a:cubicBezTo>
                  <a:pt x="380" y="736"/>
                  <a:pt x="216" y="829"/>
                  <a:pt x="128" y="983"/>
                </a:cubicBezTo>
                <a:cubicBezTo>
                  <a:pt x="1" y="1204"/>
                  <a:pt x="96" y="1489"/>
                  <a:pt x="318" y="1616"/>
                </a:cubicBezTo>
                <a:lnTo>
                  <a:pt x="1141" y="2059"/>
                </a:lnTo>
                <a:cubicBezTo>
                  <a:pt x="1304" y="2141"/>
                  <a:pt x="1484" y="2181"/>
                  <a:pt x="1665" y="2181"/>
                </a:cubicBezTo>
                <a:cubicBezTo>
                  <a:pt x="1905" y="2181"/>
                  <a:pt x="2145" y="2109"/>
                  <a:pt x="2344" y="1964"/>
                </a:cubicBezTo>
                <a:cubicBezTo>
                  <a:pt x="2376" y="1933"/>
                  <a:pt x="2408" y="1901"/>
                  <a:pt x="2440" y="1869"/>
                </a:cubicBezTo>
                <a:lnTo>
                  <a:pt x="2440" y="4118"/>
                </a:lnTo>
                <a:lnTo>
                  <a:pt x="2440" y="4149"/>
                </a:lnTo>
                <a:lnTo>
                  <a:pt x="1901" y="8773"/>
                </a:lnTo>
                <a:cubicBezTo>
                  <a:pt x="1869" y="9026"/>
                  <a:pt x="2059" y="9280"/>
                  <a:pt x="2313" y="9311"/>
                </a:cubicBezTo>
                <a:lnTo>
                  <a:pt x="2376" y="9311"/>
                </a:lnTo>
                <a:cubicBezTo>
                  <a:pt x="2630" y="9311"/>
                  <a:pt x="2851" y="9121"/>
                  <a:pt x="2883" y="8868"/>
                </a:cubicBezTo>
                <a:lnTo>
                  <a:pt x="3326" y="5195"/>
                </a:lnTo>
                <a:cubicBezTo>
                  <a:pt x="3421" y="5226"/>
                  <a:pt x="3485" y="5226"/>
                  <a:pt x="3580" y="5226"/>
                </a:cubicBezTo>
                <a:cubicBezTo>
                  <a:pt x="3643" y="5226"/>
                  <a:pt x="3706" y="5226"/>
                  <a:pt x="3801" y="5195"/>
                </a:cubicBezTo>
                <a:lnTo>
                  <a:pt x="4150" y="8868"/>
                </a:lnTo>
                <a:cubicBezTo>
                  <a:pt x="4181" y="9121"/>
                  <a:pt x="4403" y="9311"/>
                  <a:pt x="4656" y="9311"/>
                </a:cubicBezTo>
                <a:lnTo>
                  <a:pt x="4688" y="9311"/>
                </a:lnTo>
                <a:cubicBezTo>
                  <a:pt x="4973" y="9280"/>
                  <a:pt x="5195" y="9058"/>
                  <a:pt x="5163" y="8773"/>
                </a:cubicBezTo>
                <a:lnTo>
                  <a:pt x="4688" y="3959"/>
                </a:lnTo>
                <a:lnTo>
                  <a:pt x="4688" y="1869"/>
                </a:lnTo>
                <a:lnTo>
                  <a:pt x="4783" y="1996"/>
                </a:lnTo>
                <a:lnTo>
                  <a:pt x="4720" y="3579"/>
                </a:lnTo>
                <a:cubicBezTo>
                  <a:pt x="4720" y="3833"/>
                  <a:pt x="4910" y="4054"/>
                  <a:pt x="5195" y="4054"/>
                </a:cubicBezTo>
                <a:cubicBezTo>
                  <a:pt x="5448" y="4054"/>
                  <a:pt x="5670" y="3833"/>
                  <a:pt x="5670" y="3579"/>
                </a:cubicBezTo>
                <a:lnTo>
                  <a:pt x="5733" y="1869"/>
                </a:lnTo>
                <a:cubicBezTo>
                  <a:pt x="5733" y="1743"/>
                  <a:pt x="5701" y="1648"/>
                  <a:pt x="5638" y="1553"/>
                </a:cubicBezTo>
                <a:lnTo>
                  <a:pt x="4751" y="413"/>
                </a:lnTo>
                <a:lnTo>
                  <a:pt x="4720" y="413"/>
                </a:lnTo>
                <a:cubicBezTo>
                  <a:pt x="4530" y="159"/>
                  <a:pt x="4213" y="1"/>
                  <a:pt x="389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8"/>
          <p:cNvSpPr/>
          <p:nvPr/>
        </p:nvSpPr>
        <p:spPr>
          <a:xfrm>
            <a:off x="8418352" y="2786485"/>
            <a:ext cx="194477" cy="311646"/>
          </a:xfrm>
          <a:custGeom>
            <a:rect b="b" l="l" r="r" t="t"/>
            <a:pathLst>
              <a:path extrusionOk="0" h="9695" w="6050">
                <a:moveTo>
                  <a:pt x="4022" y="381"/>
                </a:moveTo>
                <a:cubicBezTo>
                  <a:pt x="4276" y="381"/>
                  <a:pt x="4529" y="476"/>
                  <a:pt x="4719" y="698"/>
                </a:cubicBezTo>
                <a:lnTo>
                  <a:pt x="5606" y="1869"/>
                </a:lnTo>
                <a:cubicBezTo>
                  <a:pt x="5637" y="1901"/>
                  <a:pt x="5669" y="1964"/>
                  <a:pt x="5669" y="2028"/>
                </a:cubicBezTo>
                <a:lnTo>
                  <a:pt x="5606" y="3769"/>
                </a:lnTo>
                <a:cubicBezTo>
                  <a:pt x="5606" y="3928"/>
                  <a:pt x="5479" y="4054"/>
                  <a:pt x="5321" y="4054"/>
                </a:cubicBezTo>
                <a:cubicBezTo>
                  <a:pt x="5226" y="4054"/>
                  <a:pt x="5162" y="4023"/>
                  <a:pt x="5099" y="3959"/>
                </a:cubicBezTo>
                <a:cubicBezTo>
                  <a:pt x="5067" y="3896"/>
                  <a:pt x="5036" y="3833"/>
                  <a:pt x="5036" y="3738"/>
                </a:cubicBezTo>
                <a:lnTo>
                  <a:pt x="5099" y="2186"/>
                </a:lnTo>
                <a:cubicBezTo>
                  <a:pt x="5099" y="2154"/>
                  <a:pt x="5067" y="2091"/>
                  <a:pt x="5036" y="2059"/>
                </a:cubicBezTo>
                <a:lnTo>
                  <a:pt x="4972" y="1933"/>
                </a:lnTo>
                <a:cubicBezTo>
                  <a:pt x="4909" y="1869"/>
                  <a:pt x="4814" y="1869"/>
                  <a:pt x="4751" y="1869"/>
                </a:cubicBezTo>
                <a:cubicBezTo>
                  <a:pt x="4687" y="1901"/>
                  <a:pt x="4624" y="1996"/>
                  <a:pt x="4624" y="2059"/>
                </a:cubicBezTo>
                <a:lnTo>
                  <a:pt x="4624" y="4149"/>
                </a:lnTo>
                <a:lnTo>
                  <a:pt x="5099" y="8963"/>
                </a:lnTo>
                <a:cubicBezTo>
                  <a:pt x="5099" y="9058"/>
                  <a:pt x="5067" y="9153"/>
                  <a:pt x="5036" y="9216"/>
                </a:cubicBezTo>
                <a:cubicBezTo>
                  <a:pt x="4972" y="9280"/>
                  <a:pt x="4877" y="9311"/>
                  <a:pt x="4814" y="9311"/>
                </a:cubicBezTo>
                <a:cubicBezTo>
                  <a:pt x="4794" y="9315"/>
                  <a:pt x="4775" y="9316"/>
                  <a:pt x="4756" y="9316"/>
                </a:cubicBezTo>
                <a:cubicBezTo>
                  <a:pt x="4593" y="9316"/>
                  <a:pt x="4466" y="9197"/>
                  <a:pt x="4466" y="9026"/>
                </a:cubicBezTo>
                <a:lnTo>
                  <a:pt x="4117" y="5353"/>
                </a:lnTo>
                <a:cubicBezTo>
                  <a:pt x="4086" y="5321"/>
                  <a:pt x="4086" y="5258"/>
                  <a:pt x="4022" y="5226"/>
                </a:cubicBezTo>
                <a:cubicBezTo>
                  <a:pt x="3991" y="5195"/>
                  <a:pt x="3959" y="5195"/>
                  <a:pt x="3927" y="5195"/>
                </a:cubicBezTo>
                <a:lnTo>
                  <a:pt x="3864" y="5195"/>
                </a:lnTo>
                <a:cubicBezTo>
                  <a:pt x="3801" y="5210"/>
                  <a:pt x="3737" y="5218"/>
                  <a:pt x="3674" y="5218"/>
                </a:cubicBezTo>
                <a:cubicBezTo>
                  <a:pt x="3611" y="5218"/>
                  <a:pt x="3547" y="5210"/>
                  <a:pt x="3484" y="5195"/>
                </a:cubicBezTo>
                <a:cubicBezTo>
                  <a:pt x="3465" y="5185"/>
                  <a:pt x="3450" y="5181"/>
                  <a:pt x="3435" y="5181"/>
                </a:cubicBezTo>
                <a:cubicBezTo>
                  <a:pt x="3399" y="5181"/>
                  <a:pt x="3370" y="5204"/>
                  <a:pt x="3326" y="5226"/>
                </a:cubicBezTo>
                <a:cubicBezTo>
                  <a:pt x="3294" y="5258"/>
                  <a:pt x="3262" y="5290"/>
                  <a:pt x="3262" y="5353"/>
                </a:cubicBezTo>
                <a:lnTo>
                  <a:pt x="2819" y="9026"/>
                </a:lnTo>
                <a:cubicBezTo>
                  <a:pt x="2787" y="9185"/>
                  <a:pt x="2661" y="9311"/>
                  <a:pt x="2502" y="9311"/>
                </a:cubicBezTo>
                <a:lnTo>
                  <a:pt x="2470" y="9311"/>
                </a:lnTo>
                <a:cubicBezTo>
                  <a:pt x="2375" y="9280"/>
                  <a:pt x="2280" y="9248"/>
                  <a:pt x="2249" y="9185"/>
                </a:cubicBezTo>
                <a:cubicBezTo>
                  <a:pt x="2185" y="9121"/>
                  <a:pt x="2154" y="9026"/>
                  <a:pt x="2185" y="8963"/>
                </a:cubicBezTo>
                <a:lnTo>
                  <a:pt x="2756" y="4339"/>
                </a:lnTo>
                <a:lnTo>
                  <a:pt x="2756" y="4308"/>
                </a:lnTo>
                <a:lnTo>
                  <a:pt x="2756" y="2028"/>
                </a:lnTo>
                <a:cubicBezTo>
                  <a:pt x="2756" y="1964"/>
                  <a:pt x="2692" y="1901"/>
                  <a:pt x="2629" y="1869"/>
                </a:cubicBezTo>
                <a:cubicBezTo>
                  <a:pt x="2603" y="1856"/>
                  <a:pt x="2576" y="1848"/>
                  <a:pt x="2550" y="1848"/>
                </a:cubicBezTo>
                <a:cubicBezTo>
                  <a:pt x="2513" y="1848"/>
                  <a:pt x="2476" y="1864"/>
                  <a:pt x="2439" y="1901"/>
                </a:cubicBezTo>
                <a:cubicBezTo>
                  <a:pt x="2407" y="1933"/>
                  <a:pt x="2375" y="1964"/>
                  <a:pt x="2344" y="1964"/>
                </a:cubicBezTo>
                <a:cubicBezTo>
                  <a:pt x="2178" y="2094"/>
                  <a:pt x="1968" y="2158"/>
                  <a:pt x="1760" y="2158"/>
                </a:cubicBezTo>
                <a:cubicBezTo>
                  <a:pt x="1611" y="2158"/>
                  <a:pt x="1462" y="2125"/>
                  <a:pt x="1330" y="2059"/>
                </a:cubicBezTo>
                <a:lnTo>
                  <a:pt x="539" y="1616"/>
                </a:lnTo>
                <a:cubicBezTo>
                  <a:pt x="475" y="1584"/>
                  <a:pt x="412" y="1521"/>
                  <a:pt x="380" y="1458"/>
                </a:cubicBezTo>
                <a:cubicBezTo>
                  <a:pt x="380" y="1394"/>
                  <a:pt x="380" y="1299"/>
                  <a:pt x="412" y="1236"/>
                </a:cubicBezTo>
                <a:cubicBezTo>
                  <a:pt x="454" y="1151"/>
                  <a:pt x="553" y="1095"/>
                  <a:pt x="651" y="1095"/>
                </a:cubicBezTo>
                <a:cubicBezTo>
                  <a:pt x="701" y="1095"/>
                  <a:pt x="750" y="1109"/>
                  <a:pt x="792" y="1141"/>
                </a:cubicBezTo>
                <a:lnTo>
                  <a:pt x="1615" y="1553"/>
                </a:lnTo>
                <a:cubicBezTo>
                  <a:pt x="1672" y="1581"/>
                  <a:pt x="1736" y="1597"/>
                  <a:pt x="1797" y="1597"/>
                </a:cubicBezTo>
                <a:cubicBezTo>
                  <a:pt x="1872" y="1597"/>
                  <a:pt x="1943" y="1573"/>
                  <a:pt x="1995" y="1521"/>
                </a:cubicBezTo>
                <a:cubicBezTo>
                  <a:pt x="2154" y="1394"/>
                  <a:pt x="2344" y="1204"/>
                  <a:pt x="2534" y="1014"/>
                </a:cubicBezTo>
                <a:cubicBezTo>
                  <a:pt x="2724" y="824"/>
                  <a:pt x="2914" y="634"/>
                  <a:pt x="3072" y="508"/>
                </a:cubicBezTo>
                <a:cubicBezTo>
                  <a:pt x="3231" y="413"/>
                  <a:pt x="3421" y="381"/>
                  <a:pt x="3579" y="381"/>
                </a:cubicBezTo>
                <a:close/>
                <a:moveTo>
                  <a:pt x="3579" y="1"/>
                </a:moveTo>
                <a:cubicBezTo>
                  <a:pt x="3326" y="1"/>
                  <a:pt x="3104" y="64"/>
                  <a:pt x="2882" y="191"/>
                </a:cubicBezTo>
                <a:cubicBezTo>
                  <a:pt x="2661" y="349"/>
                  <a:pt x="2470" y="539"/>
                  <a:pt x="2249" y="761"/>
                </a:cubicBezTo>
                <a:cubicBezTo>
                  <a:pt x="2090" y="919"/>
                  <a:pt x="1932" y="1109"/>
                  <a:pt x="1774" y="1236"/>
                </a:cubicBezTo>
                <a:lnTo>
                  <a:pt x="982" y="793"/>
                </a:lnTo>
                <a:cubicBezTo>
                  <a:pt x="890" y="746"/>
                  <a:pt x="789" y="724"/>
                  <a:pt x="689" y="724"/>
                </a:cubicBezTo>
                <a:cubicBezTo>
                  <a:pt x="447" y="724"/>
                  <a:pt x="207" y="853"/>
                  <a:pt x="95" y="1078"/>
                </a:cubicBezTo>
                <a:cubicBezTo>
                  <a:pt x="0" y="1236"/>
                  <a:pt x="0" y="1394"/>
                  <a:pt x="32" y="1584"/>
                </a:cubicBezTo>
                <a:cubicBezTo>
                  <a:pt x="95" y="1743"/>
                  <a:pt x="190" y="1869"/>
                  <a:pt x="349" y="1964"/>
                </a:cubicBezTo>
                <a:lnTo>
                  <a:pt x="1172" y="2408"/>
                </a:lnTo>
                <a:cubicBezTo>
                  <a:pt x="1362" y="2503"/>
                  <a:pt x="1568" y="2550"/>
                  <a:pt x="1774" y="2550"/>
                </a:cubicBezTo>
                <a:cubicBezTo>
                  <a:pt x="1980" y="2550"/>
                  <a:pt x="2185" y="2503"/>
                  <a:pt x="2375" y="2408"/>
                </a:cubicBezTo>
                <a:lnTo>
                  <a:pt x="2375" y="4308"/>
                </a:lnTo>
                <a:lnTo>
                  <a:pt x="1805" y="8931"/>
                </a:lnTo>
                <a:cubicBezTo>
                  <a:pt x="1805" y="9090"/>
                  <a:pt x="1837" y="9280"/>
                  <a:pt x="1964" y="9438"/>
                </a:cubicBezTo>
                <a:cubicBezTo>
                  <a:pt x="2090" y="9565"/>
                  <a:pt x="2249" y="9660"/>
                  <a:pt x="2439" y="9692"/>
                </a:cubicBezTo>
                <a:cubicBezTo>
                  <a:pt x="2460" y="9693"/>
                  <a:pt x="2482" y="9694"/>
                  <a:pt x="2503" y="9694"/>
                </a:cubicBezTo>
                <a:cubicBezTo>
                  <a:pt x="2854" y="9694"/>
                  <a:pt x="3139" y="9448"/>
                  <a:pt x="3199" y="9090"/>
                </a:cubicBezTo>
                <a:lnTo>
                  <a:pt x="3611" y="5575"/>
                </a:lnTo>
                <a:lnTo>
                  <a:pt x="3737" y="5575"/>
                </a:lnTo>
                <a:lnTo>
                  <a:pt x="4086" y="9090"/>
                </a:lnTo>
                <a:cubicBezTo>
                  <a:pt x="4117" y="9438"/>
                  <a:pt x="4434" y="9692"/>
                  <a:pt x="4782" y="9692"/>
                </a:cubicBezTo>
                <a:lnTo>
                  <a:pt x="4846" y="9692"/>
                </a:lnTo>
                <a:cubicBezTo>
                  <a:pt x="5036" y="9660"/>
                  <a:pt x="5194" y="9565"/>
                  <a:pt x="5321" y="9438"/>
                </a:cubicBezTo>
                <a:cubicBezTo>
                  <a:pt x="5416" y="9280"/>
                  <a:pt x="5479" y="9121"/>
                  <a:pt x="5479" y="8931"/>
                </a:cubicBezTo>
                <a:lnTo>
                  <a:pt x="5004" y="4339"/>
                </a:lnTo>
                <a:lnTo>
                  <a:pt x="5004" y="4339"/>
                </a:lnTo>
                <a:cubicBezTo>
                  <a:pt x="5099" y="4371"/>
                  <a:pt x="5194" y="4403"/>
                  <a:pt x="5321" y="4403"/>
                </a:cubicBezTo>
                <a:cubicBezTo>
                  <a:pt x="5669" y="4403"/>
                  <a:pt x="5986" y="4149"/>
                  <a:pt x="5986" y="3769"/>
                </a:cubicBezTo>
                <a:lnTo>
                  <a:pt x="6049" y="2059"/>
                </a:lnTo>
                <a:cubicBezTo>
                  <a:pt x="6049" y="1901"/>
                  <a:pt x="5986" y="1743"/>
                  <a:pt x="5891" y="1616"/>
                </a:cubicBezTo>
                <a:lnTo>
                  <a:pt x="5004" y="476"/>
                </a:lnTo>
                <a:cubicBezTo>
                  <a:pt x="4751" y="159"/>
                  <a:pt x="4402" y="1"/>
                  <a:pt x="402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8"/>
          <p:cNvSpPr/>
          <p:nvPr/>
        </p:nvSpPr>
        <p:spPr>
          <a:xfrm>
            <a:off x="8079351" y="2156347"/>
            <a:ext cx="163940" cy="146645"/>
          </a:xfrm>
          <a:custGeom>
            <a:rect b="b" l="l" r="r" t="t"/>
            <a:pathLst>
              <a:path extrusionOk="0" h="4562" w="5100">
                <a:moveTo>
                  <a:pt x="1299" y="1"/>
                </a:moveTo>
                <a:cubicBezTo>
                  <a:pt x="571" y="1"/>
                  <a:pt x="1" y="412"/>
                  <a:pt x="1" y="951"/>
                </a:cubicBezTo>
                <a:lnTo>
                  <a:pt x="1" y="2471"/>
                </a:lnTo>
                <a:cubicBezTo>
                  <a:pt x="1" y="3009"/>
                  <a:pt x="571" y="3421"/>
                  <a:pt x="1299" y="3421"/>
                </a:cubicBezTo>
                <a:lnTo>
                  <a:pt x="3864" y="3421"/>
                </a:lnTo>
                <a:lnTo>
                  <a:pt x="5099" y="4561"/>
                </a:lnTo>
                <a:lnTo>
                  <a:pt x="5068" y="2503"/>
                </a:lnTo>
                <a:lnTo>
                  <a:pt x="5068" y="2471"/>
                </a:lnTo>
                <a:lnTo>
                  <a:pt x="5068" y="951"/>
                </a:lnTo>
                <a:cubicBezTo>
                  <a:pt x="5068" y="412"/>
                  <a:pt x="4498" y="1"/>
                  <a:pt x="37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8"/>
          <p:cNvSpPr/>
          <p:nvPr/>
        </p:nvSpPr>
        <p:spPr>
          <a:xfrm>
            <a:off x="8073243" y="2150239"/>
            <a:ext cx="176155" cy="158861"/>
          </a:xfrm>
          <a:custGeom>
            <a:rect b="b" l="l" r="r" t="t"/>
            <a:pathLst>
              <a:path extrusionOk="0" h="4942" w="5480">
                <a:moveTo>
                  <a:pt x="3959" y="381"/>
                </a:moveTo>
                <a:cubicBezTo>
                  <a:pt x="4561" y="381"/>
                  <a:pt x="5068" y="729"/>
                  <a:pt x="5068" y="1141"/>
                </a:cubicBezTo>
                <a:lnTo>
                  <a:pt x="5068" y="2661"/>
                </a:lnTo>
                <a:lnTo>
                  <a:pt x="5068" y="2693"/>
                </a:lnTo>
                <a:lnTo>
                  <a:pt x="5068" y="4308"/>
                </a:lnTo>
                <a:lnTo>
                  <a:pt x="4181" y="3484"/>
                </a:lnTo>
                <a:cubicBezTo>
                  <a:pt x="4149" y="3453"/>
                  <a:pt x="4117" y="3421"/>
                  <a:pt x="4054" y="3421"/>
                </a:cubicBezTo>
                <a:lnTo>
                  <a:pt x="1489" y="3421"/>
                </a:lnTo>
                <a:cubicBezTo>
                  <a:pt x="887" y="3421"/>
                  <a:pt x="381" y="3073"/>
                  <a:pt x="381" y="2661"/>
                </a:cubicBezTo>
                <a:lnTo>
                  <a:pt x="381" y="1141"/>
                </a:lnTo>
                <a:cubicBezTo>
                  <a:pt x="381" y="729"/>
                  <a:pt x="887" y="381"/>
                  <a:pt x="1489" y="381"/>
                </a:cubicBezTo>
                <a:close/>
                <a:moveTo>
                  <a:pt x="1489" y="1"/>
                </a:moveTo>
                <a:cubicBezTo>
                  <a:pt x="666" y="1"/>
                  <a:pt x="0" y="507"/>
                  <a:pt x="0" y="1141"/>
                </a:cubicBezTo>
                <a:lnTo>
                  <a:pt x="0" y="2661"/>
                </a:lnTo>
                <a:cubicBezTo>
                  <a:pt x="0" y="3294"/>
                  <a:pt x="666" y="3801"/>
                  <a:pt x="1489" y="3801"/>
                </a:cubicBezTo>
                <a:lnTo>
                  <a:pt x="3991" y="3801"/>
                </a:lnTo>
                <a:lnTo>
                  <a:pt x="5163" y="4878"/>
                </a:lnTo>
                <a:cubicBezTo>
                  <a:pt x="5194" y="4909"/>
                  <a:pt x="5226" y="4941"/>
                  <a:pt x="5289" y="4941"/>
                </a:cubicBezTo>
                <a:cubicBezTo>
                  <a:pt x="5289" y="4941"/>
                  <a:pt x="5321" y="4941"/>
                  <a:pt x="5353" y="4909"/>
                </a:cubicBezTo>
                <a:cubicBezTo>
                  <a:pt x="5416" y="4878"/>
                  <a:pt x="5479" y="4814"/>
                  <a:pt x="5479" y="4751"/>
                </a:cubicBezTo>
                <a:lnTo>
                  <a:pt x="5448" y="2693"/>
                </a:lnTo>
                <a:lnTo>
                  <a:pt x="5448" y="2661"/>
                </a:lnTo>
                <a:lnTo>
                  <a:pt x="5448" y="1141"/>
                </a:lnTo>
                <a:cubicBezTo>
                  <a:pt x="5448" y="507"/>
                  <a:pt x="4783" y="1"/>
                  <a:pt x="395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8"/>
          <p:cNvSpPr/>
          <p:nvPr/>
        </p:nvSpPr>
        <p:spPr>
          <a:xfrm>
            <a:off x="8124129" y="2174669"/>
            <a:ext cx="74351" cy="74351"/>
          </a:xfrm>
          <a:custGeom>
            <a:rect b="b" l="l" r="r" t="t"/>
            <a:pathLst>
              <a:path extrusionOk="0" h="2313" w="2313">
                <a:moveTo>
                  <a:pt x="1149" y="725"/>
                </a:moveTo>
                <a:cubicBezTo>
                  <a:pt x="1234" y="725"/>
                  <a:pt x="1321" y="748"/>
                  <a:pt x="1394" y="793"/>
                </a:cubicBezTo>
                <a:cubicBezTo>
                  <a:pt x="1648" y="951"/>
                  <a:pt x="1679" y="1299"/>
                  <a:pt x="1426" y="1521"/>
                </a:cubicBezTo>
                <a:cubicBezTo>
                  <a:pt x="1341" y="1572"/>
                  <a:pt x="1247" y="1604"/>
                  <a:pt x="1154" y="1604"/>
                </a:cubicBezTo>
                <a:cubicBezTo>
                  <a:pt x="1073" y="1604"/>
                  <a:pt x="993" y="1580"/>
                  <a:pt x="919" y="1521"/>
                </a:cubicBezTo>
                <a:cubicBezTo>
                  <a:pt x="666" y="1363"/>
                  <a:pt x="634" y="1014"/>
                  <a:pt x="888" y="824"/>
                </a:cubicBezTo>
                <a:cubicBezTo>
                  <a:pt x="956" y="756"/>
                  <a:pt x="1051" y="725"/>
                  <a:pt x="1149" y="725"/>
                </a:cubicBezTo>
                <a:close/>
                <a:moveTo>
                  <a:pt x="1268" y="1"/>
                </a:moveTo>
                <a:lnTo>
                  <a:pt x="888" y="32"/>
                </a:lnTo>
                <a:cubicBezTo>
                  <a:pt x="856" y="32"/>
                  <a:pt x="856" y="64"/>
                  <a:pt x="856" y="64"/>
                </a:cubicBezTo>
                <a:lnTo>
                  <a:pt x="856" y="286"/>
                </a:lnTo>
                <a:cubicBezTo>
                  <a:pt x="856" y="318"/>
                  <a:pt x="856" y="318"/>
                  <a:pt x="824" y="318"/>
                </a:cubicBezTo>
                <a:cubicBezTo>
                  <a:pt x="793" y="349"/>
                  <a:pt x="729" y="381"/>
                  <a:pt x="698" y="381"/>
                </a:cubicBezTo>
                <a:cubicBezTo>
                  <a:pt x="698" y="397"/>
                  <a:pt x="690" y="405"/>
                  <a:pt x="678" y="405"/>
                </a:cubicBezTo>
                <a:cubicBezTo>
                  <a:pt x="666" y="405"/>
                  <a:pt x="650" y="397"/>
                  <a:pt x="634" y="381"/>
                </a:cubicBezTo>
                <a:lnTo>
                  <a:pt x="508" y="254"/>
                </a:lnTo>
                <a:cubicBezTo>
                  <a:pt x="492" y="238"/>
                  <a:pt x="476" y="230"/>
                  <a:pt x="464" y="230"/>
                </a:cubicBezTo>
                <a:cubicBezTo>
                  <a:pt x="452" y="230"/>
                  <a:pt x="444" y="238"/>
                  <a:pt x="444" y="254"/>
                </a:cubicBezTo>
                <a:lnTo>
                  <a:pt x="159" y="539"/>
                </a:lnTo>
                <a:cubicBezTo>
                  <a:pt x="159" y="571"/>
                  <a:pt x="159" y="603"/>
                  <a:pt x="191" y="603"/>
                </a:cubicBezTo>
                <a:lnTo>
                  <a:pt x="318" y="729"/>
                </a:lnTo>
                <a:cubicBezTo>
                  <a:pt x="349" y="761"/>
                  <a:pt x="349" y="761"/>
                  <a:pt x="349" y="793"/>
                </a:cubicBezTo>
                <a:cubicBezTo>
                  <a:pt x="318" y="856"/>
                  <a:pt x="286" y="888"/>
                  <a:pt x="286" y="951"/>
                </a:cubicBezTo>
                <a:cubicBezTo>
                  <a:pt x="286" y="951"/>
                  <a:pt x="254" y="983"/>
                  <a:pt x="254" y="983"/>
                </a:cubicBezTo>
                <a:lnTo>
                  <a:pt x="33" y="983"/>
                </a:lnTo>
                <a:cubicBezTo>
                  <a:pt x="1" y="983"/>
                  <a:pt x="1" y="1014"/>
                  <a:pt x="1" y="1014"/>
                </a:cubicBezTo>
                <a:lnTo>
                  <a:pt x="1" y="1426"/>
                </a:lnTo>
                <a:cubicBezTo>
                  <a:pt x="1" y="1426"/>
                  <a:pt x="33" y="1458"/>
                  <a:pt x="64" y="1458"/>
                </a:cubicBezTo>
                <a:lnTo>
                  <a:pt x="254" y="1458"/>
                </a:lnTo>
                <a:cubicBezTo>
                  <a:pt x="286" y="1458"/>
                  <a:pt x="318" y="1458"/>
                  <a:pt x="318" y="1489"/>
                </a:cubicBezTo>
                <a:cubicBezTo>
                  <a:pt x="318" y="1521"/>
                  <a:pt x="349" y="1553"/>
                  <a:pt x="381" y="1616"/>
                </a:cubicBezTo>
                <a:cubicBezTo>
                  <a:pt x="381" y="1616"/>
                  <a:pt x="381" y="1648"/>
                  <a:pt x="381" y="1648"/>
                </a:cubicBezTo>
                <a:lnTo>
                  <a:pt x="223" y="1806"/>
                </a:lnTo>
                <a:cubicBezTo>
                  <a:pt x="223" y="1838"/>
                  <a:pt x="223" y="1869"/>
                  <a:pt x="223" y="1869"/>
                </a:cubicBezTo>
                <a:lnTo>
                  <a:pt x="539" y="2123"/>
                </a:lnTo>
                <a:cubicBezTo>
                  <a:pt x="539" y="2138"/>
                  <a:pt x="547" y="2146"/>
                  <a:pt x="559" y="2146"/>
                </a:cubicBezTo>
                <a:cubicBezTo>
                  <a:pt x="571" y="2146"/>
                  <a:pt x="587" y="2138"/>
                  <a:pt x="603" y="2123"/>
                </a:cubicBezTo>
                <a:lnTo>
                  <a:pt x="729" y="1964"/>
                </a:lnTo>
                <a:lnTo>
                  <a:pt x="793" y="1964"/>
                </a:lnTo>
                <a:cubicBezTo>
                  <a:pt x="824" y="1996"/>
                  <a:pt x="888" y="1996"/>
                  <a:pt x="919" y="2028"/>
                </a:cubicBezTo>
                <a:cubicBezTo>
                  <a:pt x="951" y="2028"/>
                  <a:pt x="951" y="2028"/>
                  <a:pt x="951" y="2059"/>
                </a:cubicBezTo>
                <a:lnTo>
                  <a:pt x="983" y="2249"/>
                </a:lnTo>
                <a:cubicBezTo>
                  <a:pt x="983" y="2281"/>
                  <a:pt x="983" y="2313"/>
                  <a:pt x="1014" y="2313"/>
                </a:cubicBezTo>
                <a:lnTo>
                  <a:pt x="1331" y="2281"/>
                </a:lnTo>
                <a:cubicBezTo>
                  <a:pt x="1394" y="2281"/>
                  <a:pt x="1458" y="2218"/>
                  <a:pt x="1426" y="2154"/>
                </a:cubicBezTo>
                <a:lnTo>
                  <a:pt x="1426" y="2028"/>
                </a:lnTo>
                <a:cubicBezTo>
                  <a:pt x="1426" y="2028"/>
                  <a:pt x="1458" y="1996"/>
                  <a:pt x="1458" y="1996"/>
                </a:cubicBezTo>
                <a:cubicBezTo>
                  <a:pt x="1521" y="1964"/>
                  <a:pt x="1553" y="1964"/>
                  <a:pt x="1584" y="1933"/>
                </a:cubicBezTo>
                <a:lnTo>
                  <a:pt x="1648" y="1933"/>
                </a:lnTo>
                <a:lnTo>
                  <a:pt x="1806" y="2059"/>
                </a:lnTo>
                <a:cubicBezTo>
                  <a:pt x="1806" y="2075"/>
                  <a:pt x="1814" y="2083"/>
                  <a:pt x="1826" y="2083"/>
                </a:cubicBezTo>
                <a:cubicBezTo>
                  <a:pt x="1838" y="2083"/>
                  <a:pt x="1854" y="2075"/>
                  <a:pt x="1869" y="2059"/>
                </a:cubicBezTo>
                <a:lnTo>
                  <a:pt x="2123" y="1774"/>
                </a:lnTo>
                <a:cubicBezTo>
                  <a:pt x="2154" y="1774"/>
                  <a:pt x="2154" y="1743"/>
                  <a:pt x="2123" y="1711"/>
                </a:cubicBezTo>
                <a:lnTo>
                  <a:pt x="1964" y="1584"/>
                </a:lnTo>
                <a:cubicBezTo>
                  <a:pt x="1964" y="1553"/>
                  <a:pt x="1964" y="1553"/>
                  <a:pt x="1964" y="1521"/>
                </a:cubicBezTo>
                <a:cubicBezTo>
                  <a:pt x="1964" y="1489"/>
                  <a:pt x="1996" y="1426"/>
                  <a:pt x="1996" y="1394"/>
                </a:cubicBezTo>
                <a:cubicBezTo>
                  <a:pt x="2028" y="1363"/>
                  <a:pt x="2028" y="1363"/>
                  <a:pt x="2059" y="1363"/>
                </a:cubicBezTo>
                <a:lnTo>
                  <a:pt x="2249" y="1331"/>
                </a:lnTo>
                <a:cubicBezTo>
                  <a:pt x="2281" y="1331"/>
                  <a:pt x="2313" y="1331"/>
                  <a:pt x="2313" y="1299"/>
                </a:cubicBezTo>
                <a:lnTo>
                  <a:pt x="2281" y="919"/>
                </a:lnTo>
                <a:cubicBezTo>
                  <a:pt x="2281" y="888"/>
                  <a:pt x="2249" y="856"/>
                  <a:pt x="2218" y="856"/>
                </a:cubicBezTo>
                <a:lnTo>
                  <a:pt x="1996" y="856"/>
                </a:lnTo>
                <a:cubicBezTo>
                  <a:pt x="1964" y="793"/>
                  <a:pt x="1933" y="761"/>
                  <a:pt x="1933" y="698"/>
                </a:cubicBezTo>
                <a:cubicBezTo>
                  <a:pt x="1901" y="698"/>
                  <a:pt x="1901" y="666"/>
                  <a:pt x="1933" y="666"/>
                </a:cubicBezTo>
                <a:lnTo>
                  <a:pt x="2059" y="508"/>
                </a:lnTo>
                <a:cubicBezTo>
                  <a:pt x="2091" y="476"/>
                  <a:pt x="2091" y="476"/>
                  <a:pt x="2059" y="444"/>
                </a:cubicBezTo>
                <a:lnTo>
                  <a:pt x="1774" y="191"/>
                </a:lnTo>
                <a:cubicBezTo>
                  <a:pt x="1759" y="175"/>
                  <a:pt x="1743" y="167"/>
                  <a:pt x="1731" y="167"/>
                </a:cubicBezTo>
                <a:cubicBezTo>
                  <a:pt x="1719" y="167"/>
                  <a:pt x="1711" y="175"/>
                  <a:pt x="1711" y="191"/>
                </a:cubicBezTo>
                <a:lnTo>
                  <a:pt x="1553" y="349"/>
                </a:lnTo>
                <a:lnTo>
                  <a:pt x="1521" y="349"/>
                </a:lnTo>
                <a:cubicBezTo>
                  <a:pt x="1458" y="318"/>
                  <a:pt x="1426" y="318"/>
                  <a:pt x="1363" y="318"/>
                </a:cubicBezTo>
                <a:cubicBezTo>
                  <a:pt x="1363" y="286"/>
                  <a:pt x="1331" y="286"/>
                  <a:pt x="1331" y="254"/>
                </a:cubicBezTo>
                <a:lnTo>
                  <a:pt x="1331" y="64"/>
                </a:lnTo>
                <a:cubicBezTo>
                  <a:pt x="1331" y="32"/>
                  <a:pt x="1299" y="1"/>
                  <a:pt x="1268"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8"/>
          <p:cNvSpPr/>
          <p:nvPr/>
        </p:nvSpPr>
        <p:spPr>
          <a:xfrm>
            <a:off x="8118021" y="2169397"/>
            <a:ext cx="86566" cy="85731"/>
          </a:xfrm>
          <a:custGeom>
            <a:rect b="b" l="l" r="r" t="t"/>
            <a:pathLst>
              <a:path extrusionOk="0" h="2667" w="2693">
                <a:moveTo>
                  <a:pt x="1360" y="1062"/>
                </a:moveTo>
                <a:cubicBezTo>
                  <a:pt x="1405" y="1062"/>
                  <a:pt x="1450" y="1070"/>
                  <a:pt x="1489" y="1083"/>
                </a:cubicBezTo>
                <a:cubicBezTo>
                  <a:pt x="1553" y="1147"/>
                  <a:pt x="1584" y="1210"/>
                  <a:pt x="1584" y="1305"/>
                </a:cubicBezTo>
                <a:cubicBezTo>
                  <a:pt x="1584" y="1400"/>
                  <a:pt x="1553" y="1463"/>
                  <a:pt x="1489" y="1527"/>
                </a:cubicBezTo>
                <a:cubicBezTo>
                  <a:pt x="1442" y="1558"/>
                  <a:pt x="1394" y="1574"/>
                  <a:pt x="1347" y="1574"/>
                </a:cubicBezTo>
                <a:cubicBezTo>
                  <a:pt x="1299" y="1574"/>
                  <a:pt x="1252" y="1558"/>
                  <a:pt x="1204" y="1527"/>
                </a:cubicBezTo>
                <a:cubicBezTo>
                  <a:pt x="1141" y="1495"/>
                  <a:pt x="1078" y="1432"/>
                  <a:pt x="1078" y="1337"/>
                </a:cubicBezTo>
                <a:cubicBezTo>
                  <a:pt x="1078" y="1242"/>
                  <a:pt x="1109" y="1178"/>
                  <a:pt x="1173" y="1115"/>
                </a:cubicBezTo>
                <a:cubicBezTo>
                  <a:pt x="1228" y="1078"/>
                  <a:pt x="1295" y="1062"/>
                  <a:pt x="1360" y="1062"/>
                </a:cubicBezTo>
                <a:close/>
                <a:moveTo>
                  <a:pt x="1342" y="694"/>
                </a:moveTo>
                <a:cubicBezTo>
                  <a:pt x="1198" y="694"/>
                  <a:pt x="1055" y="743"/>
                  <a:pt x="951" y="830"/>
                </a:cubicBezTo>
                <a:cubicBezTo>
                  <a:pt x="793" y="957"/>
                  <a:pt x="698" y="1147"/>
                  <a:pt x="698" y="1368"/>
                </a:cubicBezTo>
                <a:cubicBezTo>
                  <a:pt x="729" y="1558"/>
                  <a:pt x="824" y="1748"/>
                  <a:pt x="1014" y="1843"/>
                </a:cubicBezTo>
                <a:cubicBezTo>
                  <a:pt x="1109" y="1907"/>
                  <a:pt x="1236" y="1938"/>
                  <a:pt x="1331" y="1938"/>
                </a:cubicBezTo>
                <a:cubicBezTo>
                  <a:pt x="1489" y="1938"/>
                  <a:pt x="1616" y="1907"/>
                  <a:pt x="1743" y="1812"/>
                </a:cubicBezTo>
                <a:cubicBezTo>
                  <a:pt x="1901" y="1685"/>
                  <a:pt x="1964" y="1495"/>
                  <a:pt x="1964" y="1305"/>
                </a:cubicBezTo>
                <a:cubicBezTo>
                  <a:pt x="1964" y="1083"/>
                  <a:pt x="1838" y="893"/>
                  <a:pt x="1679" y="798"/>
                </a:cubicBezTo>
                <a:cubicBezTo>
                  <a:pt x="1580" y="727"/>
                  <a:pt x="1460" y="694"/>
                  <a:pt x="1342" y="694"/>
                </a:cubicBezTo>
                <a:close/>
                <a:moveTo>
                  <a:pt x="1331" y="387"/>
                </a:moveTo>
                <a:lnTo>
                  <a:pt x="1331" y="450"/>
                </a:lnTo>
                <a:cubicBezTo>
                  <a:pt x="1363" y="545"/>
                  <a:pt x="1426" y="608"/>
                  <a:pt x="1521" y="640"/>
                </a:cubicBezTo>
                <a:cubicBezTo>
                  <a:pt x="1553" y="672"/>
                  <a:pt x="1584" y="672"/>
                  <a:pt x="1616" y="703"/>
                </a:cubicBezTo>
                <a:cubicBezTo>
                  <a:pt x="1642" y="712"/>
                  <a:pt x="1669" y="716"/>
                  <a:pt x="1697" y="716"/>
                </a:cubicBezTo>
                <a:cubicBezTo>
                  <a:pt x="1774" y="716"/>
                  <a:pt x="1855" y="686"/>
                  <a:pt x="1901" y="640"/>
                </a:cubicBezTo>
                <a:lnTo>
                  <a:pt x="1933" y="577"/>
                </a:lnTo>
                <a:lnTo>
                  <a:pt x="2028" y="640"/>
                </a:lnTo>
                <a:lnTo>
                  <a:pt x="1964" y="703"/>
                </a:lnTo>
                <a:cubicBezTo>
                  <a:pt x="1901" y="767"/>
                  <a:pt x="1901" y="893"/>
                  <a:pt x="1933" y="957"/>
                </a:cubicBezTo>
                <a:cubicBezTo>
                  <a:pt x="1964" y="988"/>
                  <a:pt x="1964" y="1052"/>
                  <a:pt x="1996" y="1083"/>
                </a:cubicBezTo>
                <a:cubicBezTo>
                  <a:pt x="2028" y="1178"/>
                  <a:pt x="2123" y="1242"/>
                  <a:pt x="2218" y="1242"/>
                </a:cubicBezTo>
                <a:lnTo>
                  <a:pt x="2281" y="1210"/>
                </a:lnTo>
                <a:lnTo>
                  <a:pt x="2281" y="1337"/>
                </a:lnTo>
                <a:lnTo>
                  <a:pt x="2218" y="1337"/>
                </a:lnTo>
                <a:cubicBezTo>
                  <a:pt x="2123" y="1337"/>
                  <a:pt x="2028" y="1400"/>
                  <a:pt x="2028" y="1495"/>
                </a:cubicBezTo>
                <a:cubicBezTo>
                  <a:pt x="1996" y="1527"/>
                  <a:pt x="1996" y="1590"/>
                  <a:pt x="1964" y="1622"/>
                </a:cubicBezTo>
                <a:cubicBezTo>
                  <a:pt x="1933" y="1717"/>
                  <a:pt x="1964" y="1812"/>
                  <a:pt x="2028" y="1875"/>
                </a:cubicBezTo>
                <a:lnTo>
                  <a:pt x="2091" y="1938"/>
                </a:lnTo>
                <a:lnTo>
                  <a:pt x="1996" y="2002"/>
                </a:lnTo>
                <a:lnTo>
                  <a:pt x="1964" y="1970"/>
                </a:lnTo>
                <a:cubicBezTo>
                  <a:pt x="1930" y="1918"/>
                  <a:pt x="1875" y="1894"/>
                  <a:pt x="1818" y="1894"/>
                </a:cubicBezTo>
                <a:cubicBezTo>
                  <a:pt x="1771" y="1894"/>
                  <a:pt x="1722" y="1910"/>
                  <a:pt x="1679" y="1938"/>
                </a:cubicBezTo>
                <a:cubicBezTo>
                  <a:pt x="1648" y="1938"/>
                  <a:pt x="1616" y="1970"/>
                  <a:pt x="1584" y="1970"/>
                </a:cubicBezTo>
                <a:cubicBezTo>
                  <a:pt x="1489" y="2002"/>
                  <a:pt x="1426" y="2097"/>
                  <a:pt x="1426" y="2192"/>
                </a:cubicBezTo>
                <a:lnTo>
                  <a:pt x="1426" y="2255"/>
                </a:lnTo>
                <a:lnTo>
                  <a:pt x="1331" y="2287"/>
                </a:lnTo>
                <a:lnTo>
                  <a:pt x="1331" y="2223"/>
                </a:lnTo>
                <a:cubicBezTo>
                  <a:pt x="1331" y="2097"/>
                  <a:pt x="1268" y="2033"/>
                  <a:pt x="1173" y="2002"/>
                </a:cubicBezTo>
                <a:cubicBezTo>
                  <a:pt x="1109" y="2002"/>
                  <a:pt x="1078" y="1970"/>
                  <a:pt x="1046" y="1970"/>
                </a:cubicBezTo>
                <a:cubicBezTo>
                  <a:pt x="1014" y="1938"/>
                  <a:pt x="983" y="1938"/>
                  <a:pt x="951" y="1938"/>
                </a:cubicBezTo>
                <a:cubicBezTo>
                  <a:pt x="888" y="1938"/>
                  <a:pt x="824" y="1970"/>
                  <a:pt x="793" y="2033"/>
                </a:cubicBezTo>
                <a:lnTo>
                  <a:pt x="729" y="2065"/>
                </a:lnTo>
                <a:lnTo>
                  <a:pt x="666" y="2002"/>
                </a:lnTo>
                <a:lnTo>
                  <a:pt x="698" y="1970"/>
                </a:lnTo>
                <a:cubicBezTo>
                  <a:pt x="793" y="1875"/>
                  <a:pt x="793" y="1780"/>
                  <a:pt x="729" y="1685"/>
                </a:cubicBezTo>
                <a:cubicBezTo>
                  <a:pt x="729" y="1653"/>
                  <a:pt x="698" y="1622"/>
                  <a:pt x="698" y="1590"/>
                </a:cubicBezTo>
                <a:cubicBezTo>
                  <a:pt x="666" y="1495"/>
                  <a:pt x="571" y="1432"/>
                  <a:pt x="444" y="1432"/>
                </a:cubicBezTo>
                <a:lnTo>
                  <a:pt x="381" y="1432"/>
                </a:lnTo>
                <a:lnTo>
                  <a:pt x="381" y="1337"/>
                </a:lnTo>
                <a:lnTo>
                  <a:pt x="444" y="1337"/>
                </a:lnTo>
                <a:cubicBezTo>
                  <a:pt x="539" y="1305"/>
                  <a:pt x="634" y="1242"/>
                  <a:pt x="666" y="1147"/>
                </a:cubicBezTo>
                <a:cubicBezTo>
                  <a:pt x="666" y="1115"/>
                  <a:pt x="698" y="1083"/>
                  <a:pt x="698" y="1052"/>
                </a:cubicBezTo>
                <a:cubicBezTo>
                  <a:pt x="761" y="957"/>
                  <a:pt x="729" y="830"/>
                  <a:pt x="634" y="767"/>
                </a:cubicBezTo>
                <a:lnTo>
                  <a:pt x="603" y="735"/>
                </a:lnTo>
                <a:lnTo>
                  <a:pt x="666" y="640"/>
                </a:lnTo>
                <a:lnTo>
                  <a:pt x="729" y="703"/>
                </a:lnTo>
                <a:cubicBezTo>
                  <a:pt x="766" y="740"/>
                  <a:pt x="814" y="756"/>
                  <a:pt x="867" y="756"/>
                </a:cubicBezTo>
                <a:cubicBezTo>
                  <a:pt x="904" y="756"/>
                  <a:pt x="943" y="748"/>
                  <a:pt x="983" y="735"/>
                </a:cubicBezTo>
                <a:cubicBezTo>
                  <a:pt x="1014" y="703"/>
                  <a:pt x="1046" y="672"/>
                  <a:pt x="1078" y="672"/>
                </a:cubicBezTo>
                <a:cubicBezTo>
                  <a:pt x="1173" y="640"/>
                  <a:pt x="1236" y="545"/>
                  <a:pt x="1236" y="450"/>
                </a:cubicBezTo>
                <a:lnTo>
                  <a:pt x="1236" y="387"/>
                </a:lnTo>
                <a:close/>
                <a:moveTo>
                  <a:pt x="1517" y="0"/>
                </a:moveTo>
                <a:cubicBezTo>
                  <a:pt x="1498" y="0"/>
                  <a:pt x="1479" y="2"/>
                  <a:pt x="1458" y="6"/>
                </a:cubicBezTo>
                <a:lnTo>
                  <a:pt x="1078" y="6"/>
                </a:lnTo>
                <a:cubicBezTo>
                  <a:pt x="1014" y="6"/>
                  <a:pt x="951" y="38"/>
                  <a:pt x="919" y="101"/>
                </a:cubicBezTo>
                <a:cubicBezTo>
                  <a:pt x="888" y="133"/>
                  <a:pt x="856" y="196"/>
                  <a:pt x="856" y="260"/>
                </a:cubicBezTo>
                <a:lnTo>
                  <a:pt x="856" y="323"/>
                </a:lnTo>
                <a:lnTo>
                  <a:pt x="824" y="292"/>
                </a:lnTo>
                <a:cubicBezTo>
                  <a:pt x="761" y="228"/>
                  <a:pt x="698" y="228"/>
                  <a:pt x="666" y="228"/>
                </a:cubicBezTo>
                <a:cubicBezTo>
                  <a:pt x="603" y="228"/>
                  <a:pt x="539" y="228"/>
                  <a:pt x="476" y="292"/>
                </a:cubicBezTo>
                <a:lnTo>
                  <a:pt x="223" y="577"/>
                </a:lnTo>
                <a:cubicBezTo>
                  <a:pt x="128" y="672"/>
                  <a:pt x="159" y="830"/>
                  <a:pt x="254" y="925"/>
                </a:cubicBezTo>
                <a:lnTo>
                  <a:pt x="286" y="957"/>
                </a:lnTo>
                <a:lnTo>
                  <a:pt x="223" y="957"/>
                </a:lnTo>
                <a:cubicBezTo>
                  <a:pt x="159" y="957"/>
                  <a:pt x="96" y="988"/>
                  <a:pt x="64" y="1020"/>
                </a:cubicBezTo>
                <a:cubicBezTo>
                  <a:pt x="33" y="1083"/>
                  <a:pt x="1" y="1147"/>
                  <a:pt x="1" y="1210"/>
                </a:cubicBezTo>
                <a:lnTo>
                  <a:pt x="33" y="1590"/>
                </a:lnTo>
                <a:cubicBezTo>
                  <a:pt x="33" y="1717"/>
                  <a:pt x="159" y="1812"/>
                  <a:pt x="254" y="1812"/>
                </a:cubicBezTo>
                <a:lnTo>
                  <a:pt x="349" y="1812"/>
                </a:lnTo>
                <a:lnTo>
                  <a:pt x="286" y="1843"/>
                </a:lnTo>
                <a:cubicBezTo>
                  <a:pt x="254" y="1875"/>
                  <a:pt x="223" y="1938"/>
                  <a:pt x="223" y="2002"/>
                </a:cubicBezTo>
                <a:cubicBezTo>
                  <a:pt x="223" y="2065"/>
                  <a:pt x="254" y="2128"/>
                  <a:pt x="318" y="2160"/>
                </a:cubicBezTo>
                <a:lnTo>
                  <a:pt x="603" y="2445"/>
                </a:lnTo>
                <a:cubicBezTo>
                  <a:pt x="645" y="2473"/>
                  <a:pt x="694" y="2489"/>
                  <a:pt x="744" y="2489"/>
                </a:cubicBezTo>
                <a:cubicBezTo>
                  <a:pt x="805" y="2489"/>
                  <a:pt x="867" y="2466"/>
                  <a:pt x="919" y="2413"/>
                </a:cubicBezTo>
                <a:lnTo>
                  <a:pt x="983" y="2382"/>
                </a:lnTo>
                <a:lnTo>
                  <a:pt x="983" y="2445"/>
                </a:lnTo>
                <a:cubicBezTo>
                  <a:pt x="983" y="2572"/>
                  <a:pt x="1078" y="2667"/>
                  <a:pt x="1204" y="2667"/>
                </a:cubicBezTo>
                <a:cubicBezTo>
                  <a:pt x="1204" y="2667"/>
                  <a:pt x="1204" y="2667"/>
                  <a:pt x="1204" y="2635"/>
                </a:cubicBezTo>
                <a:lnTo>
                  <a:pt x="1521" y="2635"/>
                </a:lnTo>
                <a:cubicBezTo>
                  <a:pt x="1584" y="2635"/>
                  <a:pt x="1679" y="2603"/>
                  <a:pt x="1743" y="2540"/>
                </a:cubicBezTo>
                <a:cubicBezTo>
                  <a:pt x="1774" y="2477"/>
                  <a:pt x="1806" y="2382"/>
                  <a:pt x="1806" y="2318"/>
                </a:cubicBezTo>
                <a:lnTo>
                  <a:pt x="1869" y="2350"/>
                </a:lnTo>
                <a:cubicBezTo>
                  <a:pt x="1917" y="2397"/>
                  <a:pt x="1972" y="2421"/>
                  <a:pt x="2028" y="2421"/>
                </a:cubicBezTo>
                <a:cubicBezTo>
                  <a:pt x="2083" y="2421"/>
                  <a:pt x="2139" y="2397"/>
                  <a:pt x="2186" y="2350"/>
                </a:cubicBezTo>
                <a:lnTo>
                  <a:pt x="2439" y="2065"/>
                </a:lnTo>
                <a:cubicBezTo>
                  <a:pt x="2503" y="2002"/>
                  <a:pt x="2503" y="1970"/>
                  <a:pt x="2503" y="1907"/>
                </a:cubicBezTo>
                <a:cubicBezTo>
                  <a:pt x="2503" y="1843"/>
                  <a:pt x="2471" y="1780"/>
                  <a:pt x="2439" y="1748"/>
                </a:cubicBezTo>
                <a:lnTo>
                  <a:pt x="2376" y="1685"/>
                </a:lnTo>
                <a:lnTo>
                  <a:pt x="2471" y="1685"/>
                </a:lnTo>
                <a:cubicBezTo>
                  <a:pt x="2534" y="1685"/>
                  <a:pt x="2566" y="1653"/>
                  <a:pt x="2629" y="1622"/>
                </a:cubicBezTo>
                <a:cubicBezTo>
                  <a:pt x="2661" y="1558"/>
                  <a:pt x="2693" y="1495"/>
                  <a:pt x="2693" y="1432"/>
                </a:cubicBezTo>
                <a:lnTo>
                  <a:pt x="2661" y="1052"/>
                </a:lnTo>
                <a:cubicBezTo>
                  <a:pt x="2661" y="988"/>
                  <a:pt x="2629" y="925"/>
                  <a:pt x="2598" y="893"/>
                </a:cubicBezTo>
                <a:cubicBezTo>
                  <a:pt x="2534" y="862"/>
                  <a:pt x="2471" y="830"/>
                  <a:pt x="2408" y="830"/>
                </a:cubicBezTo>
                <a:lnTo>
                  <a:pt x="2344" y="830"/>
                </a:lnTo>
                <a:lnTo>
                  <a:pt x="2408" y="798"/>
                </a:lnTo>
                <a:cubicBezTo>
                  <a:pt x="2439" y="767"/>
                  <a:pt x="2471" y="703"/>
                  <a:pt x="2439" y="640"/>
                </a:cubicBezTo>
                <a:cubicBezTo>
                  <a:pt x="2439" y="577"/>
                  <a:pt x="2439" y="513"/>
                  <a:pt x="2376" y="482"/>
                </a:cubicBezTo>
                <a:lnTo>
                  <a:pt x="2091" y="228"/>
                </a:lnTo>
                <a:cubicBezTo>
                  <a:pt x="2044" y="181"/>
                  <a:pt x="1980" y="157"/>
                  <a:pt x="1921" y="157"/>
                </a:cubicBezTo>
                <a:cubicBezTo>
                  <a:pt x="1861" y="157"/>
                  <a:pt x="1806" y="181"/>
                  <a:pt x="1774" y="228"/>
                </a:cubicBezTo>
                <a:lnTo>
                  <a:pt x="1711" y="292"/>
                </a:lnTo>
                <a:lnTo>
                  <a:pt x="1711" y="196"/>
                </a:lnTo>
                <a:cubicBezTo>
                  <a:pt x="1711" y="86"/>
                  <a:pt x="1639" y="0"/>
                  <a:pt x="151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8"/>
          <p:cNvSpPr/>
          <p:nvPr/>
        </p:nvSpPr>
        <p:spPr>
          <a:xfrm>
            <a:off x="8262577" y="2301803"/>
            <a:ext cx="195506" cy="322864"/>
          </a:xfrm>
          <a:custGeom>
            <a:rect b="b" l="l" r="r" t="t"/>
            <a:pathLst>
              <a:path extrusionOk="0" h="10044" w="6082">
                <a:moveTo>
                  <a:pt x="5551" y="0"/>
                </a:moveTo>
                <a:cubicBezTo>
                  <a:pt x="5402" y="0"/>
                  <a:pt x="5255" y="65"/>
                  <a:pt x="5163" y="194"/>
                </a:cubicBezTo>
                <a:lnTo>
                  <a:pt x="4150" y="1493"/>
                </a:lnTo>
                <a:cubicBezTo>
                  <a:pt x="4055" y="1335"/>
                  <a:pt x="3928" y="1176"/>
                  <a:pt x="3833" y="986"/>
                </a:cubicBezTo>
                <a:cubicBezTo>
                  <a:pt x="3624" y="658"/>
                  <a:pt x="3274" y="413"/>
                  <a:pt x="2783" y="413"/>
                </a:cubicBezTo>
                <a:cubicBezTo>
                  <a:pt x="2753" y="413"/>
                  <a:pt x="2723" y="414"/>
                  <a:pt x="2693" y="416"/>
                </a:cubicBezTo>
                <a:lnTo>
                  <a:pt x="1394" y="416"/>
                </a:lnTo>
                <a:cubicBezTo>
                  <a:pt x="413" y="416"/>
                  <a:pt x="33" y="891"/>
                  <a:pt x="1" y="1461"/>
                </a:cubicBezTo>
                <a:cubicBezTo>
                  <a:pt x="1" y="1493"/>
                  <a:pt x="1" y="4818"/>
                  <a:pt x="1" y="4818"/>
                </a:cubicBezTo>
                <a:cubicBezTo>
                  <a:pt x="1" y="5071"/>
                  <a:pt x="223" y="5293"/>
                  <a:pt x="476" y="5293"/>
                </a:cubicBezTo>
                <a:cubicBezTo>
                  <a:pt x="666" y="5293"/>
                  <a:pt x="793" y="5230"/>
                  <a:pt x="888" y="5071"/>
                </a:cubicBezTo>
                <a:lnTo>
                  <a:pt x="2186" y="5800"/>
                </a:lnTo>
                <a:lnTo>
                  <a:pt x="2186" y="9410"/>
                </a:lnTo>
                <a:cubicBezTo>
                  <a:pt x="2186" y="9758"/>
                  <a:pt x="2471" y="10043"/>
                  <a:pt x="2819" y="10043"/>
                </a:cubicBezTo>
                <a:cubicBezTo>
                  <a:pt x="3168" y="10043"/>
                  <a:pt x="3453" y="9758"/>
                  <a:pt x="3453" y="9410"/>
                </a:cubicBezTo>
                <a:lnTo>
                  <a:pt x="3421" y="5103"/>
                </a:lnTo>
                <a:lnTo>
                  <a:pt x="3358" y="2031"/>
                </a:lnTo>
                <a:lnTo>
                  <a:pt x="3358" y="2031"/>
                </a:lnTo>
                <a:cubicBezTo>
                  <a:pt x="3485" y="2221"/>
                  <a:pt x="3611" y="2411"/>
                  <a:pt x="3738" y="2570"/>
                </a:cubicBezTo>
                <a:lnTo>
                  <a:pt x="3738" y="2601"/>
                </a:lnTo>
                <a:cubicBezTo>
                  <a:pt x="3833" y="2696"/>
                  <a:pt x="3991" y="2760"/>
                  <a:pt x="4118" y="2760"/>
                </a:cubicBezTo>
                <a:cubicBezTo>
                  <a:pt x="4276" y="2760"/>
                  <a:pt x="4403" y="2696"/>
                  <a:pt x="4498" y="2570"/>
                </a:cubicBezTo>
                <a:lnTo>
                  <a:pt x="5923" y="796"/>
                </a:lnTo>
                <a:cubicBezTo>
                  <a:pt x="6081" y="574"/>
                  <a:pt x="6050" y="289"/>
                  <a:pt x="5860" y="99"/>
                </a:cubicBezTo>
                <a:cubicBezTo>
                  <a:pt x="5767" y="33"/>
                  <a:pt x="5658" y="0"/>
                  <a:pt x="5551"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8"/>
          <p:cNvSpPr/>
          <p:nvPr/>
        </p:nvSpPr>
        <p:spPr>
          <a:xfrm>
            <a:off x="8255473" y="2295567"/>
            <a:ext cx="208717" cy="335208"/>
          </a:xfrm>
          <a:custGeom>
            <a:rect b="b" l="l" r="r" t="t"/>
            <a:pathLst>
              <a:path extrusionOk="0" h="10428" w="6493">
                <a:moveTo>
                  <a:pt x="5767" y="0"/>
                </a:moveTo>
                <a:cubicBezTo>
                  <a:pt x="5734" y="0"/>
                  <a:pt x="5702" y="3"/>
                  <a:pt x="5669" y="8"/>
                </a:cubicBezTo>
                <a:cubicBezTo>
                  <a:pt x="5511" y="8"/>
                  <a:pt x="5321" y="103"/>
                  <a:pt x="5226" y="262"/>
                </a:cubicBezTo>
                <a:lnTo>
                  <a:pt x="4371" y="1339"/>
                </a:lnTo>
                <a:cubicBezTo>
                  <a:pt x="4307" y="1275"/>
                  <a:pt x="4244" y="1180"/>
                  <a:pt x="4181" y="1085"/>
                </a:cubicBezTo>
                <a:cubicBezTo>
                  <a:pt x="3896" y="642"/>
                  <a:pt x="3484" y="388"/>
                  <a:pt x="2914" y="388"/>
                </a:cubicBezTo>
                <a:lnTo>
                  <a:pt x="2882" y="388"/>
                </a:lnTo>
                <a:lnTo>
                  <a:pt x="1584" y="420"/>
                </a:lnTo>
                <a:lnTo>
                  <a:pt x="1552" y="420"/>
                </a:lnTo>
                <a:cubicBezTo>
                  <a:pt x="602" y="420"/>
                  <a:pt x="32" y="863"/>
                  <a:pt x="32" y="1655"/>
                </a:cubicBezTo>
                <a:cubicBezTo>
                  <a:pt x="32" y="1655"/>
                  <a:pt x="32" y="4220"/>
                  <a:pt x="32" y="4980"/>
                </a:cubicBezTo>
                <a:cubicBezTo>
                  <a:pt x="0" y="5360"/>
                  <a:pt x="317" y="5677"/>
                  <a:pt x="665" y="5677"/>
                </a:cubicBezTo>
                <a:lnTo>
                  <a:pt x="697" y="5677"/>
                </a:lnTo>
                <a:cubicBezTo>
                  <a:pt x="919" y="5677"/>
                  <a:pt x="1140" y="5550"/>
                  <a:pt x="1267" y="5360"/>
                </a:cubicBezTo>
                <a:cubicBezTo>
                  <a:pt x="1299" y="5297"/>
                  <a:pt x="1299" y="5170"/>
                  <a:pt x="1204" y="5107"/>
                </a:cubicBezTo>
                <a:cubicBezTo>
                  <a:pt x="1169" y="5096"/>
                  <a:pt x="1130" y="5088"/>
                  <a:pt x="1093" y="5088"/>
                </a:cubicBezTo>
                <a:cubicBezTo>
                  <a:pt x="1029" y="5088"/>
                  <a:pt x="970" y="5110"/>
                  <a:pt x="950" y="5170"/>
                </a:cubicBezTo>
                <a:cubicBezTo>
                  <a:pt x="887" y="5265"/>
                  <a:pt x="792" y="5297"/>
                  <a:pt x="697" y="5297"/>
                </a:cubicBezTo>
                <a:cubicBezTo>
                  <a:pt x="602" y="5297"/>
                  <a:pt x="539" y="5265"/>
                  <a:pt x="475" y="5202"/>
                </a:cubicBezTo>
                <a:cubicBezTo>
                  <a:pt x="444" y="5170"/>
                  <a:pt x="412" y="5075"/>
                  <a:pt x="412" y="5012"/>
                </a:cubicBezTo>
                <a:cubicBezTo>
                  <a:pt x="412" y="3872"/>
                  <a:pt x="412" y="1687"/>
                  <a:pt x="412" y="1655"/>
                </a:cubicBezTo>
                <a:cubicBezTo>
                  <a:pt x="412" y="1085"/>
                  <a:pt x="824" y="800"/>
                  <a:pt x="1584" y="800"/>
                </a:cubicBezTo>
                <a:lnTo>
                  <a:pt x="2882" y="768"/>
                </a:lnTo>
                <a:lnTo>
                  <a:pt x="2945" y="768"/>
                </a:lnTo>
                <a:cubicBezTo>
                  <a:pt x="3357" y="768"/>
                  <a:pt x="3674" y="958"/>
                  <a:pt x="3896" y="1307"/>
                </a:cubicBezTo>
                <a:cubicBezTo>
                  <a:pt x="3991" y="1465"/>
                  <a:pt x="4086" y="1624"/>
                  <a:pt x="4212" y="1782"/>
                </a:cubicBezTo>
                <a:cubicBezTo>
                  <a:pt x="4244" y="1845"/>
                  <a:pt x="4276" y="1877"/>
                  <a:pt x="4339" y="1877"/>
                </a:cubicBezTo>
                <a:cubicBezTo>
                  <a:pt x="4402" y="1877"/>
                  <a:pt x="4466" y="1845"/>
                  <a:pt x="4497" y="1782"/>
                </a:cubicBezTo>
                <a:lnTo>
                  <a:pt x="5511" y="483"/>
                </a:lnTo>
                <a:cubicBezTo>
                  <a:pt x="5574" y="420"/>
                  <a:pt x="5637" y="388"/>
                  <a:pt x="5732" y="388"/>
                </a:cubicBezTo>
                <a:cubicBezTo>
                  <a:pt x="5796" y="388"/>
                  <a:pt x="5891" y="388"/>
                  <a:pt x="5954" y="452"/>
                </a:cubicBezTo>
                <a:cubicBezTo>
                  <a:pt x="6081" y="547"/>
                  <a:pt x="6081" y="737"/>
                  <a:pt x="5986" y="863"/>
                </a:cubicBezTo>
                <a:lnTo>
                  <a:pt x="4561" y="2669"/>
                </a:lnTo>
                <a:cubicBezTo>
                  <a:pt x="4510" y="2735"/>
                  <a:pt x="4425" y="2776"/>
                  <a:pt x="4337" y="2776"/>
                </a:cubicBezTo>
                <a:cubicBezTo>
                  <a:pt x="4258" y="2776"/>
                  <a:pt x="4177" y="2743"/>
                  <a:pt x="4117" y="2669"/>
                </a:cubicBezTo>
                <a:cubicBezTo>
                  <a:pt x="3991" y="2510"/>
                  <a:pt x="3864" y="2320"/>
                  <a:pt x="3737" y="2130"/>
                </a:cubicBezTo>
                <a:cubicBezTo>
                  <a:pt x="3691" y="2084"/>
                  <a:pt x="3628" y="2054"/>
                  <a:pt x="3572" y="2054"/>
                </a:cubicBezTo>
                <a:cubicBezTo>
                  <a:pt x="3552" y="2054"/>
                  <a:pt x="3532" y="2058"/>
                  <a:pt x="3516" y="2067"/>
                </a:cubicBezTo>
                <a:cubicBezTo>
                  <a:pt x="3421" y="2067"/>
                  <a:pt x="3389" y="2162"/>
                  <a:pt x="3389" y="2225"/>
                </a:cubicBezTo>
                <a:lnTo>
                  <a:pt x="3452" y="5297"/>
                </a:lnTo>
                <a:lnTo>
                  <a:pt x="3484" y="9604"/>
                </a:lnTo>
                <a:cubicBezTo>
                  <a:pt x="3484" y="9857"/>
                  <a:pt x="3294" y="10047"/>
                  <a:pt x="3040" y="10047"/>
                </a:cubicBezTo>
                <a:cubicBezTo>
                  <a:pt x="2787" y="10047"/>
                  <a:pt x="2565" y="9857"/>
                  <a:pt x="2565" y="9604"/>
                </a:cubicBezTo>
                <a:lnTo>
                  <a:pt x="2565" y="5994"/>
                </a:lnTo>
                <a:cubicBezTo>
                  <a:pt x="2565" y="5899"/>
                  <a:pt x="2502" y="5836"/>
                  <a:pt x="2407" y="5836"/>
                </a:cubicBezTo>
                <a:cubicBezTo>
                  <a:pt x="2280" y="5836"/>
                  <a:pt x="2217" y="5899"/>
                  <a:pt x="2217" y="5994"/>
                </a:cubicBezTo>
                <a:lnTo>
                  <a:pt x="2217" y="9604"/>
                </a:lnTo>
                <a:cubicBezTo>
                  <a:pt x="2217" y="10047"/>
                  <a:pt x="2565" y="10427"/>
                  <a:pt x="3040" y="10427"/>
                </a:cubicBezTo>
                <a:cubicBezTo>
                  <a:pt x="3484" y="10427"/>
                  <a:pt x="3864" y="10047"/>
                  <a:pt x="3832" y="9572"/>
                </a:cubicBezTo>
                <a:lnTo>
                  <a:pt x="3801" y="5265"/>
                </a:lnTo>
                <a:lnTo>
                  <a:pt x="3769" y="2828"/>
                </a:lnTo>
                <a:lnTo>
                  <a:pt x="3769" y="2828"/>
                </a:lnTo>
                <a:cubicBezTo>
                  <a:pt x="3770" y="2859"/>
                  <a:pt x="3801" y="2859"/>
                  <a:pt x="3801" y="2890"/>
                </a:cubicBezTo>
                <a:cubicBezTo>
                  <a:pt x="3927" y="3049"/>
                  <a:pt x="4117" y="3144"/>
                  <a:pt x="4339" y="3144"/>
                </a:cubicBezTo>
                <a:cubicBezTo>
                  <a:pt x="4529" y="3144"/>
                  <a:pt x="4719" y="3049"/>
                  <a:pt x="4846" y="2890"/>
                </a:cubicBezTo>
                <a:lnTo>
                  <a:pt x="6271" y="1085"/>
                </a:lnTo>
                <a:cubicBezTo>
                  <a:pt x="6492" y="800"/>
                  <a:pt x="6461" y="388"/>
                  <a:pt x="6176" y="167"/>
                </a:cubicBezTo>
                <a:cubicBezTo>
                  <a:pt x="6071" y="62"/>
                  <a:pt x="5922" y="0"/>
                  <a:pt x="576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8"/>
          <p:cNvSpPr/>
          <p:nvPr/>
        </p:nvSpPr>
        <p:spPr>
          <a:xfrm>
            <a:off x="8291090" y="2233720"/>
            <a:ext cx="68244" cy="68244"/>
          </a:xfrm>
          <a:custGeom>
            <a:rect b="b" l="l" r="r" t="t"/>
            <a:pathLst>
              <a:path extrusionOk="0" h="2123" w="2123">
                <a:moveTo>
                  <a:pt x="1077" y="1"/>
                </a:moveTo>
                <a:cubicBezTo>
                  <a:pt x="476" y="1"/>
                  <a:pt x="1" y="476"/>
                  <a:pt x="1" y="1046"/>
                </a:cubicBezTo>
                <a:cubicBezTo>
                  <a:pt x="1" y="1647"/>
                  <a:pt x="476" y="2122"/>
                  <a:pt x="1077" y="2122"/>
                </a:cubicBezTo>
                <a:cubicBezTo>
                  <a:pt x="1647" y="2122"/>
                  <a:pt x="2123" y="1647"/>
                  <a:pt x="2123" y="1046"/>
                </a:cubicBezTo>
                <a:cubicBezTo>
                  <a:pt x="2123" y="476"/>
                  <a:pt x="1647" y="1"/>
                  <a:pt x="10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8"/>
          <p:cNvSpPr/>
          <p:nvPr/>
        </p:nvSpPr>
        <p:spPr>
          <a:xfrm>
            <a:off x="8284982" y="2227612"/>
            <a:ext cx="80459" cy="80459"/>
          </a:xfrm>
          <a:custGeom>
            <a:rect b="b" l="l" r="r" t="t"/>
            <a:pathLst>
              <a:path extrusionOk="0" h="2503" w="2503">
                <a:moveTo>
                  <a:pt x="1267" y="381"/>
                </a:moveTo>
                <a:cubicBezTo>
                  <a:pt x="1742" y="381"/>
                  <a:pt x="2122" y="761"/>
                  <a:pt x="2122" y="1236"/>
                </a:cubicBezTo>
                <a:cubicBezTo>
                  <a:pt x="2122" y="1742"/>
                  <a:pt x="1742" y="2122"/>
                  <a:pt x="1267" y="2122"/>
                </a:cubicBezTo>
                <a:cubicBezTo>
                  <a:pt x="792" y="2122"/>
                  <a:pt x="381" y="1742"/>
                  <a:pt x="381" y="1236"/>
                </a:cubicBezTo>
                <a:cubicBezTo>
                  <a:pt x="381" y="761"/>
                  <a:pt x="792" y="381"/>
                  <a:pt x="1267" y="381"/>
                </a:cubicBezTo>
                <a:close/>
                <a:moveTo>
                  <a:pt x="1267" y="1"/>
                </a:moveTo>
                <a:cubicBezTo>
                  <a:pt x="571" y="1"/>
                  <a:pt x="1" y="571"/>
                  <a:pt x="1" y="1267"/>
                </a:cubicBezTo>
                <a:cubicBezTo>
                  <a:pt x="1" y="1932"/>
                  <a:pt x="571" y="2502"/>
                  <a:pt x="1267" y="2502"/>
                </a:cubicBezTo>
                <a:cubicBezTo>
                  <a:pt x="1964" y="2502"/>
                  <a:pt x="2503" y="1932"/>
                  <a:pt x="2503" y="1267"/>
                </a:cubicBezTo>
                <a:cubicBezTo>
                  <a:pt x="2503" y="571"/>
                  <a:pt x="1932" y="1"/>
                  <a:pt x="126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8"/>
          <p:cNvSpPr/>
          <p:nvPr/>
        </p:nvSpPr>
        <p:spPr>
          <a:xfrm>
            <a:off x="8291090" y="2451566"/>
            <a:ext cx="41788" cy="173101"/>
          </a:xfrm>
          <a:custGeom>
            <a:rect b="b" l="l" r="r" t="t"/>
            <a:pathLst>
              <a:path extrusionOk="0" h="5385" w="1300">
                <a:moveTo>
                  <a:pt x="1" y="1"/>
                </a:moveTo>
                <a:lnTo>
                  <a:pt x="1" y="4688"/>
                </a:lnTo>
                <a:cubicBezTo>
                  <a:pt x="1" y="5068"/>
                  <a:pt x="286" y="5384"/>
                  <a:pt x="666" y="5384"/>
                </a:cubicBezTo>
                <a:cubicBezTo>
                  <a:pt x="1014" y="5384"/>
                  <a:pt x="1299" y="5068"/>
                  <a:pt x="1299" y="4688"/>
                </a:cubicBezTo>
                <a:lnTo>
                  <a:pt x="1299" y="951"/>
                </a:lnTo>
                <a:lnTo>
                  <a:pt x="1"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8"/>
          <p:cNvSpPr/>
          <p:nvPr/>
        </p:nvSpPr>
        <p:spPr>
          <a:xfrm>
            <a:off x="8284982" y="2446487"/>
            <a:ext cx="54004" cy="183259"/>
          </a:xfrm>
          <a:custGeom>
            <a:rect b="b" l="l" r="r" t="t"/>
            <a:pathLst>
              <a:path extrusionOk="0" h="5701" w="1680">
                <a:moveTo>
                  <a:pt x="191" y="0"/>
                </a:moveTo>
                <a:cubicBezTo>
                  <a:pt x="96" y="0"/>
                  <a:pt x="1" y="64"/>
                  <a:pt x="1" y="159"/>
                </a:cubicBezTo>
                <a:lnTo>
                  <a:pt x="1" y="4846"/>
                </a:lnTo>
                <a:cubicBezTo>
                  <a:pt x="1" y="5321"/>
                  <a:pt x="381" y="5701"/>
                  <a:pt x="824" y="5701"/>
                </a:cubicBezTo>
                <a:cubicBezTo>
                  <a:pt x="1299" y="5701"/>
                  <a:pt x="1679" y="5321"/>
                  <a:pt x="1647" y="4846"/>
                </a:cubicBezTo>
                <a:lnTo>
                  <a:pt x="1647" y="1109"/>
                </a:lnTo>
                <a:cubicBezTo>
                  <a:pt x="1647" y="1014"/>
                  <a:pt x="1584" y="919"/>
                  <a:pt x="1457" y="919"/>
                </a:cubicBezTo>
                <a:cubicBezTo>
                  <a:pt x="1362" y="919"/>
                  <a:pt x="1299" y="1014"/>
                  <a:pt x="1299" y="1109"/>
                </a:cubicBezTo>
                <a:lnTo>
                  <a:pt x="1299" y="4846"/>
                </a:lnTo>
                <a:cubicBezTo>
                  <a:pt x="1299" y="5131"/>
                  <a:pt x="1077" y="5352"/>
                  <a:pt x="824" y="5352"/>
                </a:cubicBezTo>
                <a:cubicBezTo>
                  <a:pt x="571" y="5352"/>
                  <a:pt x="381" y="5099"/>
                  <a:pt x="381" y="4846"/>
                </a:cubicBezTo>
                <a:lnTo>
                  <a:pt x="381" y="159"/>
                </a:lnTo>
                <a:cubicBezTo>
                  <a:pt x="381"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8"/>
          <p:cNvSpPr/>
          <p:nvPr/>
        </p:nvSpPr>
        <p:spPr>
          <a:xfrm>
            <a:off x="8284982" y="2365032"/>
            <a:ext cx="12247" cy="106946"/>
          </a:xfrm>
          <a:custGeom>
            <a:rect b="b" l="l" r="r" t="t"/>
            <a:pathLst>
              <a:path extrusionOk="0" h="3327" w="381">
                <a:moveTo>
                  <a:pt x="191" y="1"/>
                </a:moveTo>
                <a:cubicBezTo>
                  <a:pt x="96" y="1"/>
                  <a:pt x="1" y="96"/>
                  <a:pt x="1" y="191"/>
                </a:cubicBezTo>
                <a:lnTo>
                  <a:pt x="1" y="3136"/>
                </a:lnTo>
                <a:cubicBezTo>
                  <a:pt x="1" y="3231"/>
                  <a:pt x="96" y="3326"/>
                  <a:pt x="191" y="3326"/>
                </a:cubicBezTo>
                <a:cubicBezTo>
                  <a:pt x="317" y="3326"/>
                  <a:pt x="381" y="3231"/>
                  <a:pt x="381" y="3136"/>
                </a:cubicBezTo>
                <a:lnTo>
                  <a:pt x="381" y="191"/>
                </a:lnTo>
                <a:cubicBezTo>
                  <a:pt x="381" y="96"/>
                  <a:pt x="317"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8"/>
          <p:cNvSpPr/>
          <p:nvPr/>
        </p:nvSpPr>
        <p:spPr>
          <a:xfrm>
            <a:off x="8091566" y="2346709"/>
            <a:ext cx="139509" cy="130348"/>
          </a:xfrm>
          <a:custGeom>
            <a:rect b="b" l="l" r="r" t="t"/>
            <a:pathLst>
              <a:path extrusionOk="0" h="4055" w="4340">
                <a:moveTo>
                  <a:pt x="1679" y="1"/>
                </a:moveTo>
                <a:cubicBezTo>
                  <a:pt x="761" y="1"/>
                  <a:pt x="1" y="761"/>
                  <a:pt x="1" y="1711"/>
                </a:cubicBezTo>
                <a:lnTo>
                  <a:pt x="1" y="2471"/>
                </a:lnTo>
                <a:lnTo>
                  <a:pt x="1" y="4054"/>
                </a:lnTo>
                <a:lnTo>
                  <a:pt x="4339" y="4054"/>
                </a:lnTo>
                <a:lnTo>
                  <a:pt x="4339" y="2471"/>
                </a:lnTo>
                <a:lnTo>
                  <a:pt x="4339" y="1711"/>
                </a:lnTo>
                <a:cubicBezTo>
                  <a:pt x="4339" y="761"/>
                  <a:pt x="3579" y="1"/>
                  <a:pt x="26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8"/>
          <p:cNvSpPr/>
          <p:nvPr/>
        </p:nvSpPr>
        <p:spPr>
          <a:xfrm>
            <a:off x="8085458" y="2340602"/>
            <a:ext cx="151724" cy="142563"/>
          </a:xfrm>
          <a:custGeom>
            <a:rect b="b" l="l" r="r" t="t"/>
            <a:pathLst>
              <a:path extrusionOk="0" h="4435" w="4720">
                <a:moveTo>
                  <a:pt x="1869" y="1"/>
                </a:moveTo>
                <a:cubicBezTo>
                  <a:pt x="856" y="1"/>
                  <a:pt x="1" y="856"/>
                  <a:pt x="1" y="1901"/>
                </a:cubicBezTo>
                <a:lnTo>
                  <a:pt x="1" y="4244"/>
                </a:lnTo>
                <a:cubicBezTo>
                  <a:pt x="1" y="4339"/>
                  <a:pt x="96" y="4435"/>
                  <a:pt x="191" y="4435"/>
                </a:cubicBezTo>
                <a:cubicBezTo>
                  <a:pt x="286" y="4435"/>
                  <a:pt x="381" y="4339"/>
                  <a:pt x="381" y="4244"/>
                </a:cubicBezTo>
                <a:lnTo>
                  <a:pt x="381" y="1901"/>
                </a:lnTo>
                <a:cubicBezTo>
                  <a:pt x="381" y="1046"/>
                  <a:pt x="1046" y="381"/>
                  <a:pt x="1869" y="381"/>
                </a:cubicBezTo>
                <a:lnTo>
                  <a:pt x="2851" y="381"/>
                </a:lnTo>
                <a:cubicBezTo>
                  <a:pt x="3674" y="381"/>
                  <a:pt x="4339" y="1046"/>
                  <a:pt x="4339" y="1901"/>
                </a:cubicBezTo>
                <a:lnTo>
                  <a:pt x="4339" y="4244"/>
                </a:lnTo>
                <a:cubicBezTo>
                  <a:pt x="4339" y="4339"/>
                  <a:pt x="4434" y="4435"/>
                  <a:pt x="4529" y="4435"/>
                </a:cubicBezTo>
                <a:cubicBezTo>
                  <a:pt x="4624" y="4435"/>
                  <a:pt x="4719" y="4339"/>
                  <a:pt x="4719" y="4244"/>
                </a:cubicBezTo>
                <a:lnTo>
                  <a:pt x="4719" y="1901"/>
                </a:lnTo>
                <a:cubicBezTo>
                  <a:pt x="4719" y="856"/>
                  <a:pt x="3896" y="1"/>
                  <a:pt x="285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8"/>
          <p:cNvSpPr/>
          <p:nvPr/>
        </p:nvSpPr>
        <p:spPr>
          <a:xfrm>
            <a:off x="8104810" y="2377247"/>
            <a:ext cx="124208" cy="141534"/>
          </a:xfrm>
          <a:custGeom>
            <a:rect b="b" l="l" r="r" t="t"/>
            <a:pathLst>
              <a:path extrusionOk="0" h="4403" w="3864">
                <a:moveTo>
                  <a:pt x="1457" y="1"/>
                </a:moveTo>
                <a:cubicBezTo>
                  <a:pt x="1109" y="1"/>
                  <a:pt x="792" y="381"/>
                  <a:pt x="602" y="729"/>
                </a:cubicBezTo>
                <a:cubicBezTo>
                  <a:pt x="222" y="1363"/>
                  <a:pt x="32" y="1933"/>
                  <a:pt x="0" y="3009"/>
                </a:cubicBezTo>
                <a:lnTo>
                  <a:pt x="0" y="3073"/>
                </a:lnTo>
                <a:cubicBezTo>
                  <a:pt x="0" y="3801"/>
                  <a:pt x="855" y="4403"/>
                  <a:pt x="1932" y="4403"/>
                </a:cubicBezTo>
                <a:cubicBezTo>
                  <a:pt x="3009" y="4403"/>
                  <a:pt x="3864" y="3801"/>
                  <a:pt x="3864" y="3073"/>
                </a:cubicBezTo>
                <a:lnTo>
                  <a:pt x="3864" y="3009"/>
                </a:lnTo>
                <a:cubicBezTo>
                  <a:pt x="3832" y="1901"/>
                  <a:pt x="3642" y="1331"/>
                  <a:pt x="3230" y="666"/>
                </a:cubicBezTo>
                <a:cubicBezTo>
                  <a:pt x="3040" y="349"/>
                  <a:pt x="2724" y="1"/>
                  <a:pt x="2407"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8"/>
          <p:cNvSpPr/>
          <p:nvPr/>
        </p:nvSpPr>
        <p:spPr>
          <a:xfrm>
            <a:off x="8098702" y="2371139"/>
            <a:ext cx="136423" cy="153750"/>
          </a:xfrm>
          <a:custGeom>
            <a:rect b="b" l="l" r="r" t="t"/>
            <a:pathLst>
              <a:path extrusionOk="0" h="4783" w="4244">
                <a:moveTo>
                  <a:pt x="2597" y="381"/>
                </a:moveTo>
                <a:cubicBezTo>
                  <a:pt x="2787" y="381"/>
                  <a:pt x="3040" y="603"/>
                  <a:pt x="3262" y="983"/>
                </a:cubicBezTo>
                <a:cubicBezTo>
                  <a:pt x="3674" y="1616"/>
                  <a:pt x="3832" y="2186"/>
                  <a:pt x="3864" y="3231"/>
                </a:cubicBezTo>
                <a:lnTo>
                  <a:pt x="3864" y="3263"/>
                </a:lnTo>
                <a:cubicBezTo>
                  <a:pt x="3864" y="3896"/>
                  <a:pt x="3072" y="4403"/>
                  <a:pt x="2122" y="4403"/>
                </a:cubicBezTo>
                <a:cubicBezTo>
                  <a:pt x="1172" y="4403"/>
                  <a:pt x="380" y="3896"/>
                  <a:pt x="380" y="3263"/>
                </a:cubicBezTo>
                <a:lnTo>
                  <a:pt x="380" y="3231"/>
                </a:lnTo>
                <a:cubicBezTo>
                  <a:pt x="412" y="2218"/>
                  <a:pt x="570" y="1679"/>
                  <a:pt x="950" y="1014"/>
                </a:cubicBezTo>
                <a:cubicBezTo>
                  <a:pt x="1172" y="634"/>
                  <a:pt x="1457" y="381"/>
                  <a:pt x="1647" y="381"/>
                </a:cubicBezTo>
                <a:close/>
                <a:moveTo>
                  <a:pt x="1647" y="1"/>
                </a:moveTo>
                <a:cubicBezTo>
                  <a:pt x="1172" y="1"/>
                  <a:pt x="824" y="508"/>
                  <a:pt x="634" y="824"/>
                </a:cubicBezTo>
                <a:cubicBezTo>
                  <a:pt x="190" y="1521"/>
                  <a:pt x="32" y="2154"/>
                  <a:pt x="0" y="3199"/>
                </a:cubicBezTo>
                <a:lnTo>
                  <a:pt x="0" y="3263"/>
                </a:lnTo>
                <a:cubicBezTo>
                  <a:pt x="0" y="4086"/>
                  <a:pt x="950" y="4783"/>
                  <a:pt x="2122" y="4783"/>
                </a:cubicBezTo>
                <a:cubicBezTo>
                  <a:pt x="3294" y="4783"/>
                  <a:pt x="4244" y="4086"/>
                  <a:pt x="4244" y="3263"/>
                </a:cubicBezTo>
                <a:lnTo>
                  <a:pt x="4244" y="3199"/>
                </a:lnTo>
                <a:cubicBezTo>
                  <a:pt x="4181" y="2123"/>
                  <a:pt x="4022" y="1458"/>
                  <a:pt x="3579" y="761"/>
                </a:cubicBezTo>
                <a:cubicBezTo>
                  <a:pt x="3389" y="476"/>
                  <a:pt x="3040" y="1"/>
                  <a:pt x="259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8"/>
          <p:cNvSpPr/>
          <p:nvPr/>
        </p:nvSpPr>
        <p:spPr>
          <a:xfrm>
            <a:off x="8134319" y="2319225"/>
            <a:ext cx="67215" cy="70269"/>
          </a:xfrm>
          <a:custGeom>
            <a:rect b="b" l="l" r="r" t="t"/>
            <a:pathLst>
              <a:path extrusionOk="0" h="2186" w="2091">
                <a:moveTo>
                  <a:pt x="1046" y="1"/>
                </a:moveTo>
                <a:cubicBezTo>
                  <a:pt x="476" y="1"/>
                  <a:pt x="1" y="508"/>
                  <a:pt x="1" y="1109"/>
                </a:cubicBezTo>
                <a:cubicBezTo>
                  <a:pt x="1" y="1711"/>
                  <a:pt x="476" y="2186"/>
                  <a:pt x="1046" y="2186"/>
                </a:cubicBezTo>
                <a:cubicBezTo>
                  <a:pt x="1616" y="2186"/>
                  <a:pt x="2091" y="1711"/>
                  <a:pt x="2091" y="1109"/>
                </a:cubicBezTo>
                <a:cubicBezTo>
                  <a:pt x="2091" y="508"/>
                  <a:pt x="1616" y="1"/>
                  <a:pt x="10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8"/>
          <p:cNvSpPr/>
          <p:nvPr/>
        </p:nvSpPr>
        <p:spPr>
          <a:xfrm>
            <a:off x="8128211" y="2313118"/>
            <a:ext cx="79430" cy="82484"/>
          </a:xfrm>
          <a:custGeom>
            <a:rect b="b" l="l" r="r" t="t"/>
            <a:pathLst>
              <a:path extrusionOk="0" h="2566" w="2471">
                <a:moveTo>
                  <a:pt x="1236" y="381"/>
                </a:moveTo>
                <a:cubicBezTo>
                  <a:pt x="1711" y="381"/>
                  <a:pt x="2122" y="793"/>
                  <a:pt x="2122" y="1299"/>
                </a:cubicBezTo>
                <a:cubicBezTo>
                  <a:pt x="2122" y="1806"/>
                  <a:pt x="1711" y="2218"/>
                  <a:pt x="1236" y="2218"/>
                </a:cubicBezTo>
                <a:cubicBezTo>
                  <a:pt x="761" y="2218"/>
                  <a:pt x="381" y="1806"/>
                  <a:pt x="381" y="1299"/>
                </a:cubicBezTo>
                <a:cubicBezTo>
                  <a:pt x="381" y="793"/>
                  <a:pt x="761" y="381"/>
                  <a:pt x="1236" y="381"/>
                </a:cubicBezTo>
                <a:close/>
                <a:moveTo>
                  <a:pt x="1236" y="1"/>
                </a:moveTo>
                <a:cubicBezTo>
                  <a:pt x="539" y="1"/>
                  <a:pt x="1" y="603"/>
                  <a:pt x="1" y="1299"/>
                </a:cubicBezTo>
                <a:cubicBezTo>
                  <a:pt x="1" y="1996"/>
                  <a:pt x="539" y="2566"/>
                  <a:pt x="1236" y="2566"/>
                </a:cubicBezTo>
                <a:cubicBezTo>
                  <a:pt x="1932" y="2566"/>
                  <a:pt x="2471" y="1996"/>
                  <a:pt x="2471" y="1299"/>
                </a:cubicBezTo>
                <a:cubicBezTo>
                  <a:pt x="2471" y="571"/>
                  <a:pt x="1932" y="1"/>
                  <a:pt x="123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8"/>
          <p:cNvSpPr/>
          <p:nvPr/>
        </p:nvSpPr>
        <p:spPr>
          <a:xfrm>
            <a:off x="8171993" y="2350792"/>
            <a:ext cx="130348" cy="98782"/>
          </a:xfrm>
          <a:custGeom>
            <a:rect b="b" l="l" r="r" t="t"/>
            <a:pathLst>
              <a:path extrusionOk="0" h="3073" w="4055">
                <a:moveTo>
                  <a:pt x="222" y="1"/>
                </a:moveTo>
                <a:cubicBezTo>
                  <a:pt x="95" y="1"/>
                  <a:pt x="0" y="96"/>
                  <a:pt x="0" y="191"/>
                </a:cubicBezTo>
                <a:lnTo>
                  <a:pt x="0" y="2851"/>
                </a:lnTo>
                <a:cubicBezTo>
                  <a:pt x="0" y="2977"/>
                  <a:pt x="95" y="3072"/>
                  <a:pt x="222" y="3072"/>
                </a:cubicBezTo>
                <a:lnTo>
                  <a:pt x="3864" y="3072"/>
                </a:lnTo>
                <a:cubicBezTo>
                  <a:pt x="3959" y="3072"/>
                  <a:pt x="4054" y="2977"/>
                  <a:pt x="4054" y="2851"/>
                </a:cubicBezTo>
                <a:lnTo>
                  <a:pt x="4054" y="191"/>
                </a:lnTo>
                <a:cubicBezTo>
                  <a:pt x="4054" y="96"/>
                  <a:pt x="3959" y="1"/>
                  <a:pt x="38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8"/>
          <p:cNvSpPr/>
          <p:nvPr/>
        </p:nvSpPr>
        <p:spPr>
          <a:xfrm>
            <a:off x="8166914" y="2344684"/>
            <a:ext cx="141534" cy="110997"/>
          </a:xfrm>
          <a:custGeom>
            <a:rect b="b" l="l" r="r" t="t"/>
            <a:pathLst>
              <a:path extrusionOk="0" h="3453" w="4403">
                <a:moveTo>
                  <a:pt x="4022" y="381"/>
                </a:moveTo>
                <a:lnTo>
                  <a:pt x="4022" y="3041"/>
                </a:lnTo>
                <a:cubicBezTo>
                  <a:pt x="4022" y="3072"/>
                  <a:pt x="4022" y="3072"/>
                  <a:pt x="4022" y="3072"/>
                </a:cubicBezTo>
                <a:lnTo>
                  <a:pt x="380" y="3072"/>
                </a:lnTo>
                <a:cubicBezTo>
                  <a:pt x="380" y="3072"/>
                  <a:pt x="348" y="3072"/>
                  <a:pt x="348" y="3041"/>
                </a:cubicBezTo>
                <a:lnTo>
                  <a:pt x="348" y="381"/>
                </a:lnTo>
                <a:close/>
                <a:moveTo>
                  <a:pt x="380" y="1"/>
                </a:moveTo>
                <a:cubicBezTo>
                  <a:pt x="158" y="1"/>
                  <a:pt x="0" y="191"/>
                  <a:pt x="0" y="381"/>
                </a:cubicBezTo>
                <a:lnTo>
                  <a:pt x="0" y="3041"/>
                </a:lnTo>
                <a:cubicBezTo>
                  <a:pt x="0" y="3262"/>
                  <a:pt x="158" y="3452"/>
                  <a:pt x="380" y="3452"/>
                </a:cubicBezTo>
                <a:lnTo>
                  <a:pt x="4022" y="3452"/>
                </a:lnTo>
                <a:cubicBezTo>
                  <a:pt x="4244" y="3452"/>
                  <a:pt x="4402" y="3262"/>
                  <a:pt x="4402" y="3041"/>
                </a:cubicBezTo>
                <a:lnTo>
                  <a:pt x="4402" y="381"/>
                </a:lnTo>
                <a:cubicBezTo>
                  <a:pt x="4402" y="191"/>
                  <a:pt x="4244" y="1"/>
                  <a:pt x="402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8"/>
          <p:cNvSpPr/>
          <p:nvPr/>
        </p:nvSpPr>
        <p:spPr>
          <a:xfrm>
            <a:off x="8226961" y="2399652"/>
            <a:ext cx="21409" cy="71298"/>
          </a:xfrm>
          <a:custGeom>
            <a:rect b="b" l="l" r="r" t="t"/>
            <a:pathLst>
              <a:path extrusionOk="0" h="2218" w="666">
                <a:moveTo>
                  <a:pt x="317" y="1"/>
                </a:moveTo>
                <a:cubicBezTo>
                  <a:pt x="159" y="1"/>
                  <a:pt x="1" y="191"/>
                  <a:pt x="1" y="412"/>
                </a:cubicBezTo>
                <a:lnTo>
                  <a:pt x="1" y="2217"/>
                </a:lnTo>
                <a:lnTo>
                  <a:pt x="666" y="2217"/>
                </a:lnTo>
                <a:lnTo>
                  <a:pt x="666" y="412"/>
                </a:lnTo>
                <a:cubicBezTo>
                  <a:pt x="666" y="191"/>
                  <a:pt x="507" y="1"/>
                  <a:pt x="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8"/>
          <p:cNvSpPr/>
          <p:nvPr/>
        </p:nvSpPr>
        <p:spPr>
          <a:xfrm>
            <a:off x="8220853" y="2393544"/>
            <a:ext cx="33624" cy="83513"/>
          </a:xfrm>
          <a:custGeom>
            <a:rect b="b" l="l" r="r" t="t"/>
            <a:pathLst>
              <a:path extrusionOk="0" h="2598" w="1046">
                <a:moveTo>
                  <a:pt x="507" y="1"/>
                </a:moveTo>
                <a:cubicBezTo>
                  <a:pt x="222" y="1"/>
                  <a:pt x="1" y="286"/>
                  <a:pt x="1" y="602"/>
                </a:cubicBezTo>
                <a:lnTo>
                  <a:pt x="1" y="2407"/>
                </a:lnTo>
                <a:cubicBezTo>
                  <a:pt x="1" y="2502"/>
                  <a:pt x="64" y="2597"/>
                  <a:pt x="191" y="2597"/>
                </a:cubicBezTo>
                <a:cubicBezTo>
                  <a:pt x="286" y="2597"/>
                  <a:pt x="381" y="2502"/>
                  <a:pt x="381" y="2407"/>
                </a:cubicBezTo>
                <a:lnTo>
                  <a:pt x="381" y="602"/>
                </a:lnTo>
                <a:cubicBezTo>
                  <a:pt x="381" y="476"/>
                  <a:pt x="444" y="381"/>
                  <a:pt x="507" y="381"/>
                </a:cubicBezTo>
                <a:cubicBezTo>
                  <a:pt x="602" y="381"/>
                  <a:pt x="666" y="476"/>
                  <a:pt x="666" y="602"/>
                </a:cubicBezTo>
                <a:lnTo>
                  <a:pt x="666" y="2407"/>
                </a:lnTo>
                <a:cubicBezTo>
                  <a:pt x="666" y="2502"/>
                  <a:pt x="761" y="2597"/>
                  <a:pt x="856" y="2597"/>
                </a:cubicBezTo>
                <a:cubicBezTo>
                  <a:pt x="951" y="2597"/>
                  <a:pt x="1046" y="2502"/>
                  <a:pt x="1046" y="2407"/>
                </a:cubicBezTo>
                <a:lnTo>
                  <a:pt x="1046" y="602"/>
                </a:lnTo>
                <a:cubicBezTo>
                  <a:pt x="1046" y="286"/>
                  <a:pt x="824" y="1"/>
                  <a:pt x="50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8"/>
          <p:cNvSpPr/>
          <p:nvPr/>
        </p:nvSpPr>
        <p:spPr>
          <a:xfrm>
            <a:off x="8070190" y="2478054"/>
            <a:ext cx="266739" cy="146613"/>
          </a:xfrm>
          <a:custGeom>
            <a:rect b="b" l="l" r="r" t="t"/>
            <a:pathLst>
              <a:path extrusionOk="0" h="4561" w="8298">
                <a:moveTo>
                  <a:pt x="0" y="0"/>
                </a:moveTo>
                <a:lnTo>
                  <a:pt x="0" y="4465"/>
                </a:lnTo>
                <a:cubicBezTo>
                  <a:pt x="0" y="4497"/>
                  <a:pt x="32" y="4560"/>
                  <a:pt x="64" y="4560"/>
                </a:cubicBezTo>
                <a:lnTo>
                  <a:pt x="8234" y="4560"/>
                </a:lnTo>
                <a:cubicBezTo>
                  <a:pt x="8266" y="4560"/>
                  <a:pt x="8298" y="4497"/>
                  <a:pt x="8298" y="4465"/>
                </a:cubicBezTo>
                <a:lnTo>
                  <a:pt x="8298" y="32"/>
                </a:lnTo>
                <a:lnTo>
                  <a:pt x="82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8"/>
          <p:cNvSpPr/>
          <p:nvPr/>
        </p:nvSpPr>
        <p:spPr>
          <a:xfrm>
            <a:off x="8064082" y="2472943"/>
            <a:ext cx="278954" cy="157832"/>
          </a:xfrm>
          <a:custGeom>
            <a:rect b="b" l="l" r="r" t="t"/>
            <a:pathLst>
              <a:path extrusionOk="0" h="4910" w="8678">
                <a:moveTo>
                  <a:pt x="8298" y="381"/>
                </a:moveTo>
                <a:lnTo>
                  <a:pt x="8298" y="4529"/>
                </a:lnTo>
                <a:lnTo>
                  <a:pt x="381" y="4529"/>
                </a:lnTo>
                <a:lnTo>
                  <a:pt x="381" y="381"/>
                </a:lnTo>
                <a:close/>
                <a:moveTo>
                  <a:pt x="190" y="1"/>
                </a:moveTo>
                <a:cubicBezTo>
                  <a:pt x="64" y="1"/>
                  <a:pt x="0" y="64"/>
                  <a:pt x="0" y="191"/>
                </a:cubicBezTo>
                <a:lnTo>
                  <a:pt x="0" y="4624"/>
                </a:lnTo>
                <a:cubicBezTo>
                  <a:pt x="0" y="4783"/>
                  <a:pt x="127" y="4909"/>
                  <a:pt x="254" y="4909"/>
                </a:cubicBezTo>
                <a:lnTo>
                  <a:pt x="8424" y="4878"/>
                </a:lnTo>
                <a:cubicBezTo>
                  <a:pt x="8551" y="4878"/>
                  <a:pt x="8678" y="4751"/>
                  <a:pt x="8678" y="4624"/>
                </a:cubicBezTo>
                <a:lnTo>
                  <a:pt x="8678" y="191"/>
                </a:lnTo>
                <a:cubicBezTo>
                  <a:pt x="8678" y="64"/>
                  <a:pt x="8614" y="1"/>
                  <a:pt x="848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8"/>
          <p:cNvSpPr/>
          <p:nvPr/>
        </p:nvSpPr>
        <p:spPr>
          <a:xfrm>
            <a:off x="8060000" y="2465839"/>
            <a:ext cx="287119" cy="23434"/>
          </a:xfrm>
          <a:custGeom>
            <a:rect b="b" l="l" r="r" t="t"/>
            <a:pathLst>
              <a:path extrusionOk="0" h="729" w="8932">
                <a:moveTo>
                  <a:pt x="254" y="0"/>
                </a:moveTo>
                <a:cubicBezTo>
                  <a:pt x="127" y="0"/>
                  <a:pt x="1" y="95"/>
                  <a:pt x="1" y="253"/>
                </a:cubicBezTo>
                <a:lnTo>
                  <a:pt x="1" y="443"/>
                </a:lnTo>
                <a:cubicBezTo>
                  <a:pt x="1" y="602"/>
                  <a:pt x="127" y="729"/>
                  <a:pt x="254" y="729"/>
                </a:cubicBezTo>
                <a:lnTo>
                  <a:pt x="8678" y="729"/>
                </a:lnTo>
                <a:cubicBezTo>
                  <a:pt x="8836" y="729"/>
                  <a:pt x="8931" y="602"/>
                  <a:pt x="8931" y="443"/>
                </a:cubicBezTo>
                <a:lnTo>
                  <a:pt x="8931" y="253"/>
                </a:lnTo>
                <a:cubicBezTo>
                  <a:pt x="8931" y="95"/>
                  <a:pt x="8836" y="0"/>
                  <a:pt x="86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8"/>
          <p:cNvSpPr/>
          <p:nvPr/>
        </p:nvSpPr>
        <p:spPr>
          <a:xfrm>
            <a:off x="8053892" y="2459731"/>
            <a:ext cx="299334" cy="34620"/>
          </a:xfrm>
          <a:custGeom>
            <a:rect b="b" l="l" r="r" t="t"/>
            <a:pathLst>
              <a:path extrusionOk="0" h="1077" w="9312">
                <a:moveTo>
                  <a:pt x="8868" y="348"/>
                </a:moveTo>
                <a:cubicBezTo>
                  <a:pt x="8900" y="348"/>
                  <a:pt x="8931" y="412"/>
                  <a:pt x="8931" y="443"/>
                </a:cubicBezTo>
                <a:lnTo>
                  <a:pt x="8931" y="633"/>
                </a:lnTo>
                <a:cubicBezTo>
                  <a:pt x="8931" y="697"/>
                  <a:pt x="8900" y="729"/>
                  <a:pt x="8868" y="729"/>
                </a:cubicBezTo>
                <a:lnTo>
                  <a:pt x="444" y="729"/>
                </a:lnTo>
                <a:cubicBezTo>
                  <a:pt x="412" y="729"/>
                  <a:pt x="381" y="697"/>
                  <a:pt x="381" y="633"/>
                </a:cubicBezTo>
                <a:lnTo>
                  <a:pt x="381" y="443"/>
                </a:lnTo>
                <a:cubicBezTo>
                  <a:pt x="381" y="380"/>
                  <a:pt x="412" y="348"/>
                  <a:pt x="444" y="348"/>
                </a:cubicBezTo>
                <a:close/>
                <a:moveTo>
                  <a:pt x="444" y="0"/>
                </a:moveTo>
                <a:cubicBezTo>
                  <a:pt x="191" y="0"/>
                  <a:pt x="1" y="190"/>
                  <a:pt x="1" y="443"/>
                </a:cubicBezTo>
                <a:lnTo>
                  <a:pt x="1" y="633"/>
                </a:lnTo>
                <a:cubicBezTo>
                  <a:pt x="1" y="887"/>
                  <a:pt x="191" y="1077"/>
                  <a:pt x="444" y="1077"/>
                </a:cubicBezTo>
                <a:lnTo>
                  <a:pt x="8868" y="1077"/>
                </a:lnTo>
                <a:cubicBezTo>
                  <a:pt x="9121" y="1077"/>
                  <a:pt x="9311" y="887"/>
                  <a:pt x="9311" y="633"/>
                </a:cubicBezTo>
                <a:lnTo>
                  <a:pt x="9311" y="443"/>
                </a:lnTo>
                <a:cubicBezTo>
                  <a:pt x="9311" y="190"/>
                  <a:pt x="9121" y="0"/>
                  <a:pt x="886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8"/>
          <p:cNvSpPr/>
          <p:nvPr/>
        </p:nvSpPr>
        <p:spPr>
          <a:xfrm>
            <a:off x="8129240" y="2442405"/>
            <a:ext cx="31599" cy="22437"/>
          </a:xfrm>
          <a:custGeom>
            <a:rect b="b" l="l" r="r" t="t"/>
            <a:pathLst>
              <a:path extrusionOk="0" h="698" w="983">
                <a:moveTo>
                  <a:pt x="444" y="1"/>
                </a:moveTo>
                <a:cubicBezTo>
                  <a:pt x="190" y="1"/>
                  <a:pt x="0" y="222"/>
                  <a:pt x="0" y="444"/>
                </a:cubicBezTo>
                <a:lnTo>
                  <a:pt x="0" y="476"/>
                </a:lnTo>
                <a:cubicBezTo>
                  <a:pt x="0" y="602"/>
                  <a:pt x="95" y="697"/>
                  <a:pt x="222" y="697"/>
                </a:cubicBezTo>
                <a:lnTo>
                  <a:pt x="760" y="697"/>
                </a:lnTo>
                <a:cubicBezTo>
                  <a:pt x="887" y="697"/>
                  <a:pt x="982" y="602"/>
                  <a:pt x="982" y="476"/>
                </a:cubicBezTo>
                <a:lnTo>
                  <a:pt x="982" y="444"/>
                </a:lnTo>
                <a:cubicBezTo>
                  <a:pt x="982" y="222"/>
                  <a:pt x="760" y="1"/>
                  <a:pt x="5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8"/>
          <p:cNvSpPr/>
          <p:nvPr/>
        </p:nvSpPr>
        <p:spPr>
          <a:xfrm>
            <a:off x="8123132" y="2436297"/>
            <a:ext cx="43814" cy="34652"/>
          </a:xfrm>
          <a:custGeom>
            <a:rect b="b" l="l" r="r" t="t"/>
            <a:pathLst>
              <a:path extrusionOk="0" h="1078" w="1363">
                <a:moveTo>
                  <a:pt x="729" y="381"/>
                </a:moveTo>
                <a:cubicBezTo>
                  <a:pt x="855" y="381"/>
                  <a:pt x="982" y="507"/>
                  <a:pt x="982" y="634"/>
                </a:cubicBezTo>
                <a:lnTo>
                  <a:pt x="982" y="666"/>
                </a:lnTo>
                <a:cubicBezTo>
                  <a:pt x="982" y="697"/>
                  <a:pt x="950" y="697"/>
                  <a:pt x="950" y="697"/>
                </a:cubicBezTo>
                <a:lnTo>
                  <a:pt x="412" y="697"/>
                </a:lnTo>
                <a:cubicBezTo>
                  <a:pt x="380" y="697"/>
                  <a:pt x="380" y="697"/>
                  <a:pt x="380" y="666"/>
                </a:cubicBezTo>
                <a:lnTo>
                  <a:pt x="380" y="634"/>
                </a:lnTo>
                <a:cubicBezTo>
                  <a:pt x="380" y="507"/>
                  <a:pt x="475" y="381"/>
                  <a:pt x="634" y="381"/>
                </a:cubicBezTo>
                <a:close/>
                <a:moveTo>
                  <a:pt x="634" y="1"/>
                </a:moveTo>
                <a:cubicBezTo>
                  <a:pt x="285" y="1"/>
                  <a:pt x="0" y="286"/>
                  <a:pt x="0" y="634"/>
                </a:cubicBezTo>
                <a:lnTo>
                  <a:pt x="0" y="666"/>
                </a:lnTo>
                <a:cubicBezTo>
                  <a:pt x="0" y="919"/>
                  <a:pt x="190" y="1077"/>
                  <a:pt x="412" y="1077"/>
                </a:cubicBezTo>
                <a:lnTo>
                  <a:pt x="950" y="1077"/>
                </a:lnTo>
                <a:cubicBezTo>
                  <a:pt x="1172" y="1077"/>
                  <a:pt x="1362" y="919"/>
                  <a:pt x="1362" y="666"/>
                </a:cubicBezTo>
                <a:lnTo>
                  <a:pt x="1362" y="634"/>
                </a:lnTo>
                <a:cubicBezTo>
                  <a:pt x="1362" y="286"/>
                  <a:pt x="1077" y="1"/>
                  <a:pt x="72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8"/>
          <p:cNvSpPr/>
          <p:nvPr/>
        </p:nvSpPr>
        <p:spPr>
          <a:xfrm>
            <a:off x="8064082" y="2589018"/>
            <a:ext cx="278954" cy="12247"/>
          </a:xfrm>
          <a:custGeom>
            <a:rect b="b" l="l" r="r" t="t"/>
            <a:pathLst>
              <a:path extrusionOk="0" h="381" w="8678">
                <a:moveTo>
                  <a:pt x="190" y="0"/>
                </a:moveTo>
                <a:cubicBezTo>
                  <a:pt x="64" y="0"/>
                  <a:pt x="0" y="95"/>
                  <a:pt x="0" y="190"/>
                </a:cubicBezTo>
                <a:cubicBezTo>
                  <a:pt x="0" y="285"/>
                  <a:pt x="64" y="380"/>
                  <a:pt x="190" y="380"/>
                </a:cubicBezTo>
                <a:lnTo>
                  <a:pt x="8488" y="380"/>
                </a:lnTo>
                <a:cubicBezTo>
                  <a:pt x="8614" y="380"/>
                  <a:pt x="8678" y="285"/>
                  <a:pt x="8678" y="190"/>
                </a:cubicBezTo>
                <a:cubicBezTo>
                  <a:pt x="8678" y="95"/>
                  <a:pt x="8614" y="0"/>
                  <a:pt x="848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8"/>
          <p:cNvSpPr/>
          <p:nvPr/>
        </p:nvSpPr>
        <p:spPr>
          <a:xfrm>
            <a:off x="8064082" y="2512642"/>
            <a:ext cx="278954" cy="12247"/>
          </a:xfrm>
          <a:custGeom>
            <a:rect b="b" l="l" r="r" t="t"/>
            <a:pathLst>
              <a:path extrusionOk="0" h="381" w="8678">
                <a:moveTo>
                  <a:pt x="190" y="1"/>
                </a:moveTo>
                <a:cubicBezTo>
                  <a:pt x="64" y="1"/>
                  <a:pt x="0" y="96"/>
                  <a:pt x="0" y="191"/>
                </a:cubicBezTo>
                <a:cubicBezTo>
                  <a:pt x="0" y="286"/>
                  <a:pt x="64" y="381"/>
                  <a:pt x="190" y="381"/>
                </a:cubicBezTo>
                <a:lnTo>
                  <a:pt x="8488" y="381"/>
                </a:lnTo>
                <a:cubicBezTo>
                  <a:pt x="8614" y="381"/>
                  <a:pt x="8678" y="286"/>
                  <a:pt x="8678" y="191"/>
                </a:cubicBezTo>
                <a:cubicBezTo>
                  <a:pt x="8678" y="96"/>
                  <a:pt x="8614" y="1"/>
                  <a:pt x="848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8"/>
          <p:cNvSpPr/>
          <p:nvPr/>
        </p:nvSpPr>
        <p:spPr>
          <a:xfrm>
            <a:off x="8518098" y="2293799"/>
            <a:ext cx="273875" cy="347166"/>
          </a:xfrm>
          <a:custGeom>
            <a:rect b="b" l="l" r="r" t="t"/>
            <a:pathLst>
              <a:path extrusionOk="0" h="10800" w="8520">
                <a:moveTo>
                  <a:pt x="761" y="0"/>
                </a:moveTo>
                <a:cubicBezTo>
                  <a:pt x="349" y="0"/>
                  <a:pt x="1" y="348"/>
                  <a:pt x="1" y="728"/>
                </a:cubicBezTo>
                <a:lnTo>
                  <a:pt x="1" y="10039"/>
                </a:lnTo>
                <a:cubicBezTo>
                  <a:pt x="1" y="10451"/>
                  <a:pt x="349" y="10799"/>
                  <a:pt x="761" y="10799"/>
                </a:cubicBezTo>
                <a:lnTo>
                  <a:pt x="7760" y="10799"/>
                </a:lnTo>
                <a:cubicBezTo>
                  <a:pt x="8171" y="10799"/>
                  <a:pt x="8520" y="10451"/>
                  <a:pt x="8520" y="10039"/>
                </a:cubicBezTo>
                <a:lnTo>
                  <a:pt x="8520" y="728"/>
                </a:lnTo>
                <a:cubicBezTo>
                  <a:pt x="8520" y="348"/>
                  <a:pt x="8171" y="0"/>
                  <a:pt x="776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8"/>
          <p:cNvSpPr/>
          <p:nvPr/>
        </p:nvSpPr>
        <p:spPr>
          <a:xfrm>
            <a:off x="8513019" y="2287691"/>
            <a:ext cx="285062" cy="358352"/>
          </a:xfrm>
          <a:custGeom>
            <a:rect b="b" l="l" r="r" t="t"/>
            <a:pathLst>
              <a:path extrusionOk="0" h="11148" w="8868">
                <a:moveTo>
                  <a:pt x="7949" y="380"/>
                </a:moveTo>
                <a:cubicBezTo>
                  <a:pt x="8234" y="380"/>
                  <a:pt x="8488" y="633"/>
                  <a:pt x="8488" y="918"/>
                </a:cubicBezTo>
                <a:lnTo>
                  <a:pt x="8488" y="10229"/>
                </a:lnTo>
                <a:cubicBezTo>
                  <a:pt x="8488" y="10546"/>
                  <a:pt x="8234" y="10799"/>
                  <a:pt x="7949" y="10799"/>
                </a:cubicBezTo>
                <a:lnTo>
                  <a:pt x="919" y="10799"/>
                </a:lnTo>
                <a:cubicBezTo>
                  <a:pt x="602" y="10799"/>
                  <a:pt x="381" y="10546"/>
                  <a:pt x="381" y="10229"/>
                </a:cubicBezTo>
                <a:lnTo>
                  <a:pt x="381" y="918"/>
                </a:lnTo>
                <a:cubicBezTo>
                  <a:pt x="381" y="633"/>
                  <a:pt x="602" y="380"/>
                  <a:pt x="919" y="380"/>
                </a:cubicBezTo>
                <a:close/>
                <a:moveTo>
                  <a:pt x="919" y="0"/>
                </a:moveTo>
                <a:cubicBezTo>
                  <a:pt x="412" y="0"/>
                  <a:pt x="1" y="412"/>
                  <a:pt x="1" y="918"/>
                </a:cubicBezTo>
                <a:lnTo>
                  <a:pt x="1" y="10229"/>
                </a:lnTo>
                <a:cubicBezTo>
                  <a:pt x="1" y="10736"/>
                  <a:pt x="412" y="11148"/>
                  <a:pt x="919" y="11148"/>
                </a:cubicBezTo>
                <a:lnTo>
                  <a:pt x="7918" y="11148"/>
                </a:lnTo>
                <a:cubicBezTo>
                  <a:pt x="8456" y="11148"/>
                  <a:pt x="8868" y="10736"/>
                  <a:pt x="8868" y="10229"/>
                </a:cubicBezTo>
                <a:lnTo>
                  <a:pt x="8868" y="918"/>
                </a:lnTo>
                <a:cubicBezTo>
                  <a:pt x="8868" y="412"/>
                  <a:pt x="8425" y="0"/>
                  <a:pt x="791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8"/>
          <p:cNvSpPr/>
          <p:nvPr/>
        </p:nvSpPr>
        <p:spPr>
          <a:xfrm>
            <a:off x="8590392" y="2248988"/>
            <a:ext cx="131344" cy="80459"/>
          </a:xfrm>
          <a:custGeom>
            <a:rect b="b" l="l" r="r" t="t"/>
            <a:pathLst>
              <a:path extrusionOk="0" h="2503" w="4086">
                <a:moveTo>
                  <a:pt x="2059" y="1"/>
                </a:moveTo>
                <a:cubicBezTo>
                  <a:pt x="1647" y="1"/>
                  <a:pt x="1299" y="254"/>
                  <a:pt x="1299" y="729"/>
                </a:cubicBezTo>
                <a:lnTo>
                  <a:pt x="1299" y="792"/>
                </a:lnTo>
                <a:cubicBezTo>
                  <a:pt x="1299" y="951"/>
                  <a:pt x="1140" y="1109"/>
                  <a:pt x="982" y="1109"/>
                </a:cubicBezTo>
                <a:lnTo>
                  <a:pt x="412" y="1109"/>
                </a:lnTo>
                <a:cubicBezTo>
                  <a:pt x="285" y="1109"/>
                  <a:pt x="159" y="1204"/>
                  <a:pt x="159" y="1331"/>
                </a:cubicBezTo>
                <a:lnTo>
                  <a:pt x="0" y="2503"/>
                </a:lnTo>
                <a:lnTo>
                  <a:pt x="4086" y="2503"/>
                </a:lnTo>
                <a:lnTo>
                  <a:pt x="3959" y="1331"/>
                </a:lnTo>
                <a:cubicBezTo>
                  <a:pt x="3959" y="1204"/>
                  <a:pt x="3832" y="1109"/>
                  <a:pt x="3706" y="1109"/>
                </a:cubicBezTo>
                <a:lnTo>
                  <a:pt x="3136" y="1109"/>
                </a:lnTo>
                <a:cubicBezTo>
                  <a:pt x="2946" y="1109"/>
                  <a:pt x="2819" y="951"/>
                  <a:pt x="2819" y="761"/>
                </a:cubicBezTo>
                <a:cubicBezTo>
                  <a:pt x="2787" y="286"/>
                  <a:pt x="2471" y="1"/>
                  <a:pt x="2059"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8"/>
          <p:cNvSpPr/>
          <p:nvPr/>
        </p:nvSpPr>
        <p:spPr>
          <a:xfrm>
            <a:off x="8584285" y="2242881"/>
            <a:ext cx="144588" cy="92674"/>
          </a:xfrm>
          <a:custGeom>
            <a:rect b="b" l="l" r="r" t="t"/>
            <a:pathLst>
              <a:path extrusionOk="0" h="2883" w="4498">
                <a:moveTo>
                  <a:pt x="2249" y="381"/>
                </a:moveTo>
                <a:cubicBezTo>
                  <a:pt x="2597" y="381"/>
                  <a:pt x="2819" y="602"/>
                  <a:pt x="2819" y="951"/>
                </a:cubicBezTo>
                <a:cubicBezTo>
                  <a:pt x="2819" y="1109"/>
                  <a:pt x="2882" y="1236"/>
                  <a:pt x="2977" y="1331"/>
                </a:cubicBezTo>
                <a:cubicBezTo>
                  <a:pt x="3072" y="1426"/>
                  <a:pt x="3199" y="1489"/>
                  <a:pt x="3326" y="1489"/>
                </a:cubicBezTo>
                <a:lnTo>
                  <a:pt x="3896" y="1489"/>
                </a:lnTo>
                <a:cubicBezTo>
                  <a:pt x="3927" y="1489"/>
                  <a:pt x="3959" y="1489"/>
                  <a:pt x="3959" y="1521"/>
                </a:cubicBezTo>
                <a:lnTo>
                  <a:pt x="3959" y="1552"/>
                </a:lnTo>
                <a:lnTo>
                  <a:pt x="4086" y="2534"/>
                </a:lnTo>
                <a:lnTo>
                  <a:pt x="412" y="2534"/>
                </a:lnTo>
                <a:lnTo>
                  <a:pt x="539" y="1552"/>
                </a:lnTo>
                <a:lnTo>
                  <a:pt x="539" y="1521"/>
                </a:lnTo>
                <a:cubicBezTo>
                  <a:pt x="539" y="1489"/>
                  <a:pt x="570" y="1457"/>
                  <a:pt x="602" y="1457"/>
                </a:cubicBezTo>
                <a:lnTo>
                  <a:pt x="1172" y="1457"/>
                </a:lnTo>
                <a:cubicBezTo>
                  <a:pt x="1299" y="1457"/>
                  <a:pt x="1425" y="1426"/>
                  <a:pt x="1520" y="1331"/>
                </a:cubicBezTo>
                <a:cubicBezTo>
                  <a:pt x="1615" y="1236"/>
                  <a:pt x="1679" y="1109"/>
                  <a:pt x="1679" y="982"/>
                </a:cubicBezTo>
                <a:lnTo>
                  <a:pt x="1679" y="919"/>
                </a:lnTo>
                <a:cubicBezTo>
                  <a:pt x="1679" y="539"/>
                  <a:pt x="1964" y="381"/>
                  <a:pt x="2249" y="381"/>
                </a:cubicBezTo>
                <a:close/>
                <a:moveTo>
                  <a:pt x="2249" y="1"/>
                </a:moveTo>
                <a:cubicBezTo>
                  <a:pt x="1679" y="32"/>
                  <a:pt x="1330" y="381"/>
                  <a:pt x="1299" y="951"/>
                </a:cubicBezTo>
                <a:lnTo>
                  <a:pt x="1299" y="982"/>
                </a:lnTo>
                <a:cubicBezTo>
                  <a:pt x="1299" y="1014"/>
                  <a:pt x="1299" y="1046"/>
                  <a:pt x="1267" y="1077"/>
                </a:cubicBezTo>
                <a:cubicBezTo>
                  <a:pt x="1235" y="1077"/>
                  <a:pt x="1204" y="1109"/>
                  <a:pt x="1172" y="1109"/>
                </a:cubicBezTo>
                <a:lnTo>
                  <a:pt x="602" y="1109"/>
                </a:lnTo>
                <a:cubicBezTo>
                  <a:pt x="380" y="1109"/>
                  <a:pt x="190" y="1299"/>
                  <a:pt x="190" y="1521"/>
                </a:cubicBezTo>
                <a:lnTo>
                  <a:pt x="32" y="2693"/>
                </a:lnTo>
                <a:cubicBezTo>
                  <a:pt x="0" y="2724"/>
                  <a:pt x="32" y="2788"/>
                  <a:pt x="64" y="2819"/>
                </a:cubicBezTo>
                <a:cubicBezTo>
                  <a:pt x="95" y="2883"/>
                  <a:pt x="159" y="2883"/>
                  <a:pt x="190" y="2883"/>
                </a:cubicBezTo>
                <a:lnTo>
                  <a:pt x="4307" y="2883"/>
                </a:lnTo>
                <a:cubicBezTo>
                  <a:pt x="4339" y="2883"/>
                  <a:pt x="4402" y="2883"/>
                  <a:pt x="4434" y="2819"/>
                </a:cubicBezTo>
                <a:cubicBezTo>
                  <a:pt x="4466" y="2788"/>
                  <a:pt x="4497" y="2724"/>
                  <a:pt x="4497" y="2693"/>
                </a:cubicBezTo>
                <a:lnTo>
                  <a:pt x="4339" y="1521"/>
                </a:lnTo>
                <a:cubicBezTo>
                  <a:pt x="4307" y="1299"/>
                  <a:pt x="4117" y="1109"/>
                  <a:pt x="3896" y="1109"/>
                </a:cubicBezTo>
                <a:lnTo>
                  <a:pt x="3326" y="1109"/>
                </a:lnTo>
                <a:cubicBezTo>
                  <a:pt x="3294" y="1109"/>
                  <a:pt x="3262" y="1077"/>
                  <a:pt x="3231" y="1077"/>
                </a:cubicBezTo>
                <a:cubicBezTo>
                  <a:pt x="3199" y="1046"/>
                  <a:pt x="3199" y="1014"/>
                  <a:pt x="3199" y="951"/>
                </a:cubicBezTo>
                <a:cubicBezTo>
                  <a:pt x="3167" y="381"/>
                  <a:pt x="2787" y="1"/>
                  <a:pt x="224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8"/>
          <p:cNvSpPr/>
          <p:nvPr/>
        </p:nvSpPr>
        <p:spPr>
          <a:xfrm>
            <a:off x="8646389" y="2262232"/>
            <a:ext cx="20380" cy="21409"/>
          </a:xfrm>
          <a:custGeom>
            <a:rect b="b" l="l" r="r" t="t"/>
            <a:pathLst>
              <a:path extrusionOk="0" h="666" w="634">
                <a:moveTo>
                  <a:pt x="317" y="0"/>
                </a:moveTo>
                <a:cubicBezTo>
                  <a:pt x="127" y="0"/>
                  <a:pt x="0" y="159"/>
                  <a:pt x="0" y="349"/>
                </a:cubicBezTo>
                <a:cubicBezTo>
                  <a:pt x="0" y="507"/>
                  <a:pt x="127" y="665"/>
                  <a:pt x="317" y="665"/>
                </a:cubicBezTo>
                <a:cubicBezTo>
                  <a:pt x="507" y="665"/>
                  <a:pt x="634" y="507"/>
                  <a:pt x="634" y="349"/>
                </a:cubicBezTo>
                <a:cubicBezTo>
                  <a:pt x="634" y="159"/>
                  <a:pt x="507" y="0"/>
                  <a:pt x="31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8"/>
          <p:cNvSpPr/>
          <p:nvPr/>
        </p:nvSpPr>
        <p:spPr>
          <a:xfrm>
            <a:off x="8640281" y="2256125"/>
            <a:ext cx="32595" cy="33624"/>
          </a:xfrm>
          <a:custGeom>
            <a:rect b="b" l="l" r="r" t="t"/>
            <a:pathLst>
              <a:path extrusionOk="0" h="1046" w="1014">
                <a:moveTo>
                  <a:pt x="507" y="380"/>
                </a:moveTo>
                <a:cubicBezTo>
                  <a:pt x="570" y="380"/>
                  <a:pt x="634" y="444"/>
                  <a:pt x="634" y="539"/>
                </a:cubicBezTo>
                <a:cubicBezTo>
                  <a:pt x="634" y="602"/>
                  <a:pt x="570" y="665"/>
                  <a:pt x="507" y="665"/>
                </a:cubicBezTo>
                <a:cubicBezTo>
                  <a:pt x="444" y="665"/>
                  <a:pt x="380" y="602"/>
                  <a:pt x="380" y="539"/>
                </a:cubicBezTo>
                <a:cubicBezTo>
                  <a:pt x="380" y="444"/>
                  <a:pt x="444" y="380"/>
                  <a:pt x="507" y="380"/>
                </a:cubicBezTo>
                <a:close/>
                <a:moveTo>
                  <a:pt x="507" y="0"/>
                </a:moveTo>
                <a:cubicBezTo>
                  <a:pt x="222" y="0"/>
                  <a:pt x="0" y="254"/>
                  <a:pt x="0" y="539"/>
                </a:cubicBezTo>
                <a:cubicBezTo>
                  <a:pt x="0" y="792"/>
                  <a:pt x="222" y="1045"/>
                  <a:pt x="507" y="1045"/>
                </a:cubicBezTo>
                <a:cubicBezTo>
                  <a:pt x="792" y="1045"/>
                  <a:pt x="1014" y="792"/>
                  <a:pt x="1014" y="539"/>
                </a:cubicBezTo>
                <a:cubicBezTo>
                  <a:pt x="1014" y="254"/>
                  <a:pt x="792" y="0"/>
                  <a:pt x="50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8"/>
          <p:cNvSpPr/>
          <p:nvPr/>
        </p:nvSpPr>
        <p:spPr>
          <a:xfrm>
            <a:off x="8542528" y="2320254"/>
            <a:ext cx="225015" cy="295252"/>
          </a:xfrm>
          <a:custGeom>
            <a:rect b="b" l="l" r="r" t="t"/>
            <a:pathLst>
              <a:path extrusionOk="0" h="9185" w="7000">
                <a:moveTo>
                  <a:pt x="1" y="0"/>
                </a:moveTo>
                <a:lnTo>
                  <a:pt x="1" y="9184"/>
                </a:lnTo>
                <a:lnTo>
                  <a:pt x="7000" y="9184"/>
                </a:lnTo>
                <a:lnTo>
                  <a:pt x="7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8"/>
          <p:cNvSpPr/>
          <p:nvPr/>
        </p:nvSpPr>
        <p:spPr>
          <a:xfrm>
            <a:off x="8536421" y="2314146"/>
            <a:ext cx="237230" cy="306438"/>
          </a:xfrm>
          <a:custGeom>
            <a:rect b="b" l="l" r="r" t="t"/>
            <a:pathLst>
              <a:path extrusionOk="0" h="9533" w="7380">
                <a:moveTo>
                  <a:pt x="7000" y="349"/>
                </a:moveTo>
                <a:lnTo>
                  <a:pt x="7000" y="9184"/>
                </a:lnTo>
                <a:lnTo>
                  <a:pt x="381" y="9184"/>
                </a:lnTo>
                <a:lnTo>
                  <a:pt x="381" y="349"/>
                </a:lnTo>
                <a:close/>
                <a:moveTo>
                  <a:pt x="191" y="0"/>
                </a:moveTo>
                <a:cubicBezTo>
                  <a:pt x="96" y="0"/>
                  <a:pt x="1" y="64"/>
                  <a:pt x="1" y="190"/>
                </a:cubicBezTo>
                <a:lnTo>
                  <a:pt x="1" y="9374"/>
                </a:lnTo>
                <a:cubicBezTo>
                  <a:pt x="1" y="9469"/>
                  <a:pt x="96" y="9533"/>
                  <a:pt x="191" y="9533"/>
                </a:cubicBezTo>
                <a:lnTo>
                  <a:pt x="7190" y="9533"/>
                </a:lnTo>
                <a:cubicBezTo>
                  <a:pt x="7316" y="9533"/>
                  <a:pt x="7380" y="9469"/>
                  <a:pt x="7380" y="9374"/>
                </a:cubicBezTo>
                <a:lnTo>
                  <a:pt x="7380" y="190"/>
                </a:lnTo>
                <a:cubicBezTo>
                  <a:pt x="7380" y="64"/>
                  <a:pt x="7316" y="0"/>
                  <a:pt x="7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8"/>
          <p:cNvSpPr/>
          <p:nvPr/>
        </p:nvSpPr>
        <p:spPr>
          <a:xfrm>
            <a:off x="8584285" y="2383354"/>
            <a:ext cx="27516" cy="12247"/>
          </a:xfrm>
          <a:custGeom>
            <a:rect b="b" l="l" r="r" t="t"/>
            <a:pathLst>
              <a:path extrusionOk="0" h="381" w="856">
                <a:moveTo>
                  <a:pt x="190" y="1"/>
                </a:moveTo>
                <a:cubicBezTo>
                  <a:pt x="95" y="1"/>
                  <a:pt x="0" y="96"/>
                  <a:pt x="0" y="191"/>
                </a:cubicBezTo>
                <a:cubicBezTo>
                  <a:pt x="0" y="286"/>
                  <a:pt x="95" y="381"/>
                  <a:pt x="190" y="381"/>
                </a:cubicBezTo>
                <a:lnTo>
                  <a:pt x="665" y="381"/>
                </a:lnTo>
                <a:cubicBezTo>
                  <a:pt x="792" y="381"/>
                  <a:pt x="855" y="286"/>
                  <a:pt x="855" y="191"/>
                </a:cubicBezTo>
                <a:cubicBezTo>
                  <a:pt x="855" y="96"/>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8"/>
          <p:cNvSpPr/>
          <p:nvPr/>
        </p:nvSpPr>
        <p:spPr>
          <a:xfrm>
            <a:off x="8621959" y="2383354"/>
            <a:ext cx="106914" cy="12247"/>
          </a:xfrm>
          <a:custGeom>
            <a:rect b="b" l="l" r="r" t="t"/>
            <a:pathLst>
              <a:path extrusionOk="0" h="381" w="3326">
                <a:moveTo>
                  <a:pt x="190" y="1"/>
                </a:moveTo>
                <a:cubicBezTo>
                  <a:pt x="95" y="1"/>
                  <a:pt x="0" y="96"/>
                  <a:pt x="0" y="191"/>
                </a:cubicBezTo>
                <a:cubicBezTo>
                  <a:pt x="0" y="286"/>
                  <a:pt x="95" y="381"/>
                  <a:pt x="190" y="381"/>
                </a:cubicBezTo>
                <a:lnTo>
                  <a:pt x="3135" y="381"/>
                </a:lnTo>
                <a:cubicBezTo>
                  <a:pt x="3230" y="381"/>
                  <a:pt x="3325" y="286"/>
                  <a:pt x="3325" y="191"/>
                </a:cubicBezTo>
                <a:cubicBezTo>
                  <a:pt x="3325" y="96"/>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8"/>
          <p:cNvSpPr/>
          <p:nvPr/>
        </p:nvSpPr>
        <p:spPr>
          <a:xfrm>
            <a:off x="8584285" y="2424082"/>
            <a:ext cx="27516" cy="11251"/>
          </a:xfrm>
          <a:custGeom>
            <a:rect b="b" l="l" r="r" t="t"/>
            <a:pathLst>
              <a:path extrusionOk="0" h="350" w="856">
                <a:moveTo>
                  <a:pt x="190" y="1"/>
                </a:moveTo>
                <a:cubicBezTo>
                  <a:pt x="95" y="1"/>
                  <a:pt x="0" y="64"/>
                  <a:pt x="0" y="191"/>
                </a:cubicBezTo>
                <a:cubicBezTo>
                  <a:pt x="0" y="286"/>
                  <a:pt x="95" y="349"/>
                  <a:pt x="190" y="349"/>
                </a:cubicBezTo>
                <a:lnTo>
                  <a:pt x="665" y="349"/>
                </a:lnTo>
                <a:cubicBezTo>
                  <a:pt x="792" y="349"/>
                  <a:pt x="855" y="286"/>
                  <a:pt x="855" y="191"/>
                </a:cubicBezTo>
                <a:cubicBezTo>
                  <a:pt x="855" y="64"/>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8"/>
          <p:cNvSpPr/>
          <p:nvPr/>
        </p:nvSpPr>
        <p:spPr>
          <a:xfrm>
            <a:off x="8621959" y="2424082"/>
            <a:ext cx="106914" cy="11251"/>
          </a:xfrm>
          <a:custGeom>
            <a:rect b="b" l="l" r="r" t="t"/>
            <a:pathLst>
              <a:path extrusionOk="0" h="350" w="3326">
                <a:moveTo>
                  <a:pt x="190" y="1"/>
                </a:moveTo>
                <a:cubicBezTo>
                  <a:pt x="95" y="1"/>
                  <a:pt x="0" y="64"/>
                  <a:pt x="0" y="191"/>
                </a:cubicBezTo>
                <a:cubicBezTo>
                  <a:pt x="0" y="286"/>
                  <a:pt x="95" y="349"/>
                  <a:pt x="190" y="349"/>
                </a:cubicBezTo>
                <a:lnTo>
                  <a:pt x="3135" y="349"/>
                </a:lnTo>
                <a:cubicBezTo>
                  <a:pt x="3230" y="349"/>
                  <a:pt x="3325" y="286"/>
                  <a:pt x="3325" y="191"/>
                </a:cubicBezTo>
                <a:cubicBezTo>
                  <a:pt x="3325" y="64"/>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8"/>
          <p:cNvSpPr/>
          <p:nvPr/>
        </p:nvSpPr>
        <p:spPr>
          <a:xfrm>
            <a:off x="8584285" y="2463781"/>
            <a:ext cx="27516" cy="12247"/>
          </a:xfrm>
          <a:custGeom>
            <a:rect b="b" l="l" r="r" t="t"/>
            <a:pathLst>
              <a:path extrusionOk="0" h="381" w="856">
                <a:moveTo>
                  <a:pt x="190" y="1"/>
                </a:moveTo>
                <a:cubicBezTo>
                  <a:pt x="95" y="1"/>
                  <a:pt x="0" y="96"/>
                  <a:pt x="0" y="191"/>
                </a:cubicBezTo>
                <a:cubicBezTo>
                  <a:pt x="0" y="286"/>
                  <a:pt x="95" y="381"/>
                  <a:pt x="190" y="381"/>
                </a:cubicBezTo>
                <a:lnTo>
                  <a:pt x="665" y="381"/>
                </a:lnTo>
                <a:cubicBezTo>
                  <a:pt x="792" y="381"/>
                  <a:pt x="855" y="286"/>
                  <a:pt x="855" y="191"/>
                </a:cubicBezTo>
                <a:cubicBezTo>
                  <a:pt x="855" y="96"/>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8"/>
          <p:cNvSpPr/>
          <p:nvPr/>
        </p:nvSpPr>
        <p:spPr>
          <a:xfrm>
            <a:off x="8621959" y="2463781"/>
            <a:ext cx="106914" cy="12247"/>
          </a:xfrm>
          <a:custGeom>
            <a:rect b="b" l="l" r="r" t="t"/>
            <a:pathLst>
              <a:path extrusionOk="0" h="381" w="3326">
                <a:moveTo>
                  <a:pt x="190" y="1"/>
                </a:moveTo>
                <a:cubicBezTo>
                  <a:pt x="95" y="1"/>
                  <a:pt x="0" y="96"/>
                  <a:pt x="0" y="191"/>
                </a:cubicBezTo>
                <a:cubicBezTo>
                  <a:pt x="0" y="286"/>
                  <a:pt x="95" y="381"/>
                  <a:pt x="190" y="381"/>
                </a:cubicBezTo>
                <a:lnTo>
                  <a:pt x="3135" y="381"/>
                </a:lnTo>
                <a:cubicBezTo>
                  <a:pt x="3230" y="381"/>
                  <a:pt x="3325" y="286"/>
                  <a:pt x="3325" y="191"/>
                </a:cubicBezTo>
                <a:cubicBezTo>
                  <a:pt x="3325" y="96"/>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8"/>
          <p:cNvSpPr/>
          <p:nvPr/>
        </p:nvSpPr>
        <p:spPr>
          <a:xfrm>
            <a:off x="8584285" y="2503480"/>
            <a:ext cx="27516" cy="12247"/>
          </a:xfrm>
          <a:custGeom>
            <a:rect b="b" l="l" r="r" t="t"/>
            <a:pathLst>
              <a:path extrusionOk="0" h="381" w="856">
                <a:moveTo>
                  <a:pt x="190" y="1"/>
                </a:moveTo>
                <a:cubicBezTo>
                  <a:pt x="95" y="1"/>
                  <a:pt x="0" y="96"/>
                  <a:pt x="0" y="191"/>
                </a:cubicBezTo>
                <a:cubicBezTo>
                  <a:pt x="0" y="286"/>
                  <a:pt x="95" y="381"/>
                  <a:pt x="190" y="381"/>
                </a:cubicBezTo>
                <a:lnTo>
                  <a:pt x="665" y="381"/>
                </a:lnTo>
                <a:cubicBezTo>
                  <a:pt x="792" y="381"/>
                  <a:pt x="855" y="286"/>
                  <a:pt x="855" y="191"/>
                </a:cubicBezTo>
                <a:cubicBezTo>
                  <a:pt x="855" y="96"/>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8"/>
          <p:cNvSpPr/>
          <p:nvPr/>
        </p:nvSpPr>
        <p:spPr>
          <a:xfrm>
            <a:off x="8621959" y="2503480"/>
            <a:ext cx="106914" cy="12247"/>
          </a:xfrm>
          <a:custGeom>
            <a:rect b="b" l="l" r="r" t="t"/>
            <a:pathLst>
              <a:path extrusionOk="0" h="381" w="3326">
                <a:moveTo>
                  <a:pt x="190" y="1"/>
                </a:moveTo>
                <a:cubicBezTo>
                  <a:pt x="95" y="1"/>
                  <a:pt x="0" y="96"/>
                  <a:pt x="0" y="191"/>
                </a:cubicBezTo>
                <a:cubicBezTo>
                  <a:pt x="0" y="286"/>
                  <a:pt x="95" y="381"/>
                  <a:pt x="190" y="381"/>
                </a:cubicBezTo>
                <a:lnTo>
                  <a:pt x="3135" y="381"/>
                </a:lnTo>
                <a:cubicBezTo>
                  <a:pt x="3230" y="381"/>
                  <a:pt x="3325" y="286"/>
                  <a:pt x="3325" y="191"/>
                </a:cubicBezTo>
                <a:cubicBezTo>
                  <a:pt x="3325" y="96"/>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8"/>
          <p:cNvSpPr/>
          <p:nvPr/>
        </p:nvSpPr>
        <p:spPr>
          <a:xfrm>
            <a:off x="8705407" y="2512642"/>
            <a:ext cx="141534" cy="142563"/>
          </a:xfrm>
          <a:custGeom>
            <a:rect b="b" l="l" r="r" t="t"/>
            <a:pathLst>
              <a:path extrusionOk="0" h="4435" w="4403">
                <a:moveTo>
                  <a:pt x="2218" y="1"/>
                </a:moveTo>
                <a:cubicBezTo>
                  <a:pt x="983" y="1"/>
                  <a:pt x="1" y="983"/>
                  <a:pt x="1" y="2218"/>
                </a:cubicBezTo>
                <a:cubicBezTo>
                  <a:pt x="1" y="3421"/>
                  <a:pt x="983" y="4435"/>
                  <a:pt x="2218" y="4435"/>
                </a:cubicBezTo>
                <a:cubicBezTo>
                  <a:pt x="3421" y="4435"/>
                  <a:pt x="4403" y="3421"/>
                  <a:pt x="4403" y="2218"/>
                </a:cubicBezTo>
                <a:cubicBezTo>
                  <a:pt x="4403" y="983"/>
                  <a:pt x="3421" y="1"/>
                  <a:pt x="2218"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8"/>
          <p:cNvSpPr/>
          <p:nvPr/>
        </p:nvSpPr>
        <p:spPr>
          <a:xfrm>
            <a:off x="8699299" y="2506534"/>
            <a:ext cx="153750" cy="153750"/>
          </a:xfrm>
          <a:custGeom>
            <a:rect b="b" l="l" r="r" t="t"/>
            <a:pathLst>
              <a:path extrusionOk="0" h="4783" w="4783">
                <a:moveTo>
                  <a:pt x="2408" y="381"/>
                </a:moveTo>
                <a:cubicBezTo>
                  <a:pt x="3516" y="381"/>
                  <a:pt x="4403" y="1299"/>
                  <a:pt x="4403" y="2408"/>
                </a:cubicBezTo>
                <a:cubicBezTo>
                  <a:pt x="4403" y="3516"/>
                  <a:pt x="3516" y="4435"/>
                  <a:pt x="2408" y="4435"/>
                </a:cubicBezTo>
                <a:cubicBezTo>
                  <a:pt x="1268" y="4435"/>
                  <a:pt x="381" y="3516"/>
                  <a:pt x="381" y="2408"/>
                </a:cubicBezTo>
                <a:cubicBezTo>
                  <a:pt x="381" y="1299"/>
                  <a:pt x="1268" y="381"/>
                  <a:pt x="2408" y="381"/>
                </a:cubicBezTo>
                <a:close/>
                <a:moveTo>
                  <a:pt x="2408" y="1"/>
                </a:moveTo>
                <a:cubicBezTo>
                  <a:pt x="1078" y="1"/>
                  <a:pt x="1" y="1078"/>
                  <a:pt x="1" y="2408"/>
                </a:cubicBezTo>
                <a:cubicBezTo>
                  <a:pt x="1" y="3706"/>
                  <a:pt x="1078" y="4783"/>
                  <a:pt x="2408" y="4783"/>
                </a:cubicBezTo>
                <a:cubicBezTo>
                  <a:pt x="3706" y="4783"/>
                  <a:pt x="4783" y="3706"/>
                  <a:pt x="4783" y="2408"/>
                </a:cubicBezTo>
                <a:cubicBezTo>
                  <a:pt x="4783" y="1078"/>
                  <a:pt x="3706" y="1"/>
                  <a:pt x="240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8"/>
          <p:cNvSpPr/>
          <p:nvPr/>
        </p:nvSpPr>
        <p:spPr>
          <a:xfrm>
            <a:off x="8747163" y="2551344"/>
            <a:ext cx="69240" cy="54743"/>
          </a:xfrm>
          <a:custGeom>
            <a:rect b="b" l="l" r="r" t="t"/>
            <a:pathLst>
              <a:path extrusionOk="0" h="1703" w="2154">
                <a:moveTo>
                  <a:pt x="2154" y="0"/>
                </a:moveTo>
                <a:lnTo>
                  <a:pt x="0" y="919"/>
                </a:lnTo>
                <a:lnTo>
                  <a:pt x="697" y="1679"/>
                </a:lnTo>
                <a:cubicBezTo>
                  <a:pt x="713" y="1695"/>
                  <a:pt x="737" y="1703"/>
                  <a:pt x="760" y="1703"/>
                </a:cubicBezTo>
                <a:cubicBezTo>
                  <a:pt x="784" y="1703"/>
                  <a:pt x="808" y="1695"/>
                  <a:pt x="824" y="1679"/>
                </a:cubicBezTo>
                <a:lnTo>
                  <a:pt x="2154" y="0"/>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8"/>
          <p:cNvSpPr/>
          <p:nvPr/>
        </p:nvSpPr>
        <p:spPr>
          <a:xfrm>
            <a:off x="8740027" y="2544819"/>
            <a:ext cx="83513" cy="67633"/>
          </a:xfrm>
          <a:custGeom>
            <a:rect b="b" l="l" r="r" t="t"/>
            <a:pathLst>
              <a:path extrusionOk="0" h="2104" w="2598">
                <a:moveTo>
                  <a:pt x="2390" y="1"/>
                </a:moveTo>
                <a:cubicBezTo>
                  <a:pt x="2338" y="1"/>
                  <a:pt x="2284" y="24"/>
                  <a:pt x="2249" y="77"/>
                </a:cubicBezTo>
                <a:lnTo>
                  <a:pt x="982" y="1660"/>
                </a:lnTo>
                <a:lnTo>
                  <a:pt x="349" y="995"/>
                </a:lnTo>
                <a:cubicBezTo>
                  <a:pt x="317" y="963"/>
                  <a:pt x="270" y="948"/>
                  <a:pt x="222" y="948"/>
                </a:cubicBezTo>
                <a:cubicBezTo>
                  <a:pt x="175" y="948"/>
                  <a:pt x="127" y="963"/>
                  <a:pt x="96" y="995"/>
                </a:cubicBezTo>
                <a:cubicBezTo>
                  <a:pt x="1" y="1058"/>
                  <a:pt x="1" y="1185"/>
                  <a:pt x="64" y="1248"/>
                </a:cubicBezTo>
                <a:lnTo>
                  <a:pt x="761" y="2008"/>
                </a:lnTo>
                <a:cubicBezTo>
                  <a:pt x="824" y="2072"/>
                  <a:pt x="887" y="2103"/>
                  <a:pt x="982" y="2103"/>
                </a:cubicBezTo>
                <a:cubicBezTo>
                  <a:pt x="1046" y="2103"/>
                  <a:pt x="1109" y="2072"/>
                  <a:pt x="1172" y="2008"/>
                </a:cubicBezTo>
                <a:lnTo>
                  <a:pt x="1204" y="2008"/>
                </a:lnTo>
                <a:lnTo>
                  <a:pt x="2534" y="298"/>
                </a:lnTo>
                <a:cubicBezTo>
                  <a:pt x="2598" y="235"/>
                  <a:pt x="2598" y="108"/>
                  <a:pt x="2503" y="45"/>
                </a:cubicBezTo>
                <a:cubicBezTo>
                  <a:pt x="2474" y="17"/>
                  <a:pt x="2433" y="1"/>
                  <a:pt x="239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8"/>
          <p:cNvSpPr/>
          <p:nvPr/>
        </p:nvSpPr>
        <p:spPr>
          <a:xfrm>
            <a:off x="6605299" y="1928177"/>
            <a:ext cx="388922" cy="540840"/>
          </a:xfrm>
          <a:custGeom>
            <a:rect b="b" l="l" r="r" t="t"/>
            <a:pathLst>
              <a:path extrusionOk="0" h="16825" w="12099">
                <a:moveTo>
                  <a:pt x="11956" y="0"/>
                </a:moveTo>
                <a:cubicBezTo>
                  <a:pt x="11941" y="0"/>
                  <a:pt x="11925" y="3"/>
                  <a:pt x="11908" y="8"/>
                </a:cubicBezTo>
                <a:cubicBezTo>
                  <a:pt x="11338" y="103"/>
                  <a:pt x="10768" y="230"/>
                  <a:pt x="10198" y="388"/>
                </a:cubicBezTo>
                <a:cubicBezTo>
                  <a:pt x="10103" y="420"/>
                  <a:pt x="10071" y="515"/>
                  <a:pt x="10103" y="610"/>
                </a:cubicBezTo>
                <a:cubicBezTo>
                  <a:pt x="10103" y="705"/>
                  <a:pt x="10198" y="737"/>
                  <a:pt x="10261" y="737"/>
                </a:cubicBezTo>
                <a:lnTo>
                  <a:pt x="10293" y="737"/>
                </a:lnTo>
                <a:cubicBezTo>
                  <a:pt x="10831" y="578"/>
                  <a:pt x="11402" y="420"/>
                  <a:pt x="11972" y="325"/>
                </a:cubicBezTo>
                <a:cubicBezTo>
                  <a:pt x="12035" y="325"/>
                  <a:pt x="12098" y="230"/>
                  <a:pt x="12098" y="135"/>
                </a:cubicBezTo>
                <a:cubicBezTo>
                  <a:pt x="12072" y="57"/>
                  <a:pt x="12025" y="0"/>
                  <a:pt x="11956" y="0"/>
                </a:cubicBezTo>
                <a:close/>
                <a:moveTo>
                  <a:pt x="8665" y="995"/>
                </a:moveTo>
                <a:cubicBezTo>
                  <a:pt x="8639" y="995"/>
                  <a:pt x="8611" y="1003"/>
                  <a:pt x="8583" y="1022"/>
                </a:cubicBezTo>
                <a:cubicBezTo>
                  <a:pt x="8045" y="1243"/>
                  <a:pt x="7538" y="1528"/>
                  <a:pt x="7031" y="1813"/>
                </a:cubicBezTo>
                <a:cubicBezTo>
                  <a:pt x="6968" y="1877"/>
                  <a:pt x="6936" y="1972"/>
                  <a:pt x="6968" y="2035"/>
                </a:cubicBezTo>
                <a:cubicBezTo>
                  <a:pt x="7000" y="2098"/>
                  <a:pt x="7063" y="2130"/>
                  <a:pt x="7126" y="2130"/>
                </a:cubicBezTo>
                <a:cubicBezTo>
                  <a:pt x="7158" y="2130"/>
                  <a:pt x="7190" y="2130"/>
                  <a:pt x="7221" y="2098"/>
                </a:cubicBezTo>
                <a:cubicBezTo>
                  <a:pt x="7696" y="1813"/>
                  <a:pt x="8203" y="1560"/>
                  <a:pt x="8710" y="1307"/>
                </a:cubicBezTo>
                <a:cubicBezTo>
                  <a:pt x="8805" y="1275"/>
                  <a:pt x="8836" y="1180"/>
                  <a:pt x="8805" y="1085"/>
                </a:cubicBezTo>
                <a:cubicBezTo>
                  <a:pt x="8782" y="1040"/>
                  <a:pt x="8728" y="995"/>
                  <a:pt x="8665" y="995"/>
                </a:cubicBezTo>
                <a:close/>
                <a:moveTo>
                  <a:pt x="5698" y="2761"/>
                </a:moveTo>
                <a:cubicBezTo>
                  <a:pt x="5664" y="2761"/>
                  <a:pt x="5630" y="2771"/>
                  <a:pt x="5606" y="2795"/>
                </a:cubicBezTo>
                <a:cubicBezTo>
                  <a:pt x="5131" y="3143"/>
                  <a:pt x="4719" y="3523"/>
                  <a:pt x="4308" y="3935"/>
                </a:cubicBezTo>
                <a:cubicBezTo>
                  <a:pt x="4213" y="3999"/>
                  <a:pt x="4213" y="4125"/>
                  <a:pt x="4308" y="4189"/>
                </a:cubicBezTo>
                <a:cubicBezTo>
                  <a:pt x="4339" y="4220"/>
                  <a:pt x="4371" y="4220"/>
                  <a:pt x="4403" y="4220"/>
                </a:cubicBezTo>
                <a:cubicBezTo>
                  <a:pt x="4466" y="4220"/>
                  <a:pt x="4498" y="4220"/>
                  <a:pt x="4529" y="4189"/>
                </a:cubicBezTo>
                <a:cubicBezTo>
                  <a:pt x="4941" y="3777"/>
                  <a:pt x="5353" y="3428"/>
                  <a:pt x="5796" y="3080"/>
                </a:cubicBezTo>
                <a:cubicBezTo>
                  <a:pt x="5891" y="3017"/>
                  <a:pt x="5891" y="2890"/>
                  <a:pt x="5828" y="2827"/>
                </a:cubicBezTo>
                <a:cubicBezTo>
                  <a:pt x="5808" y="2788"/>
                  <a:pt x="5752" y="2761"/>
                  <a:pt x="5698" y="2761"/>
                </a:cubicBezTo>
                <a:close/>
                <a:moveTo>
                  <a:pt x="3282" y="5167"/>
                </a:moveTo>
                <a:cubicBezTo>
                  <a:pt x="3226" y="5167"/>
                  <a:pt x="3175" y="5194"/>
                  <a:pt x="3136" y="5234"/>
                </a:cubicBezTo>
                <a:cubicBezTo>
                  <a:pt x="2788" y="5677"/>
                  <a:pt x="2439" y="6152"/>
                  <a:pt x="2123" y="6659"/>
                </a:cubicBezTo>
                <a:cubicBezTo>
                  <a:pt x="2091" y="6754"/>
                  <a:pt x="2091" y="6849"/>
                  <a:pt x="2186" y="6880"/>
                </a:cubicBezTo>
                <a:cubicBezTo>
                  <a:pt x="2218" y="6912"/>
                  <a:pt x="2249" y="6912"/>
                  <a:pt x="2281" y="6912"/>
                </a:cubicBezTo>
                <a:cubicBezTo>
                  <a:pt x="2344" y="6912"/>
                  <a:pt x="2376" y="6880"/>
                  <a:pt x="2408" y="6849"/>
                </a:cubicBezTo>
                <a:cubicBezTo>
                  <a:pt x="2724" y="6374"/>
                  <a:pt x="3041" y="5899"/>
                  <a:pt x="3389" y="5455"/>
                </a:cubicBezTo>
                <a:cubicBezTo>
                  <a:pt x="3453" y="5360"/>
                  <a:pt x="3453" y="5265"/>
                  <a:pt x="3389" y="5202"/>
                </a:cubicBezTo>
                <a:cubicBezTo>
                  <a:pt x="3353" y="5178"/>
                  <a:pt x="3317" y="5167"/>
                  <a:pt x="3282" y="5167"/>
                </a:cubicBezTo>
                <a:close/>
                <a:moveTo>
                  <a:pt x="1453" y="8083"/>
                </a:moveTo>
                <a:cubicBezTo>
                  <a:pt x="1394" y="8083"/>
                  <a:pt x="1340" y="8117"/>
                  <a:pt x="1299" y="8179"/>
                </a:cubicBezTo>
                <a:cubicBezTo>
                  <a:pt x="1077" y="8717"/>
                  <a:pt x="856" y="9256"/>
                  <a:pt x="666" y="9794"/>
                </a:cubicBezTo>
                <a:cubicBezTo>
                  <a:pt x="634" y="9889"/>
                  <a:pt x="697" y="9984"/>
                  <a:pt x="792" y="10016"/>
                </a:cubicBezTo>
                <a:cubicBezTo>
                  <a:pt x="792" y="10016"/>
                  <a:pt x="824" y="10047"/>
                  <a:pt x="824" y="10047"/>
                </a:cubicBezTo>
                <a:cubicBezTo>
                  <a:pt x="919" y="10047"/>
                  <a:pt x="982" y="9984"/>
                  <a:pt x="1014" y="9921"/>
                </a:cubicBezTo>
                <a:cubicBezTo>
                  <a:pt x="1172" y="9382"/>
                  <a:pt x="1394" y="8844"/>
                  <a:pt x="1616" y="8337"/>
                </a:cubicBezTo>
                <a:cubicBezTo>
                  <a:pt x="1647" y="8242"/>
                  <a:pt x="1616" y="8147"/>
                  <a:pt x="1552" y="8115"/>
                </a:cubicBezTo>
                <a:cubicBezTo>
                  <a:pt x="1519" y="8093"/>
                  <a:pt x="1485" y="8083"/>
                  <a:pt x="1453" y="8083"/>
                </a:cubicBezTo>
                <a:close/>
                <a:moveTo>
                  <a:pt x="444" y="11346"/>
                </a:moveTo>
                <a:cubicBezTo>
                  <a:pt x="349" y="11346"/>
                  <a:pt x="254" y="11409"/>
                  <a:pt x="254" y="11504"/>
                </a:cubicBezTo>
                <a:cubicBezTo>
                  <a:pt x="127" y="12074"/>
                  <a:pt x="64" y="12644"/>
                  <a:pt x="32" y="13214"/>
                </a:cubicBezTo>
                <a:cubicBezTo>
                  <a:pt x="1" y="13309"/>
                  <a:pt x="96" y="13404"/>
                  <a:pt x="191" y="13404"/>
                </a:cubicBezTo>
                <a:cubicBezTo>
                  <a:pt x="286" y="13404"/>
                  <a:pt x="349" y="13341"/>
                  <a:pt x="349" y="13246"/>
                </a:cubicBezTo>
                <a:cubicBezTo>
                  <a:pt x="412" y="12676"/>
                  <a:pt x="476" y="12106"/>
                  <a:pt x="571" y="11567"/>
                </a:cubicBezTo>
                <a:cubicBezTo>
                  <a:pt x="602" y="11472"/>
                  <a:pt x="539" y="11377"/>
                  <a:pt x="444" y="11346"/>
                </a:cubicBezTo>
                <a:close/>
                <a:moveTo>
                  <a:pt x="159" y="14766"/>
                </a:moveTo>
                <a:cubicBezTo>
                  <a:pt x="64" y="14798"/>
                  <a:pt x="1" y="14861"/>
                  <a:pt x="1" y="14956"/>
                </a:cubicBezTo>
                <a:cubicBezTo>
                  <a:pt x="32" y="15526"/>
                  <a:pt x="96" y="16128"/>
                  <a:pt x="191" y="16698"/>
                </a:cubicBezTo>
                <a:cubicBezTo>
                  <a:pt x="191" y="16761"/>
                  <a:pt x="286" y="16824"/>
                  <a:pt x="349" y="16824"/>
                </a:cubicBezTo>
                <a:lnTo>
                  <a:pt x="381" y="16824"/>
                </a:lnTo>
                <a:cubicBezTo>
                  <a:pt x="476" y="16793"/>
                  <a:pt x="539" y="16729"/>
                  <a:pt x="539" y="16634"/>
                </a:cubicBezTo>
                <a:cubicBezTo>
                  <a:pt x="444" y="16064"/>
                  <a:pt x="381" y="15494"/>
                  <a:pt x="349" y="14924"/>
                </a:cubicBezTo>
                <a:cubicBezTo>
                  <a:pt x="349" y="14829"/>
                  <a:pt x="254" y="14766"/>
                  <a:pt x="159" y="14766"/>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8"/>
          <p:cNvSpPr/>
          <p:nvPr/>
        </p:nvSpPr>
        <p:spPr>
          <a:xfrm>
            <a:off x="6822149" y="2420124"/>
            <a:ext cx="711594" cy="430647"/>
          </a:xfrm>
          <a:custGeom>
            <a:rect b="b" l="l" r="r" t="t"/>
            <a:pathLst>
              <a:path extrusionOk="0" h="13397" w="22137">
                <a:moveTo>
                  <a:pt x="21979" y="0"/>
                </a:moveTo>
                <a:cubicBezTo>
                  <a:pt x="21884" y="0"/>
                  <a:pt x="21789" y="64"/>
                  <a:pt x="21789" y="159"/>
                </a:cubicBezTo>
                <a:cubicBezTo>
                  <a:pt x="21757" y="697"/>
                  <a:pt x="21662" y="1267"/>
                  <a:pt x="21535" y="1837"/>
                </a:cubicBezTo>
                <a:cubicBezTo>
                  <a:pt x="21535" y="1932"/>
                  <a:pt x="21598" y="1995"/>
                  <a:pt x="21693" y="2027"/>
                </a:cubicBezTo>
                <a:lnTo>
                  <a:pt x="21725" y="2027"/>
                </a:lnTo>
                <a:cubicBezTo>
                  <a:pt x="21789" y="2027"/>
                  <a:pt x="21852" y="1964"/>
                  <a:pt x="21884" y="1900"/>
                </a:cubicBezTo>
                <a:cubicBezTo>
                  <a:pt x="22010" y="1330"/>
                  <a:pt x="22074" y="760"/>
                  <a:pt x="22137" y="190"/>
                </a:cubicBezTo>
                <a:cubicBezTo>
                  <a:pt x="22137" y="95"/>
                  <a:pt x="22074" y="0"/>
                  <a:pt x="21979" y="0"/>
                </a:cubicBezTo>
                <a:close/>
                <a:moveTo>
                  <a:pt x="21262" y="3349"/>
                </a:moveTo>
                <a:cubicBezTo>
                  <a:pt x="21186" y="3349"/>
                  <a:pt x="21118" y="3401"/>
                  <a:pt x="21092" y="3452"/>
                </a:cubicBezTo>
                <a:cubicBezTo>
                  <a:pt x="20902" y="3991"/>
                  <a:pt x="20712" y="4529"/>
                  <a:pt x="20458" y="5036"/>
                </a:cubicBezTo>
                <a:cubicBezTo>
                  <a:pt x="20427" y="5131"/>
                  <a:pt x="20458" y="5226"/>
                  <a:pt x="20522" y="5257"/>
                </a:cubicBezTo>
                <a:cubicBezTo>
                  <a:pt x="20553" y="5289"/>
                  <a:pt x="20585" y="5289"/>
                  <a:pt x="20617" y="5289"/>
                </a:cubicBezTo>
                <a:cubicBezTo>
                  <a:pt x="20680" y="5289"/>
                  <a:pt x="20743" y="5257"/>
                  <a:pt x="20775" y="5194"/>
                </a:cubicBezTo>
                <a:cubicBezTo>
                  <a:pt x="21028" y="4656"/>
                  <a:pt x="21250" y="4117"/>
                  <a:pt x="21408" y="3579"/>
                </a:cubicBezTo>
                <a:cubicBezTo>
                  <a:pt x="21440" y="3484"/>
                  <a:pt x="21408" y="3389"/>
                  <a:pt x="21313" y="3357"/>
                </a:cubicBezTo>
                <a:cubicBezTo>
                  <a:pt x="21296" y="3351"/>
                  <a:pt x="21279" y="3349"/>
                  <a:pt x="21262" y="3349"/>
                </a:cubicBezTo>
                <a:close/>
                <a:moveTo>
                  <a:pt x="19769" y="6442"/>
                </a:moveTo>
                <a:cubicBezTo>
                  <a:pt x="19713" y="6442"/>
                  <a:pt x="19655" y="6464"/>
                  <a:pt x="19635" y="6524"/>
                </a:cubicBezTo>
                <a:cubicBezTo>
                  <a:pt x="19318" y="6999"/>
                  <a:pt x="19002" y="7443"/>
                  <a:pt x="18622" y="7886"/>
                </a:cubicBezTo>
                <a:cubicBezTo>
                  <a:pt x="18558" y="7949"/>
                  <a:pt x="18590" y="8076"/>
                  <a:pt x="18653" y="8139"/>
                </a:cubicBezTo>
                <a:cubicBezTo>
                  <a:pt x="18685" y="8171"/>
                  <a:pt x="18717" y="8171"/>
                  <a:pt x="18780" y="8171"/>
                </a:cubicBezTo>
                <a:cubicBezTo>
                  <a:pt x="18812" y="8171"/>
                  <a:pt x="18875" y="8139"/>
                  <a:pt x="18907" y="8108"/>
                </a:cubicBezTo>
                <a:cubicBezTo>
                  <a:pt x="19255" y="7664"/>
                  <a:pt x="19603" y="7189"/>
                  <a:pt x="19920" y="6714"/>
                </a:cubicBezTo>
                <a:cubicBezTo>
                  <a:pt x="19983" y="6619"/>
                  <a:pt x="19952" y="6524"/>
                  <a:pt x="19857" y="6461"/>
                </a:cubicBezTo>
                <a:cubicBezTo>
                  <a:pt x="19834" y="6449"/>
                  <a:pt x="19802" y="6442"/>
                  <a:pt x="19769" y="6442"/>
                </a:cubicBezTo>
                <a:close/>
                <a:moveTo>
                  <a:pt x="17581" y="9093"/>
                </a:moveTo>
                <a:cubicBezTo>
                  <a:pt x="17545" y="9093"/>
                  <a:pt x="17510" y="9110"/>
                  <a:pt x="17482" y="9153"/>
                </a:cubicBezTo>
                <a:cubicBezTo>
                  <a:pt x="17070" y="9533"/>
                  <a:pt x="16626" y="9913"/>
                  <a:pt x="16183" y="10229"/>
                </a:cubicBezTo>
                <a:cubicBezTo>
                  <a:pt x="16088" y="10293"/>
                  <a:pt x="16088" y="10419"/>
                  <a:pt x="16151" y="10483"/>
                </a:cubicBezTo>
                <a:cubicBezTo>
                  <a:pt x="16183" y="10514"/>
                  <a:pt x="16246" y="10546"/>
                  <a:pt x="16278" y="10546"/>
                </a:cubicBezTo>
                <a:cubicBezTo>
                  <a:pt x="16310" y="10546"/>
                  <a:pt x="16373" y="10546"/>
                  <a:pt x="16373" y="10514"/>
                </a:cubicBezTo>
                <a:cubicBezTo>
                  <a:pt x="16848" y="10166"/>
                  <a:pt x="17291" y="9786"/>
                  <a:pt x="17703" y="9374"/>
                </a:cubicBezTo>
                <a:cubicBezTo>
                  <a:pt x="17798" y="9311"/>
                  <a:pt x="17798" y="9216"/>
                  <a:pt x="17703" y="9153"/>
                </a:cubicBezTo>
                <a:cubicBezTo>
                  <a:pt x="17668" y="9118"/>
                  <a:pt x="17624" y="9093"/>
                  <a:pt x="17581" y="9093"/>
                </a:cubicBezTo>
                <a:close/>
                <a:moveTo>
                  <a:pt x="214" y="10939"/>
                </a:moveTo>
                <a:cubicBezTo>
                  <a:pt x="157" y="10939"/>
                  <a:pt x="104" y="10961"/>
                  <a:pt x="64" y="11021"/>
                </a:cubicBezTo>
                <a:cubicBezTo>
                  <a:pt x="0" y="11116"/>
                  <a:pt x="32" y="11211"/>
                  <a:pt x="127" y="11243"/>
                </a:cubicBezTo>
                <a:cubicBezTo>
                  <a:pt x="602" y="11559"/>
                  <a:pt x="1077" y="11813"/>
                  <a:pt x="1552" y="12034"/>
                </a:cubicBezTo>
                <a:cubicBezTo>
                  <a:pt x="1584" y="12066"/>
                  <a:pt x="1615" y="12066"/>
                  <a:pt x="1647" y="12066"/>
                </a:cubicBezTo>
                <a:cubicBezTo>
                  <a:pt x="1710" y="12066"/>
                  <a:pt x="1774" y="12034"/>
                  <a:pt x="1805" y="11971"/>
                </a:cubicBezTo>
                <a:cubicBezTo>
                  <a:pt x="1837" y="11876"/>
                  <a:pt x="1805" y="11781"/>
                  <a:pt x="1710" y="11718"/>
                </a:cubicBezTo>
                <a:cubicBezTo>
                  <a:pt x="1235" y="11496"/>
                  <a:pt x="760" y="11243"/>
                  <a:pt x="317" y="10958"/>
                </a:cubicBezTo>
                <a:cubicBezTo>
                  <a:pt x="282" y="10946"/>
                  <a:pt x="247" y="10939"/>
                  <a:pt x="214" y="10939"/>
                </a:cubicBezTo>
                <a:close/>
                <a:moveTo>
                  <a:pt x="14858" y="11146"/>
                </a:moveTo>
                <a:cubicBezTo>
                  <a:pt x="14825" y="11146"/>
                  <a:pt x="14792" y="11157"/>
                  <a:pt x="14758" y="11179"/>
                </a:cubicBezTo>
                <a:cubicBezTo>
                  <a:pt x="14283" y="11464"/>
                  <a:pt x="13776" y="11718"/>
                  <a:pt x="13238" y="11939"/>
                </a:cubicBezTo>
                <a:cubicBezTo>
                  <a:pt x="13175" y="11971"/>
                  <a:pt x="13111" y="12066"/>
                  <a:pt x="13175" y="12161"/>
                </a:cubicBezTo>
                <a:cubicBezTo>
                  <a:pt x="13175" y="12225"/>
                  <a:pt x="13238" y="12256"/>
                  <a:pt x="13333" y="12256"/>
                </a:cubicBezTo>
                <a:lnTo>
                  <a:pt x="13365" y="12256"/>
                </a:lnTo>
                <a:cubicBezTo>
                  <a:pt x="13903" y="12034"/>
                  <a:pt x="14441" y="11749"/>
                  <a:pt x="14948" y="11464"/>
                </a:cubicBezTo>
                <a:cubicBezTo>
                  <a:pt x="15011" y="11433"/>
                  <a:pt x="15043" y="11338"/>
                  <a:pt x="15011" y="11243"/>
                </a:cubicBezTo>
                <a:cubicBezTo>
                  <a:pt x="14970" y="11181"/>
                  <a:pt x="14916" y="11146"/>
                  <a:pt x="14858" y="11146"/>
                </a:cubicBezTo>
                <a:close/>
                <a:moveTo>
                  <a:pt x="3244" y="12343"/>
                </a:moveTo>
                <a:cubicBezTo>
                  <a:pt x="3167" y="12343"/>
                  <a:pt x="3098" y="12400"/>
                  <a:pt x="3072" y="12478"/>
                </a:cubicBezTo>
                <a:cubicBezTo>
                  <a:pt x="3040" y="12573"/>
                  <a:pt x="3072" y="12668"/>
                  <a:pt x="3167" y="12700"/>
                </a:cubicBezTo>
                <a:cubicBezTo>
                  <a:pt x="3737" y="12858"/>
                  <a:pt x="4307" y="13016"/>
                  <a:pt x="4846" y="13143"/>
                </a:cubicBezTo>
                <a:lnTo>
                  <a:pt x="4909" y="13143"/>
                </a:lnTo>
                <a:cubicBezTo>
                  <a:pt x="4972" y="13143"/>
                  <a:pt x="5036" y="13080"/>
                  <a:pt x="5067" y="12985"/>
                </a:cubicBezTo>
                <a:cubicBezTo>
                  <a:pt x="5067" y="12890"/>
                  <a:pt x="5036" y="12826"/>
                  <a:pt x="4941" y="12795"/>
                </a:cubicBezTo>
                <a:cubicBezTo>
                  <a:pt x="4371" y="12668"/>
                  <a:pt x="3832" y="12541"/>
                  <a:pt x="3294" y="12351"/>
                </a:cubicBezTo>
                <a:cubicBezTo>
                  <a:pt x="3277" y="12346"/>
                  <a:pt x="3260" y="12343"/>
                  <a:pt x="3244" y="12343"/>
                </a:cubicBezTo>
                <a:close/>
                <a:moveTo>
                  <a:pt x="11705" y="12501"/>
                </a:moveTo>
                <a:cubicBezTo>
                  <a:pt x="11688" y="12501"/>
                  <a:pt x="11671" y="12504"/>
                  <a:pt x="11654" y="12510"/>
                </a:cubicBezTo>
                <a:cubicBezTo>
                  <a:pt x="11116" y="12668"/>
                  <a:pt x="10546" y="12795"/>
                  <a:pt x="10008" y="12890"/>
                </a:cubicBezTo>
                <a:cubicBezTo>
                  <a:pt x="9913" y="12890"/>
                  <a:pt x="9849" y="12985"/>
                  <a:pt x="9849" y="13080"/>
                </a:cubicBezTo>
                <a:cubicBezTo>
                  <a:pt x="9881" y="13175"/>
                  <a:pt x="9944" y="13238"/>
                  <a:pt x="10039" y="13238"/>
                </a:cubicBezTo>
                <a:cubicBezTo>
                  <a:pt x="10609" y="13143"/>
                  <a:pt x="11179" y="13016"/>
                  <a:pt x="11749" y="12826"/>
                </a:cubicBezTo>
                <a:cubicBezTo>
                  <a:pt x="11844" y="12826"/>
                  <a:pt x="11908" y="12731"/>
                  <a:pt x="11876" y="12636"/>
                </a:cubicBezTo>
                <a:cubicBezTo>
                  <a:pt x="11850" y="12558"/>
                  <a:pt x="11781" y="12501"/>
                  <a:pt x="11705" y="12501"/>
                </a:cubicBezTo>
                <a:close/>
                <a:moveTo>
                  <a:pt x="6619" y="13016"/>
                </a:moveTo>
                <a:cubicBezTo>
                  <a:pt x="6524" y="13016"/>
                  <a:pt x="6429" y="13080"/>
                  <a:pt x="6429" y="13175"/>
                </a:cubicBezTo>
                <a:cubicBezTo>
                  <a:pt x="6429" y="13270"/>
                  <a:pt x="6492" y="13365"/>
                  <a:pt x="6587" y="13365"/>
                </a:cubicBezTo>
                <a:cubicBezTo>
                  <a:pt x="6967" y="13396"/>
                  <a:pt x="7347" y="13396"/>
                  <a:pt x="7696" y="13396"/>
                </a:cubicBezTo>
                <a:lnTo>
                  <a:pt x="8329" y="13396"/>
                </a:lnTo>
                <a:cubicBezTo>
                  <a:pt x="8424" y="13396"/>
                  <a:pt x="8487" y="13301"/>
                  <a:pt x="8487" y="13206"/>
                </a:cubicBezTo>
                <a:cubicBezTo>
                  <a:pt x="8487" y="13111"/>
                  <a:pt x="8392" y="13048"/>
                  <a:pt x="8297" y="13048"/>
                </a:cubicBezTo>
                <a:cubicBezTo>
                  <a:pt x="8074" y="13061"/>
                  <a:pt x="7846" y="13069"/>
                  <a:pt x="7614" y="13069"/>
                </a:cubicBezTo>
                <a:cubicBezTo>
                  <a:pt x="7287" y="13069"/>
                  <a:pt x="6953" y="13053"/>
                  <a:pt x="6619" y="13016"/>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8"/>
          <p:cNvSpPr/>
          <p:nvPr/>
        </p:nvSpPr>
        <p:spPr>
          <a:xfrm>
            <a:off x="7239520" y="1955532"/>
            <a:ext cx="221961" cy="184673"/>
          </a:xfrm>
          <a:custGeom>
            <a:rect b="b" l="l" r="r" t="t"/>
            <a:pathLst>
              <a:path extrusionOk="0" h="5745" w="6905">
                <a:moveTo>
                  <a:pt x="184" y="0"/>
                </a:moveTo>
                <a:cubicBezTo>
                  <a:pt x="115" y="0"/>
                  <a:pt x="56" y="36"/>
                  <a:pt x="32" y="107"/>
                </a:cubicBezTo>
                <a:cubicBezTo>
                  <a:pt x="1" y="202"/>
                  <a:pt x="32" y="297"/>
                  <a:pt x="127" y="329"/>
                </a:cubicBezTo>
                <a:cubicBezTo>
                  <a:pt x="634" y="551"/>
                  <a:pt x="1172" y="804"/>
                  <a:pt x="1647" y="1057"/>
                </a:cubicBezTo>
                <a:cubicBezTo>
                  <a:pt x="1679" y="1089"/>
                  <a:pt x="1711" y="1089"/>
                  <a:pt x="1742" y="1089"/>
                </a:cubicBezTo>
                <a:cubicBezTo>
                  <a:pt x="1806" y="1089"/>
                  <a:pt x="1869" y="1057"/>
                  <a:pt x="1901" y="994"/>
                </a:cubicBezTo>
                <a:cubicBezTo>
                  <a:pt x="1932" y="931"/>
                  <a:pt x="1901" y="836"/>
                  <a:pt x="1837" y="772"/>
                </a:cubicBezTo>
                <a:cubicBezTo>
                  <a:pt x="1331" y="487"/>
                  <a:pt x="792" y="234"/>
                  <a:pt x="254" y="12"/>
                </a:cubicBezTo>
                <a:cubicBezTo>
                  <a:pt x="230" y="4"/>
                  <a:pt x="206" y="0"/>
                  <a:pt x="184" y="0"/>
                </a:cubicBezTo>
                <a:close/>
                <a:moveTo>
                  <a:pt x="3187" y="1688"/>
                </a:moveTo>
                <a:cubicBezTo>
                  <a:pt x="3131" y="1688"/>
                  <a:pt x="3080" y="1715"/>
                  <a:pt x="3041" y="1754"/>
                </a:cubicBezTo>
                <a:cubicBezTo>
                  <a:pt x="2977" y="1849"/>
                  <a:pt x="3009" y="1944"/>
                  <a:pt x="3072" y="2007"/>
                </a:cubicBezTo>
                <a:cubicBezTo>
                  <a:pt x="3547" y="2324"/>
                  <a:pt x="3959" y="2704"/>
                  <a:pt x="4371" y="3084"/>
                </a:cubicBezTo>
                <a:cubicBezTo>
                  <a:pt x="4434" y="3116"/>
                  <a:pt x="4466" y="3116"/>
                  <a:pt x="4498" y="3116"/>
                </a:cubicBezTo>
                <a:cubicBezTo>
                  <a:pt x="4561" y="3116"/>
                  <a:pt x="4593" y="3116"/>
                  <a:pt x="4624" y="3084"/>
                </a:cubicBezTo>
                <a:cubicBezTo>
                  <a:pt x="4688" y="3021"/>
                  <a:pt x="4688" y="2894"/>
                  <a:pt x="4624" y="2831"/>
                </a:cubicBezTo>
                <a:cubicBezTo>
                  <a:pt x="4212" y="2451"/>
                  <a:pt x="3737" y="2071"/>
                  <a:pt x="3294" y="1722"/>
                </a:cubicBezTo>
                <a:cubicBezTo>
                  <a:pt x="3258" y="1698"/>
                  <a:pt x="3222" y="1688"/>
                  <a:pt x="3187" y="1688"/>
                </a:cubicBezTo>
                <a:close/>
                <a:moveTo>
                  <a:pt x="5668" y="4031"/>
                </a:moveTo>
                <a:cubicBezTo>
                  <a:pt x="5632" y="4031"/>
                  <a:pt x="5598" y="4042"/>
                  <a:pt x="5574" y="4066"/>
                </a:cubicBezTo>
                <a:cubicBezTo>
                  <a:pt x="5511" y="4129"/>
                  <a:pt x="5479" y="4256"/>
                  <a:pt x="5543" y="4319"/>
                </a:cubicBezTo>
                <a:cubicBezTo>
                  <a:pt x="5923" y="4763"/>
                  <a:pt x="6271" y="5206"/>
                  <a:pt x="6556" y="5681"/>
                </a:cubicBezTo>
                <a:cubicBezTo>
                  <a:pt x="6588" y="5744"/>
                  <a:pt x="6651" y="5744"/>
                  <a:pt x="6714" y="5744"/>
                </a:cubicBezTo>
                <a:lnTo>
                  <a:pt x="6809" y="5744"/>
                </a:lnTo>
                <a:cubicBezTo>
                  <a:pt x="6873" y="5681"/>
                  <a:pt x="6904" y="5586"/>
                  <a:pt x="6841" y="5491"/>
                </a:cubicBezTo>
                <a:cubicBezTo>
                  <a:pt x="6524" y="5016"/>
                  <a:pt x="6176" y="4541"/>
                  <a:pt x="5828" y="4098"/>
                </a:cubicBezTo>
                <a:cubicBezTo>
                  <a:pt x="5788" y="4058"/>
                  <a:pt x="5725" y="4031"/>
                  <a:pt x="5668" y="403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8"/>
          <p:cNvSpPr/>
          <p:nvPr/>
        </p:nvSpPr>
        <p:spPr>
          <a:xfrm>
            <a:off x="6676565" y="2425203"/>
            <a:ext cx="349191" cy="22437"/>
          </a:xfrm>
          <a:custGeom>
            <a:rect b="b" l="l" r="r" t="t"/>
            <a:pathLst>
              <a:path extrusionOk="0" h="698" w="10863">
                <a:moveTo>
                  <a:pt x="349" y="1"/>
                </a:moveTo>
                <a:cubicBezTo>
                  <a:pt x="159" y="1"/>
                  <a:pt x="1" y="159"/>
                  <a:pt x="1" y="349"/>
                </a:cubicBezTo>
                <a:lnTo>
                  <a:pt x="1" y="381"/>
                </a:lnTo>
                <a:cubicBezTo>
                  <a:pt x="1" y="571"/>
                  <a:pt x="159" y="697"/>
                  <a:pt x="349" y="697"/>
                </a:cubicBezTo>
                <a:lnTo>
                  <a:pt x="10483" y="697"/>
                </a:lnTo>
                <a:cubicBezTo>
                  <a:pt x="10705" y="697"/>
                  <a:pt x="10863" y="571"/>
                  <a:pt x="10863" y="381"/>
                </a:cubicBezTo>
                <a:lnTo>
                  <a:pt x="10863" y="349"/>
                </a:lnTo>
                <a:cubicBezTo>
                  <a:pt x="10863" y="159"/>
                  <a:pt x="10705" y="1"/>
                  <a:pt x="1048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8"/>
          <p:cNvSpPr/>
          <p:nvPr/>
        </p:nvSpPr>
        <p:spPr>
          <a:xfrm>
            <a:off x="6670457" y="2420124"/>
            <a:ext cx="361406" cy="33624"/>
          </a:xfrm>
          <a:custGeom>
            <a:rect b="b" l="l" r="r" t="t"/>
            <a:pathLst>
              <a:path extrusionOk="0" h="1046" w="11243">
                <a:moveTo>
                  <a:pt x="10673" y="349"/>
                </a:moveTo>
                <a:cubicBezTo>
                  <a:pt x="10800" y="349"/>
                  <a:pt x="10895" y="412"/>
                  <a:pt x="10895" y="507"/>
                </a:cubicBezTo>
                <a:cubicBezTo>
                  <a:pt x="10895" y="602"/>
                  <a:pt x="10800" y="697"/>
                  <a:pt x="10673" y="697"/>
                </a:cubicBezTo>
                <a:lnTo>
                  <a:pt x="539" y="697"/>
                </a:lnTo>
                <a:cubicBezTo>
                  <a:pt x="444" y="697"/>
                  <a:pt x="349" y="602"/>
                  <a:pt x="349" y="507"/>
                </a:cubicBezTo>
                <a:cubicBezTo>
                  <a:pt x="349" y="412"/>
                  <a:pt x="444" y="349"/>
                  <a:pt x="539" y="349"/>
                </a:cubicBezTo>
                <a:close/>
                <a:moveTo>
                  <a:pt x="571" y="0"/>
                </a:moveTo>
                <a:cubicBezTo>
                  <a:pt x="254" y="0"/>
                  <a:pt x="0" y="222"/>
                  <a:pt x="0" y="507"/>
                </a:cubicBezTo>
                <a:cubicBezTo>
                  <a:pt x="0" y="792"/>
                  <a:pt x="254" y="1045"/>
                  <a:pt x="571" y="1045"/>
                </a:cubicBezTo>
                <a:lnTo>
                  <a:pt x="10673" y="1045"/>
                </a:lnTo>
                <a:cubicBezTo>
                  <a:pt x="10990" y="1045"/>
                  <a:pt x="11243" y="792"/>
                  <a:pt x="11243" y="507"/>
                </a:cubicBezTo>
                <a:cubicBezTo>
                  <a:pt x="11243" y="222"/>
                  <a:pt x="10990" y="0"/>
                  <a:pt x="107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8"/>
          <p:cNvSpPr/>
          <p:nvPr/>
        </p:nvSpPr>
        <p:spPr>
          <a:xfrm>
            <a:off x="6683701" y="2442529"/>
            <a:ext cx="338005" cy="258574"/>
          </a:xfrm>
          <a:custGeom>
            <a:rect b="b" l="l" r="r" t="t"/>
            <a:pathLst>
              <a:path extrusionOk="0" h="8044" w="10515">
                <a:moveTo>
                  <a:pt x="10166" y="348"/>
                </a:moveTo>
                <a:lnTo>
                  <a:pt x="10166" y="7537"/>
                </a:lnTo>
                <a:cubicBezTo>
                  <a:pt x="10166" y="7632"/>
                  <a:pt x="10103" y="7696"/>
                  <a:pt x="10039" y="7696"/>
                </a:cubicBezTo>
                <a:lnTo>
                  <a:pt x="570" y="7696"/>
                </a:lnTo>
                <a:cubicBezTo>
                  <a:pt x="444" y="7696"/>
                  <a:pt x="349" y="7601"/>
                  <a:pt x="349" y="7506"/>
                </a:cubicBezTo>
                <a:lnTo>
                  <a:pt x="349" y="348"/>
                </a:lnTo>
                <a:close/>
                <a:moveTo>
                  <a:pt x="190" y="0"/>
                </a:moveTo>
                <a:cubicBezTo>
                  <a:pt x="95" y="0"/>
                  <a:pt x="0" y="63"/>
                  <a:pt x="0" y="158"/>
                </a:cubicBezTo>
                <a:lnTo>
                  <a:pt x="0" y="7506"/>
                </a:lnTo>
                <a:cubicBezTo>
                  <a:pt x="0" y="7791"/>
                  <a:pt x="254" y="8044"/>
                  <a:pt x="570" y="8044"/>
                </a:cubicBezTo>
                <a:lnTo>
                  <a:pt x="10039" y="8044"/>
                </a:lnTo>
                <a:cubicBezTo>
                  <a:pt x="10293" y="8044"/>
                  <a:pt x="10514" y="7822"/>
                  <a:pt x="10483" y="7537"/>
                </a:cubicBezTo>
                <a:lnTo>
                  <a:pt x="10483" y="158"/>
                </a:lnTo>
                <a:cubicBezTo>
                  <a:pt x="10483" y="63"/>
                  <a:pt x="10419" y="0"/>
                  <a:pt x="1032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8"/>
          <p:cNvSpPr/>
          <p:nvPr/>
        </p:nvSpPr>
        <p:spPr>
          <a:xfrm>
            <a:off x="6767181" y="2489332"/>
            <a:ext cx="35649" cy="36677"/>
          </a:xfrm>
          <a:custGeom>
            <a:rect b="b" l="l" r="r" t="t"/>
            <a:pathLst>
              <a:path extrusionOk="0" h="1141" w="1109">
                <a:moveTo>
                  <a:pt x="538" y="1"/>
                </a:moveTo>
                <a:cubicBezTo>
                  <a:pt x="253" y="1"/>
                  <a:pt x="0" y="254"/>
                  <a:pt x="0" y="571"/>
                </a:cubicBezTo>
                <a:cubicBezTo>
                  <a:pt x="0" y="888"/>
                  <a:pt x="253" y="1141"/>
                  <a:pt x="538" y="1141"/>
                </a:cubicBezTo>
                <a:cubicBezTo>
                  <a:pt x="855" y="1141"/>
                  <a:pt x="1108" y="888"/>
                  <a:pt x="1108" y="571"/>
                </a:cubicBezTo>
                <a:cubicBezTo>
                  <a:pt x="1108" y="254"/>
                  <a:pt x="855" y="1"/>
                  <a:pt x="538"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8"/>
          <p:cNvSpPr/>
          <p:nvPr/>
        </p:nvSpPr>
        <p:spPr>
          <a:xfrm>
            <a:off x="6761074" y="2483224"/>
            <a:ext cx="47864" cy="47896"/>
          </a:xfrm>
          <a:custGeom>
            <a:rect b="b" l="l" r="r" t="t"/>
            <a:pathLst>
              <a:path extrusionOk="0" h="1490" w="1489">
                <a:moveTo>
                  <a:pt x="760" y="349"/>
                </a:moveTo>
                <a:cubicBezTo>
                  <a:pt x="950" y="349"/>
                  <a:pt x="1140" y="539"/>
                  <a:pt x="1140" y="761"/>
                </a:cubicBezTo>
                <a:cubicBezTo>
                  <a:pt x="1140" y="983"/>
                  <a:pt x="950" y="1141"/>
                  <a:pt x="760" y="1141"/>
                </a:cubicBezTo>
                <a:cubicBezTo>
                  <a:pt x="538" y="1141"/>
                  <a:pt x="348" y="983"/>
                  <a:pt x="348" y="761"/>
                </a:cubicBezTo>
                <a:cubicBezTo>
                  <a:pt x="348" y="539"/>
                  <a:pt x="538" y="349"/>
                  <a:pt x="760" y="349"/>
                </a:cubicBezTo>
                <a:close/>
                <a:moveTo>
                  <a:pt x="760" y="1"/>
                </a:moveTo>
                <a:cubicBezTo>
                  <a:pt x="348" y="1"/>
                  <a:pt x="0" y="349"/>
                  <a:pt x="0" y="761"/>
                </a:cubicBezTo>
                <a:cubicBezTo>
                  <a:pt x="0" y="1173"/>
                  <a:pt x="348" y="1489"/>
                  <a:pt x="760" y="1489"/>
                </a:cubicBezTo>
                <a:cubicBezTo>
                  <a:pt x="1140" y="1489"/>
                  <a:pt x="1488" y="1173"/>
                  <a:pt x="1488" y="761"/>
                </a:cubicBezTo>
                <a:cubicBezTo>
                  <a:pt x="1488" y="349"/>
                  <a:pt x="1140" y="1"/>
                  <a:pt x="76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8"/>
          <p:cNvSpPr/>
          <p:nvPr/>
        </p:nvSpPr>
        <p:spPr>
          <a:xfrm>
            <a:off x="6758020" y="2617622"/>
            <a:ext cx="41756" cy="41756"/>
          </a:xfrm>
          <a:custGeom>
            <a:rect b="b" l="l" r="r" t="t"/>
            <a:pathLst>
              <a:path extrusionOk="0" h="1299" w="1299">
                <a:moveTo>
                  <a:pt x="665" y="0"/>
                </a:moveTo>
                <a:cubicBezTo>
                  <a:pt x="285" y="0"/>
                  <a:pt x="0" y="285"/>
                  <a:pt x="0" y="665"/>
                </a:cubicBezTo>
                <a:cubicBezTo>
                  <a:pt x="0" y="1013"/>
                  <a:pt x="285" y="1299"/>
                  <a:pt x="665" y="1299"/>
                </a:cubicBezTo>
                <a:cubicBezTo>
                  <a:pt x="1013" y="1299"/>
                  <a:pt x="1298" y="1013"/>
                  <a:pt x="1298" y="665"/>
                </a:cubicBezTo>
                <a:cubicBezTo>
                  <a:pt x="1298" y="285"/>
                  <a:pt x="1013" y="0"/>
                  <a:pt x="665"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8"/>
          <p:cNvSpPr/>
          <p:nvPr/>
        </p:nvSpPr>
        <p:spPr>
          <a:xfrm>
            <a:off x="6752909" y="2612511"/>
            <a:ext cx="52975" cy="51946"/>
          </a:xfrm>
          <a:custGeom>
            <a:rect b="b" l="l" r="r" t="t"/>
            <a:pathLst>
              <a:path extrusionOk="0" h="1616" w="1648">
                <a:moveTo>
                  <a:pt x="824" y="349"/>
                </a:moveTo>
                <a:cubicBezTo>
                  <a:pt x="1077" y="349"/>
                  <a:pt x="1299" y="539"/>
                  <a:pt x="1299" y="792"/>
                </a:cubicBezTo>
                <a:cubicBezTo>
                  <a:pt x="1299" y="1077"/>
                  <a:pt x="1077" y="1267"/>
                  <a:pt x="824" y="1267"/>
                </a:cubicBezTo>
                <a:cubicBezTo>
                  <a:pt x="571" y="1267"/>
                  <a:pt x="349" y="1077"/>
                  <a:pt x="349" y="792"/>
                </a:cubicBezTo>
                <a:cubicBezTo>
                  <a:pt x="349" y="539"/>
                  <a:pt x="571" y="349"/>
                  <a:pt x="824" y="349"/>
                </a:cubicBezTo>
                <a:close/>
                <a:moveTo>
                  <a:pt x="824" y="1"/>
                </a:moveTo>
                <a:cubicBezTo>
                  <a:pt x="381" y="1"/>
                  <a:pt x="1" y="349"/>
                  <a:pt x="1" y="824"/>
                </a:cubicBezTo>
                <a:cubicBezTo>
                  <a:pt x="1" y="1267"/>
                  <a:pt x="381" y="1616"/>
                  <a:pt x="824" y="1616"/>
                </a:cubicBezTo>
                <a:cubicBezTo>
                  <a:pt x="1267" y="1616"/>
                  <a:pt x="1647" y="1267"/>
                  <a:pt x="1647" y="824"/>
                </a:cubicBezTo>
                <a:cubicBezTo>
                  <a:pt x="1647" y="381"/>
                  <a:pt x="1267" y="1"/>
                  <a:pt x="82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8"/>
          <p:cNvSpPr/>
          <p:nvPr/>
        </p:nvSpPr>
        <p:spPr>
          <a:xfrm>
            <a:off x="6877117" y="2489332"/>
            <a:ext cx="35649" cy="36677"/>
          </a:xfrm>
          <a:custGeom>
            <a:rect b="b" l="l" r="r" t="t"/>
            <a:pathLst>
              <a:path extrusionOk="0" h="1141" w="1109">
                <a:moveTo>
                  <a:pt x="539" y="1"/>
                </a:moveTo>
                <a:cubicBezTo>
                  <a:pt x="254" y="1"/>
                  <a:pt x="0" y="254"/>
                  <a:pt x="0" y="571"/>
                </a:cubicBezTo>
                <a:cubicBezTo>
                  <a:pt x="0" y="888"/>
                  <a:pt x="254" y="1141"/>
                  <a:pt x="539" y="1141"/>
                </a:cubicBezTo>
                <a:cubicBezTo>
                  <a:pt x="855" y="1141"/>
                  <a:pt x="1109" y="888"/>
                  <a:pt x="1109" y="571"/>
                </a:cubicBezTo>
                <a:cubicBezTo>
                  <a:pt x="1109" y="254"/>
                  <a:pt x="855" y="1"/>
                  <a:pt x="539"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8"/>
          <p:cNvSpPr/>
          <p:nvPr/>
        </p:nvSpPr>
        <p:spPr>
          <a:xfrm>
            <a:off x="6871010" y="2483224"/>
            <a:ext cx="47864" cy="47896"/>
          </a:xfrm>
          <a:custGeom>
            <a:rect b="b" l="l" r="r" t="t"/>
            <a:pathLst>
              <a:path extrusionOk="0" h="1490" w="1489">
                <a:moveTo>
                  <a:pt x="760" y="349"/>
                </a:moveTo>
                <a:cubicBezTo>
                  <a:pt x="950" y="349"/>
                  <a:pt x="1140" y="539"/>
                  <a:pt x="1140" y="761"/>
                </a:cubicBezTo>
                <a:cubicBezTo>
                  <a:pt x="1140" y="983"/>
                  <a:pt x="950" y="1141"/>
                  <a:pt x="760" y="1141"/>
                </a:cubicBezTo>
                <a:cubicBezTo>
                  <a:pt x="539" y="1141"/>
                  <a:pt x="349" y="983"/>
                  <a:pt x="349" y="761"/>
                </a:cubicBezTo>
                <a:cubicBezTo>
                  <a:pt x="349" y="539"/>
                  <a:pt x="539" y="349"/>
                  <a:pt x="760" y="349"/>
                </a:cubicBezTo>
                <a:close/>
                <a:moveTo>
                  <a:pt x="760" y="1"/>
                </a:moveTo>
                <a:cubicBezTo>
                  <a:pt x="349" y="1"/>
                  <a:pt x="0" y="349"/>
                  <a:pt x="0" y="761"/>
                </a:cubicBezTo>
                <a:cubicBezTo>
                  <a:pt x="0" y="1173"/>
                  <a:pt x="349" y="1489"/>
                  <a:pt x="760" y="1489"/>
                </a:cubicBezTo>
                <a:cubicBezTo>
                  <a:pt x="1140" y="1489"/>
                  <a:pt x="1489" y="1173"/>
                  <a:pt x="1489" y="761"/>
                </a:cubicBezTo>
                <a:cubicBezTo>
                  <a:pt x="1489" y="349"/>
                  <a:pt x="1140" y="1"/>
                  <a:pt x="76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8"/>
          <p:cNvSpPr/>
          <p:nvPr/>
        </p:nvSpPr>
        <p:spPr>
          <a:xfrm>
            <a:off x="6817038" y="2542275"/>
            <a:ext cx="23466" cy="33624"/>
          </a:xfrm>
          <a:custGeom>
            <a:rect b="b" l="l" r="r" t="t"/>
            <a:pathLst>
              <a:path extrusionOk="0" h="1046" w="730">
                <a:moveTo>
                  <a:pt x="1" y="1"/>
                </a:moveTo>
                <a:lnTo>
                  <a:pt x="729" y="104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8"/>
          <p:cNvSpPr/>
          <p:nvPr/>
        </p:nvSpPr>
        <p:spPr>
          <a:xfrm>
            <a:off x="6810931" y="2536778"/>
            <a:ext cx="36677" cy="44199"/>
          </a:xfrm>
          <a:custGeom>
            <a:rect b="b" l="l" r="r" t="t"/>
            <a:pathLst>
              <a:path extrusionOk="0" h="1375" w="1141">
                <a:moveTo>
                  <a:pt x="205" y="1"/>
                </a:moveTo>
                <a:cubicBezTo>
                  <a:pt x="166" y="1"/>
                  <a:pt x="124" y="16"/>
                  <a:pt x="96" y="45"/>
                </a:cubicBezTo>
                <a:cubicBezTo>
                  <a:pt x="1" y="108"/>
                  <a:pt x="1" y="203"/>
                  <a:pt x="32" y="267"/>
                </a:cubicBezTo>
                <a:lnTo>
                  <a:pt x="793" y="1312"/>
                </a:lnTo>
                <a:cubicBezTo>
                  <a:pt x="824" y="1343"/>
                  <a:pt x="888" y="1375"/>
                  <a:pt x="919" y="1375"/>
                </a:cubicBezTo>
                <a:cubicBezTo>
                  <a:pt x="983" y="1375"/>
                  <a:pt x="1014" y="1375"/>
                  <a:pt x="1046" y="1343"/>
                </a:cubicBezTo>
                <a:cubicBezTo>
                  <a:pt x="1109" y="1280"/>
                  <a:pt x="1141" y="1185"/>
                  <a:pt x="1078" y="1090"/>
                </a:cubicBezTo>
                <a:lnTo>
                  <a:pt x="318" y="77"/>
                </a:lnTo>
                <a:cubicBezTo>
                  <a:pt x="300" y="24"/>
                  <a:pt x="254" y="1"/>
                  <a:pt x="20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8"/>
          <p:cNvSpPr/>
          <p:nvPr/>
        </p:nvSpPr>
        <p:spPr>
          <a:xfrm>
            <a:off x="6817038" y="2542275"/>
            <a:ext cx="23466" cy="33624"/>
          </a:xfrm>
          <a:custGeom>
            <a:rect b="b" l="l" r="r" t="t"/>
            <a:pathLst>
              <a:path extrusionOk="0" h="1046" w="730">
                <a:moveTo>
                  <a:pt x="729" y="1"/>
                </a:moveTo>
                <a:lnTo>
                  <a:pt x="1" y="104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8"/>
          <p:cNvSpPr/>
          <p:nvPr/>
        </p:nvSpPr>
        <p:spPr>
          <a:xfrm>
            <a:off x="6810931" y="2537099"/>
            <a:ext cx="36677" cy="43878"/>
          </a:xfrm>
          <a:custGeom>
            <a:rect b="b" l="l" r="r" t="t"/>
            <a:pathLst>
              <a:path extrusionOk="0" h="1365" w="1141">
                <a:moveTo>
                  <a:pt x="939" y="0"/>
                </a:moveTo>
                <a:cubicBezTo>
                  <a:pt x="883" y="0"/>
                  <a:pt x="832" y="27"/>
                  <a:pt x="793" y="67"/>
                </a:cubicBezTo>
                <a:lnTo>
                  <a:pt x="32" y="1080"/>
                </a:lnTo>
                <a:cubicBezTo>
                  <a:pt x="1" y="1175"/>
                  <a:pt x="1" y="1270"/>
                  <a:pt x="96" y="1333"/>
                </a:cubicBezTo>
                <a:cubicBezTo>
                  <a:pt x="128" y="1365"/>
                  <a:pt x="159" y="1365"/>
                  <a:pt x="191" y="1365"/>
                </a:cubicBezTo>
                <a:cubicBezTo>
                  <a:pt x="254" y="1365"/>
                  <a:pt x="286" y="1333"/>
                  <a:pt x="318" y="1302"/>
                </a:cubicBezTo>
                <a:lnTo>
                  <a:pt x="1078" y="257"/>
                </a:lnTo>
                <a:cubicBezTo>
                  <a:pt x="1141" y="193"/>
                  <a:pt x="1109" y="67"/>
                  <a:pt x="1046" y="35"/>
                </a:cubicBezTo>
                <a:cubicBezTo>
                  <a:pt x="1010" y="11"/>
                  <a:pt x="973" y="0"/>
                  <a:pt x="93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8"/>
          <p:cNvSpPr/>
          <p:nvPr/>
        </p:nvSpPr>
        <p:spPr>
          <a:xfrm>
            <a:off x="6923953" y="2548382"/>
            <a:ext cx="24462" cy="32595"/>
          </a:xfrm>
          <a:custGeom>
            <a:rect b="b" l="l" r="r" t="t"/>
            <a:pathLst>
              <a:path extrusionOk="0" h="1014" w="761">
                <a:moveTo>
                  <a:pt x="0" y="1"/>
                </a:moveTo>
                <a:lnTo>
                  <a:pt x="760" y="101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8"/>
          <p:cNvSpPr/>
          <p:nvPr/>
        </p:nvSpPr>
        <p:spPr>
          <a:xfrm>
            <a:off x="6917845" y="2542692"/>
            <a:ext cx="36677" cy="44424"/>
          </a:xfrm>
          <a:custGeom>
            <a:rect b="b" l="l" r="r" t="t"/>
            <a:pathLst>
              <a:path extrusionOk="0" h="1382" w="1141">
                <a:moveTo>
                  <a:pt x="198" y="0"/>
                </a:moveTo>
                <a:cubicBezTo>
                  <a:pt x="165" y="0"/>
                  <a:pt x="130" y="8"/>
                  <a:pt x="95" y="19"/>
                </a:cubicBezTo>
                <a:cubicBezTo>
                  <a:pt x="32" y="83"/>
                  <a:pt x="0" y="209"/>
                  <a:pt x="63" y="273"/>
                </a:cubicBezTo>
                <a:lnTo>
                  <a:pt x="792" y="1318"/>
                </a:lnTo>
                <a:cubicBezTo>
                  <a:pt x="855" y="1349"/>
                  <a:pt x="887" y="1381"/>
                  <a:pt x="950" y="1381"/>
                </a:cubicBezTo>
                <a:cubicBezTo>
                  <a:pt x="982" y="1381"/>
                  <a:pt x="1013" y="1381"/>
                  <a:pt x="1045" y="1349"/>
                </a:cubicBezTo>
                <a:cubicBezTo>
                  <a:pt x="1140" y="1286"/>
                  <a:pt x="1140" y="1159"/>
                  <a:pt x="1077" y="1096"/>
                </a:cubicBezTo>
                <a:lnTo>
                  <a:pt x="348" y="83"/>
                </a:lnTo>
                <a:cubicBezTo>
                  <a:pt x="308" y="22"/>
                  <a:pt x="255" y="0"/>
                  <a:pt x="19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8"/>
          <p:cNvSpPr/>
          <p:nvPr/>
        </p:nvSpPr>
        <p:spPr>
          <a:xfrm>
            <a:off x="6923953" y="2548382"/>
            <a:ext cx="24462" cy="32595"/>
          </a:xfrm>
          <a:custGeom>
            <a:rect b="b" l="l" r="r" t="t"/>
            <a:pathLst>
              <a:path extrusionOk="0" h="1014" w="761">
                <a:moveTo>
                  <a:pt x="760" y="1"/>
                </a:moveTo>
                <a:lnTo>
                  <a:pt x="0" y="101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8"/>
          <p:cNvSpPr/>
          <p:nvPr/>
        </p:nvSpPr>
        <p:spPr>
          <a:xfrm>
            <a:off x="6917845" y="2542692"/>
            <a:ext cx="36677" cy="44424"/>
          </a:xfrm>
          <a:custGeom>
            <a:rect b="b" l="l" r="r" t="t"/>
            <a:pathLst>
              <a:path extrusionOk="0" h="1382" w="1141">
                <a:moveTo>
                  <a:pt x="956" y="0"/>
                </a:moveTo>
                <a:cubicBezTo>
                  <a:pt x="898" y="0"/>
                  <a:pt x="832" y="22"/>
                  <a:pt x="792" y="83"/>
                </a:cubicBezTo>
                <a:lnTo>
                  <a:pt x="63" y="1096"/>
                </a:lnTo>
                <a:cubicBezTo>
                  <a:pt x="0" y="1191"/>
                  <a:pt x="32" y="1286"/>
                  <a:pt x="95" y="1349"/>
                </a:cubicBezTo>
                <a:cubicBezTo>
                  <a:pt x="127" y="1349"/>
                  <a:pt x="158" y="1381"/>
                  <a:pt x="190" y="1381"/>
                </a:cubicBezTo>
                <a:cubicBezTo>
                  <a:pt x="253" y="1381"/>
                  <a:pt x="317" y="1349"/>
                  <a:pt x="348" y="1318"/>
                </a:cubicBezTo>
                <a:lnTo>
                  <a:pt x="1077" y="273"/>
                </a:lnTo>
                <a:cubicBezTo>
                  <a:pt x="1140" y="209"/>
                  <a:pt x="1108" y="83"/>
                  <a:pt x="1045" y="19"/>
                </a:cubicBezTo>
                <a:cubicBezTo>
                  <a:pt x="1022" y="8"/>
                  <a:pt x="990" y="0"/>
                  <a:pt x="956"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8"/>
          <p:cNvSpPr/>
          <p:nvPr/>
        </p:nvSpPr>
        <p:spPr>
          <a:xfrm>
            <a:off x="6818067" y="2579563"/>
            <a:ext cx="74351" cy="62522"/>
          </a:xfrm>
          <a:custGeom>
            <a:rect b="b" l="l" r="r" t="t"/>
            <a:pathLst>
              <a:path extrusionOk="0" h="1945" w="2313">
                <a:moveTo>
                  <a:pt x="2115" y="0"/>
                </a:moveTo>
                <a:cubicBezTo>
                  <a:pt x="2045" y="0"/>
                  <a:pt x="1980" y="36"/>
                  <a:pt x="1932" y="107"/>
                </a:cubicBezTo>
                <a:cubicBezTo>
                  <a:pt x="1426" y="1342"/>
                  <a:pt x="159" y="1596"/>
                  <a:pt x="159" y="1596"/>
                </a:cubicBezTo>
                <a:cubicBezTo>
                  <a:pt x="64" y="1627"/>
                  <a:pt x="1" y="1722"/>
                  <a:pt x="32" y="1817"/>
                </a:cubicBezTo>
                <a:cubicBezTo>
                  <a:pt x="32" y="1881"/>
                  <a:pt x="127" y="1944"/>
                  <a:pt x="191" y="1944"/>
                </a:cubicBezTo>
                <a:lnTo>
                  <a:pt x="222" y="1944"/>
                </a:lnTo>
                <a:cubicBezTo>
                  <a:pt x="286" y="1944"/>
                  <a:pt x="1647" y="1627"/>
                  <a:pt x="2249" y="234"/>
                </a:cubicBezTo>
                <a:cubicBezTo>
                  <a:pt x="2312" y="171"/>
                  <a:pt x="2249" y="44"/>
                  <a:pt x="2186" y="12"/>
                </a:cubicBezTo>
                <a:cubicBezTo>
                  <a:pt x="2162" y="4"/>
                  <a:pt x="2138" y="0"/>
                  <a:pt x="211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8"/>
          <p:cNvSpPr/>
          <p:nvPr/>
        </p:nvSpPr>
        <p:spPr>
          <a:xfrm>
            <a:off x="6848605" y="2575866"/>
            <a:ext cx="55000" cy="38735"/>
          </a:xfrm>
          <a:custGeom>
            <a:rect b="b" l="l" r="r" t="t"/>
            <a:pathLst>
              <a:path extrusionOk="0" h="1205" w="1711">
                <a:moveTo>
                  <a:pt x="1141" y="1"/>
                </a:moveTo>
                <a:lnTo>
                  <a:pt x="127" y="412"/>
                </a:lnTo>
                <a:cubicBezTo>
                  <a:pt x="32" y="444"/>
                  <a:pt x="1" y="539"/>
                  <a:pt x="32" y="634"/>
                </a:cubicBezTo>
                <a:cubicBezTo>
                  <a:pt x="58" y="686"/>
                  <a:pt x="126" y="737"/>
                  <a:pt x="202" y="737"/>
                </a:cubicBezTo>
                <a:cubicBezTo>
                  <a:pt x="219" y="737"/>
                  <a:pt x="237" y="735"/>
                  <a:pt x="254" y="729"/>
                </a:cubicBezTo>
                <a:lnTo>
                  <a:pt x="1109" y="381"/>
                </a:lnTo>
                <a:lnTo>
                  <a:pt x="1362" y="1077"/>
                </a:lnTo>
                <a:cubicBezTo>
                  <a:pt x="1394" y="1172"/>
                  <a:pt x="1457" y="1204"/>
                  <a:pt x="1521" y="1204"/>
                </a:cubicBezTo>
                <a:lnTo>
                  <a:pt x="1584" y="1204"/>
                </a:lnTo>
                <a:cubicBezTo>
                  <a:pt x="1647" y="1172"/>
                  <a:pt x="1711" y="1077"/>
                  <a:pt x="1679" y="982"/>
                </a:cubicBezTo>
                <a:lnTo>
                  <a:pt x="1362" y="96"/>
                </a:lnTo>
                <a:cubicBezTo>
                  <a:pt x="1362" y="64"/>
                  <a:pt x="1331" y="32"/>
                  <a:pt x="126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8"/>
          <p:cNvSpPr/>
          <p:nvPr/>
        </p:nvSpPr>
        <p:spPr>
          <a:xfrm>
            <a:off x="6929032" y="2604379"/>
            <a:ext cx="235173" cy="138481"/>
          </a:xfrm>
          <a:custGeom>
            <a:rect b="b" l="l" r="r" t="t"/>
            <a:pathLst>
              <a:path extrusionOk="0" h="4308" w="7316">
                <a:moveTo>
                  <a:pt x="1932" y="0"/>
                </a:moveTo>
                <a:cubicBezTo>
                  <a:pt x="792" y="634"/>
                  <a:pt x="0" y="1837"/>
                  <a:pt x="0" y="3231"/>
                </a:cubicBezTo>
                <a:lnTo>
                  <a:pt x="0" y="4307"/>
                </a:lnTo>
                <a:lnTo>
                  <a:pt x="7316" y="4307"/>
                </a:lnTo>
                <a:lnTo>
                  <a:pt x="7316" y="3231"/>
                </a:lnTo>
                <a:cubicBezTo>
                  <a:pt x="7316" y="1837"/>
                  <a:pt x="6524" y="634"/>
                  <a:pt x="538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8"/>
          <p:cNvSpPr/>
          <p:nvPr/>
        </p:nvSpPr>
        <p:spPr>
          <a:xfrm>
            <a:off x="6923953" y="2599300"/>
            <a:ext cx="245363" cy="143560"/>
          </a:xfrm>
          <a:custGeom>
            <a:rect b="b" l="l" r="r" t="t"/>
            <a:pathLst>
              <a:path extrusionOk="0" h="4466" w="7633">
                <a:moveTo>
                  <a:pt x="2059" y="0"/>
                </a:moveTo>
                <a:cubicBezTo>
                  <a:pt x="2059" y="0"/>
                  <a:pt x="2027" y="0"/>
                  <a:pt x="1995" y="32"/>
                </a:cubicBezTo>
                <a:cubicBezTo>
                  <a:pt x="760" y="697"/>
                  <a:pt x="0" y="1964"/>
                  <a:pt x="0" y="3389"/>
                </a:cubicBezTo>
                <a:lnTo>
                  <a:pt x="0" y="4434"/>
                </a:lnTo>
                <a:lnTo>
                  <a:pt x="348" y="4434"/>
                </a:lnTo>
                <a:lnTo>
                  <a:pt x="348" y="3389"/>
                </a:lnTo>
                <a:cubicBezTo>
                  <a:pt x="348" y="2122"/>
                  <a:pt x="1014" y="950"/>
                  <a:pt x="2122" y="348"/>
                </a:cubicBezTo>
                <a:lnTo>
                  <a:pt x="5511" y="348"/>
                </a:lnTo>
                <a:cubicBezTo>
                  <a:pt x="6619" y="950"/>
                  <a:pt x="7284" y="2122"/>
                  <a:pt x="7284" y="3389"/>
                </a:cubicBezTo>
                <a:lnTo>
                  <a:pt x="7284" y="4465"/>
                </a:lnTo>
                <a:lnTo>
                  <a:pt x="7632" y="4465"/>
                </a:lnTo>
                <a:lnTo>
                  <a:pt x="7632" y="3389"/>
                </a:lnTo>
                <a:cubicBezTo>
                  <a:pt x="7632" y="1964"/>
                  <a:pt x="6872" y="697"/>
                  <a:pt x="5637" y="32"/>
                </a:cubicBezTo>
                <a:cubicBezTo>
                  <a:pt x="5606" y="0"/>
                  <a:pt x="5574" y="0"/>
                  <a:pt x="554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8"/>
          <p:cNvSpPr/>
          <p:nvPr/>
        </p:nvSpPr>
        <p:spPr>
          <a:xfrm>
            <a:off x="6973810" y="2603350"/>
            <a:ext cx="147642" cy="54004"/>
          </a:xfrm>
          <a:custGeom>
            <a:rect b="b" l="l" r="r" t="t"/>
            <a:pathLst>
              <a:path extrusionOk="0" h="1680" w="4593">
                <a:moveTo>
                  <a:pt x="444" y="1"/>
                </a:moveTo>
                <a:lnTo>
                  <a:pt x="1" y="1679"/>
                </a:lnTo>
                <a:lnTo>
                  <a:pt x="1553" y="1172"/>
                </a:lnTo>
                <a:lnTo>
                  <a:pt x="3041" y="1172"/>
                </a:lnTo>
                <a:lnTo>
                  <a:pt x="4593" y="1679"/>
                </a:lnTo>
                <a:lnTo>
                  <a:pt x="4118"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8"/>
          <p:cNvSpPr/>
          <p:nvPr/>
        </p:nvSpPr>
        <p:spPr>
          <a:xfrm>
            <a:off x="6967702" y="2601325"/>
            <a:ext cx="159857" cy="61526"/>
          </a:xfrm>
          <a:custGeom>
            <a:rect b="b" l="l" r="r" t="t"/>
            <a:pathLst>
              <a:path extrusionOk="0" h="1914" w="4973">
                <a:moveTo>
                  <a:pt x="444" y="0"/>
                </a:moveTo>
                <a:lnTo>
                  <a:pt x="33" y="1710"/>
                </a:lnTo>
                <a:cubicBezTo>
                  <a:pt x="1" y="1774"/>
                  <a:pt x="33" y="1837"/>
                  <a:pt x="64" y="1869"/>
                </a:cubicBezTo>
                <a:cubicBezTo>
                  <a:pt x="109" y="1891"/>
                  <a:pt x="154" y="1914"/>
                  <a:pt x="199" y="1914"/>
                </a:cubicBezTo>
                <a:cubicBezTo>
                  <a:pt x="217" y="1914"/>
                  <a:pt x="236" y="1910"/>
                  <a:pt x="254" y="1901"/>
                </a:cubicBezTo>
                <a:lnTo>
                  <a:pt x="1774" y="1394"/>
                </a:lnTo>
                <a:lnTo>
                  <a:pt x="3199" y="1394"/>
                </a:lnTo>
                <a:lnTo>
                  <a:pt x="4751" y="1901"/>
                </a:lnTo>
                <a:lnTo>
                  <a:pt x="4783" y="1901"/>
                </a:lnTo>
                <a:cubicBezTo>
                  <a:pt x="4846" y="1901"/>
                  <a:pt x="4878" y="1901"/>
                  <a:pt x="4910" y="1869"/>
                </a:cubicBezTo>
                <a:cubicBezTo>
                  <a:pt x="4941" y="1837"/>
                  <a:pt x="4973" y="1742"/>
                  <a:pt x="4941" y="1710"/>
                </a:cubicBezTo>
                <a:lnTo>
                  <a:pt x="4466" y="0"/>
                </a:lnTo>
                <a:lnTo>
                  <a:pt x="4118" y="95"/>
                </a:lnTo>
                <a:lnTo>
                  <a:pt x="4530" y="1489"/>
                </a:lnTo>
                <a:lnTo>
                  <a:pt x="3294" y="1077"/>
                </a:lnTo>
                <a:lnTo>
                  <a:pt x="1711" y="1077"/>
                </a:lnTo>
                <a:lnTo>
                  <a:pt x="444" y="1489"/>
                </a:lnTo>
                <a:lnTo>
                  <a:pt x="793" y="95"/>
                </a:lnTo>
                <a:lnTo>
                  <a:pt x="444"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8"/>
          <p:cNvSpPr/>
          <p:nvPr/>
        </p:nvSpPr>
        <p:spPr>
          <a:xfrm>
            <a:off x="7026752" y="2639995"/>
            <a:ext cx="37706" cy="25491"/>
          </a:xfrm>
          <a:custGeom>
            <a:rect b="b" l="l" r="r" t="t"/>
            <a:pathLst>
              <a:path extrusionOk="0" h="793" w="1173">
                <a:moveTo>
                  <a:pt x="1" y="1"/>
                </a:moveTo>
                <a:lnTo>
                  <a:pt x="1" y="507"/>
                </a:lnTo>
                <a:cubicBezTo>
                  <a:pt x="1" y="666"/>
                  <a:pt x="127" y="793"/>
                  <a:pt x="286" y="793"/>
                </a:cubicBezTo>
                <a:lnTo>
                  <a:pt x="887" y="793"/>
                </a:lnTo>
                <a:cubicBezTo>
                  <a:pt x="1046" y="793"/>
                  <a:pt x="1172" y="666"/>
                  <a:pt x="1172" y="507"/>
                </a:cubicBezTo>
                <a:lnTo>
                  <a:pt x="1172"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8"/>
          <p:cNvSpPr/>
          <p:nvPr/>
        </p:nvSpPr>
        <p:spPr>
          <a:xfrm>
            <a:off x="7020645" y="2639995"/>
            <a:ext cx="49921" cy="30570"/>
          </a:xfrm>
          <a:custGeom>
            <a:rect b="b" l="l" r="r" t="t"/>
            <a:pathLst>
              <a:path extrusionOk="0" h="951" w="1553">
                <a:moveTo>
                  <a:pt x="1" y="1"/>
                </a:moveTo>
                <a:lnTo>
                  <a:pt x="1" y="507"/>
                </a:lnTo>
                <a:cubicBezTo>
                  <a:pt x="1" y="761"/>
                  <a:pt x="222" y="951"/>
                  <a:pt x="476" y="951"/>
                </a:cubicBezTo>
                <a:lnTo>
                  <a:pt x="1077" y="951"/>
                </a:lnTo>
                <a:cubicBezTo>
                  <a:pt x="1331" y="951"/>
                  <a:pt x="1552" y="761"/>
                  <a:pt x="1552" y="507"/>
                </a:cubicBezTo>
                <a:lnTo>
                  <a:pt x="1552" y="1"/>
                </a:lnTo>
                <a:lnTo>
                  <a:pt x="1204" y="1"/>
                </a:lnTo>
                <a:lnTo>
                  <a:pt x="1204" y="507"/>
                </a:lnTo>
                <a:cubicBezTo>
                  <a:pt x="1204" y="571"/>
                  <a:pt x="1141" y="634"/>
                  <a:pt x="1077" y="634"/>
                </a:cubicBezTo>
                <a:lnTo>
                  <a:pt x="476" y="634"/>
                </a:lnTo>
                <a:cubicBezTo>
                  <a:pt x="412" y="634"/>
                  <a:pt x="349" y="571"/>
                  <a:pt x="349" y="507"/>
                </a:cubicBezTo>
                <a:lnTo>
                  <a:pt x="349"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026752" y="2665454"/>
            <a:ext cx="40760" cy="103089"/>
          </a:xfrm>
          <a:custGeom>
            <a:rect b="b" l="l" r="r" t="t"/>
            <a:pathLst>
              <a:path extrusionOk="0" h="3207" w="1268">
                <a:moveTo>
                  <a:pt x="286" y="1"/>
                </a:moveTo>
                <a:lnTo>
                  <a:pt x="1" y="2566"/>
                </a:lnTo>
                <a:cubicBezTo>
                  <a:pt x="1" y="2661"/>
                  <a:pt x="32" y="2756"/>
                  <a:pt x="96" y="2819"/>
                </a:cubicBezTo>
                <a:lnTo>
                  <a:pt x="412" y="3136"/>
                </a:lnTo>
                <a:cubicBezTo>
                  <a:pt x="476" y="3183"/>
                  <a:pt x="539" y="3207"/>
                  <a:pt x="602" y="3207"/>
                </a:cubicBezTo>
                <a:cubicBezTo>
                  <a:pt x="666" y="3207"/>
                  <a:pt x="729" y="3183"/>
                  <a:pt x="792" y="3136"/>
                </a:cubicBezTo>
                <a:lnTo>
                  <a:pt x="1141" y="2819"/>
                </a:lnTo>
                <a:cubicBezTo>
                  <a:pt x="1204" y="2756"/>
                  <a:pt x="1267" y="2661"/>
                  <a:pt x="1236" y="2566"/>
                </a:cubicBezTo>
                <a:lnTo>
                  <a:pt x="951"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020645" y="2664426"/>
            <a:ext cx="51946" cy="108972"/>
          </a:xfrm>
          <a:custGeom>
            <a:rect b="b" l="l" r="r" t="t"/>
            <a:pathLst>
              <a:path extrusionOk="0" h="3390" w="1616">
                <a:moveTo>
                  <a:pt x="317" y="1"/>
                </a:moveTo>
                <a:lnTo>
                  <a:pt x="32" y="2566"/>
                </a:lnTo>
                <a:cubicBezTo>
                  <a:pt x="1" y="2724"/>
                  <a:pt x="64" y="2883"/>
                  <a:pt x="191" y="2978"/>
                </a:cubicBezTo>
                <a:lnTo>
                  <a:pt x="507" y="3294"/>
                </a:lnTo>
                <a:cubicBezTo>
                  <a:pt x="602" y="3358"/>
                  <a:pt x="697" y="3389"/>
                  <a:pt x="792" y="3389"/>
                </a:cubicBezTo>
                <a:cubicBezTo>
                  <a:pt x="887" y="3389"/>
                  <a:pt x="982" y="3358"/>
                  <a:pt x="1077" y="3294"/>
                </a:cubicBezTo>
                <a:lnTo>
                  <a:pt x="1426" y="2978"/>
                </a:lnTo>
                <a:cubicBezTo>
                  <a:pt x="1552" y="2883"/>
                  <a:pt x="1616" y="2724"/>
                  <a:pt x="1584" y="2566"/>
                </a:cubicBezTo>
                <a:lnTo>
                  <a:pt x="1299" y="1"/>
                </a:lnTo>
                <a:lnTo>
                  <a:pt x="951" y="64"/>
                </a:lnTo>
                <a:lnTo>
                  <a:pt x="1267" y="2598"/>
                </a:lnTo>
                <a:cubicBezTo>
                  <a:pt x="1267" y="2629"/>
                  <a:pt x="1236" y="2693"/>
                  <a:pt x="1204" y="2693"/>
                </a:cubicBezTo>
                <a:cubicBezTo>
                  <a:pt x="1204" y="2693"/>
                  <a:pt x="1204" y="2724"/>
                  <a:pt x="1204" y="2724"/>
                </a:cubicBezTo>
                <a:lnTo>
                  <a:pt x="856" y="3041"/>
                </a:lnTo>
                <a:cubicBezTo>
                  <a:pt x="840" y="3057"/>
                  <a:pt x="816" y="3065"/>
                  <a:pt x="792" y="3065"/>
                </a:cubicBezTo>
                <a:cubicBezTo>
                  <a:pt x="769" y="3065"/>
                  <a:pt x="745" y="3057"/>
                  <a:pt x="729" y="3041"/>
                </a:cubicBezTo>
                <a:lnTo>
                  <a:pt x="412" y="2724"/>
                </a:lnTo>
                <a:cubicBezTo>
                  <a:pt x="412" y="2724"/>
                  <a:pt x="412" y="2693"/>
                  <a:pt x="412" y="2693"/>
                </a:cubicBezTo>
                <a:cubicBezTo>
                  <a:pt x="381" y="2693"/>
                  <a:pt x="349" y="2629"/>
                  <a:pt x="349" y="2598"/>
                </a:cubicBezTo>
                <a:lnTo>
                  <a:pt x="666" y="33"/>
                </a:lnTo>
                <a:lnTo>
                  <a:pt x="317"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6969759" y="2472038"/>
            <a:ext cx="151692" cy="171044"/>
          </a:xfrm>
          <a:custGeom>
            <a:rect b="b" l="l" r="r" t="t"/>
            <a:pathLst>
              <a:path extrusionOk="0" h="5321" w="4719">
                <a:moveTo>
                  <a:pt x="2344" y="0"/>
                </a:moveTo>
                <a:cubicBezTo>
                  <a:pt x="1045" y="0"/>
                  <a:pt x="0" y="1046"/>
                  <a:pt x="0" y="2376"/>
                </a:cubicBezTo>
                <a:cubicBezTo>
                  <a:pt x="0" y="3674"/>
                  <a:pt x="1045" y="5321"/>
                  <a:pt x="2344" y="5321"/>
                </a:cubicBezTo>
                <a:cubicBezTo>
                  <a:pt x="3674" y="5321"/>
                  <a:pt x="4719" y="3674"/>
                  <a:pt x="4719" y="2376"/>
                </a:cubicBezTo>
                <a:cubicBezTo>
                  <a:pt x="4719" y="1077"/>
                  <a:pt x="3674" y="0"/>
                  <a:pt x="234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8"/>
          <p:cNvSpPr/>
          <p:nvPr/>
        </p:nvSpPr>
        <p:spPr>
          <a:xfrm>
            <a:off x="6963652" y="2466959"/>
            <a:ext cx="163907" cy="181234"/>
          </a:xfrm>
          <a:custGeom>
            <a:rect b="b" l="l" r="r" t="t"/>
            <a:pathLst>
              <a:path extrusionOk="0" h="5638" w="5099">
                <a:moveTo>
                  <a:pt x="2534" y="348"/>
                </a:moveTo>
                <a:cubicBezTo>
                  <a:pt x="3769" y="348"/>
                  <a:pt x="4751" y="1330"/>
                  <a:pt x="4751" y="2534"/>
                </a:cubicBezTo>
                <a:cubicBezTo>
                  <a:pt x="4751" y="3769"/>
                  <a:pt x="3737" y="5320"/>
                  <a:pt x="2534" y="5320"/>
                </a:cubicBezTo>
                <a:cubicBezTo>
                  <a:pt x="1362" y="5320"/>
                  <a:pt x="349" y="3769"/>
                  <a:pt x="349" y="2534"/>
                </a:cubicBezTo>
                <a:cubicBezTo>
                  <a:pt x="349" y="1330"/>
                  <a:pt x="1330" y="348"/>
                  <a:pt x="2534" y="348"/>
                </a:cubicBezTo>
                <a:close/>
                <a:moveTo>
                  <a:pt x="2534" y="0"/>
                </a:moveTo>
                <a:cubicBezTo>
                  <a:pt x="1140" y="0"/>
                  <a:pt x="0" y="1140"/>
                  <a:pt x="0" y="2534"/>
                </a:cubicBezTo>
                <a:cubicBezTo>
                  <a:pt x="0" y="3959"/>
                  <a:pt x="1140" y="5637"/>
                  <a:pt x="2534" y="5637"/>
                </a:cubicBezTo>
                <a:cubicBezTo>
                  <a:pt x="3959" y="5637"/>
                  <a:pt x="5099" y="3927"/>
                  <a:pt x="5099" y="2534"/>
                </a:cubicBezTo>
                <a:cubicBezTo>
                  <a:pt x="5099" y="1140"/>
                  <a:pt x="3959" y="0"/>
                  <a:pt x="253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8"/>
          <p:cNvSpPr/>
          <p:nvPr/>
        </p:nvSpPr>
        <p:spPr>
          <a:xfrm>
            <a:off x="7311814" y="2238344"/>
            <a:ext cx="213796" cy="134977"/>
          </a:xfrm>
          <a:custGeom>
            <a:rect b="b" l="l" r="r" t="t"/>
            <a:pathLst>
              <a:path extrusionOk="0" h="4199" w="6651">
                <a:moveTo>
                  <a:pt x="5025" y="1"/>
                </a:moveTo>
                <a:cubicBezTo>
                  <a:pt x="4541" y="1"/>
                  <a:pt x="4006" y="66"/>
                  <a:pt x="3515" y="272"/>
                </a:cubicBezTo>
                <a:cubicBezTo>
                  <a:pt x="3325" y="367"/>
                  <a:pt x="3104" y="462"/>
                  <a:pt x="2945" y="588"/>
                </a:cubicBezTo>
                <a:cubicBezTo>
                  <a:pt x="1298" y="1665"/>
                  <a:pt x="0" y="2203"/>
                  <a:pt x="0" y="2203"/>
                </a:cubicBezTo>
                <a:lnTo>
                  <a:pt x="760" y="3502"/>
                </a:lnTo>
                <a:cubicBezTo>
                  <a:pt x="760" y="3502"/>
                  <a:pt x="1140" y="4072"/>
                  <a:pt x="1678" y="4104"/>
                </a:cubicBezTo>
                <a:cubicBezTo>
                  <a:pt x="1692" y="4104"/>
                  <a:pt x="1705" y="4105"/>
                  <a:pt x="1717" y="4105"/>
                </a:cubicBezTo>
                <a:cubicBezTo>
                  <a:pt x="2250" y="4105"/>
                  <a:pt x="2280" y="3470"/>
                  <a:pt x="2280" y="3470"/>
                </a:cubicBezTo>
                <a:cubicBezTo>
                  <a:pt x="2280" y="3470"/>
                  <a:pt x="2470" y="4167"/>
                  <a:pt x="3199" y="4199"/>
                </a:cubicBezTo>
                <a:lnTo>
                  <a:pt x="3072" y="3502"/>
                </a:lnTo>
                <a:lnTo>
                  <a:pt x="3072" y="3502"/>
                </a:lnTo>
                <a:cubicBezTo>
                  <a:pt x="3072" y="3502"/>
                  <a:pt x="3439" y="3912"/>
                  <a:pt x="3853" y="3912"/>
                </a:cubicBezTo>
                <a:cubicBezTo>
                  <a:pt x="3940" y="3912"/>
                  <a:pt x="4029" y="3894"/>
                  <a:pt x="4117" y="3850"/>
                </a:cubicBezTo>
                <a:lnTo>
                  <a:pt x="3832" y="3122"/>
                </a:lnTo>
                <a:lnTo>
                  <a:pt x="3832" y="3122"/>
                </a:lnTo>
                <a:cubicBezTo>
                  <a:pt x="3832" y="3122"/>
                  <a:pt x="4318" y="3487"/>
                  <a:pt x="4772" y="3487"/>
                </a:cubicBezTo>
                <a:cubicBezTo>
                  <a:pt x="4886" y="3487"/>
                  <a:pt x="4997" y="3464"/>
                  <a:pt x="5099" y="3407"/>
                </a:cubicBezTo>
                <a:lnTo>
                  <a:pt x="4529" y="2710"/>
                </a:lnTo>
                <a:lnTo>
                  <a:pt x="4529" y="2710"/>
                </a:lnTo>
                <a:cubicBezTo>
                  <a:pt x="4529" y="2710"/>
                  <a:pt x="4957" y="2861"/>
                  <a:pt x="5352" y="2861"/>
                </a:cubicBezTo>
                <a:cubicBezTo>
                  <a:pt x="5610" y="2861"/>
                  <a:pt x="5854" y="2796"/>
                  <a:pt x="5954" y="2583"/>
                </a:cubicBezTo>
                <a:lnTo>
                  <a:pt x="4750" y="2013"/>
                </a:lnTo>
                <a:lnTo>
                  <a:pt x="4750" y="2013"/>
                </a:lnTo>
                <a:cubicBezTo>
                  <a:pt x="4750" y="2013"/>
                  <a:pt x="4787" y="2015"/>
                  <a:pt x="4849" y="2015"/>
                </a:cubicBezTo>
                <a:cubicBezTo>
                  <a:pt x="5174" y="2015"/>
                  <a:pt x="6201" y="1970"/>
                  <a:pt x="6334" y="1412"/>
                </a:cubicBezTo>
                <a:lnTo>
                  <a:pt x="4687" y="1190"/>
                </a:lnTo>
                <a:cubicBezTo>
                  <a:pt x="4687" y="1190"/>
                  <a:pt x="6651" y="968"/>
                  <a:pt x="6587" y="208"/>
                </a:cubicBezTo>
                <a:cubicBezTo>
                  <a:pt x="6587" y="208"/>
                  <a:pt x="5887" y="1"/>
                  <a:pt x="502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05675" y="2233265"/>
            <a:ext cx="224019" cy="145135"/>
          </a:xfrm>
          <a:custGeom>
            <a:rect b="b" l="l" r="r" t="t"/>
            <a:pathLst>
              <a:path extrusionOk="0" h="4515" w="6969">
                <a:moveTo>
                  <a:pt x="5207" y="334"/>
                </a:moveTo>
                <a:cubicBezTo>
                  <a:pt x="5811" y="334"/>
                  <a:pt x="6337" y="439"/>
                  <a:pt x="6588" y="493"/>
                </a:cubicBezTo>
                <a:cubicBezTo>
                  <a:pt x="6556" y="525"/>
                  <a:pt x="6556" y="556"/>
                  <a:pt x="6525" y="556"/>
                </a:cubicBezTo>
                <a:cubicBezTo>
                  <a:pt x="6240" y="936"/>
                  <a:pt x="5226" y="1126"/>
                  <a:pt x="4846" y="1158"/>
                </a:cubicBezTo>
                <a:cubicBezTo>
                  <a:pt x="4783" y="1158"/>
                  <a:pt x="4688" y="1253"/>
                  <a:pt x="4688" y="1316"/>
                </a:cubicBezTo>
                <a:cubicBezTo>
                  <a:pt x="4688" y="1411"/>
                  <a:pt x="4751" y="1475"/>
                  <a:pt x="4846" y="1506"/>
                </a:cubicBezTo>
                <a:lnTo>
                  <a:pt x="6240" y="1696"/>
                </a:lnTo>
                <a:cubicBezTo>
                  <a:pt x="6010" y="1926"/>
                  <a:pt x="5492" y="1991"/>
                  <a:pt x="5150" y="1991"/>
                </a:cubicBezTo>
                <a:cubicBezTo>
                  <a:pt x="5068" y="1991"/>
                  <a:pt x="4997" y="1988"/>
                  <a:pt x="4941" y="1981"/>
                </a:cubicBezTo>
                <a:cubicBezTo>
                  <a:pt x="4878" y="1981"/>
                  <a:pt x="4783" y="2045"/>
                  <a:pt x="4783" y="2140"/>
                </a:cubicBezTo>
                <a:cubicBezTo>
                  <a:pt x="4751" y="2203"/>
                  <a:pt x="4783" y="2298"/>
                  <a:pt x="4878" y="2330"/>
                </a:cubicBezTo>
                <a:lnTo>
                  <a:pt x="5860" y="2773"/>
                </a:lnTo>
                <a:cubicBezTo>
                  <a:pt x="5774" y="2811"/>
                  <a:pt x="5668" y="2826"/>
                  <a:pt x="5554" y="2826"/>
                </a:cubicBezTo>
                <a:cubicBezTo>
                  <a:pt x="5290" y="2826"/>
                  <a:pt x="4982" y="2745"/>
                  <a:pt x="4783" y="2678"/>
                </a:cubicBezTo>
                <a:cubicBezTo>
                  <a:pt x="4720" y="2678"/>
                  <a:pt x="4625" y="2678"/>
                  <a:pt x="4593" y="2741"/>
                </a:cubicBezTo>
                <a:cubicBezTo>
                  <a:pt x="4530" y="2805"/>
                  <a:pt x="4561" y="2900"/>
                  <a:pt x="4593" y="2963"/>
                </a:cubicBezTo>
                <a:lnTo>
                  <a:pt x="5005" y="3470"/>
                </a:lnTo>
                <a:cubicBezTo>
                  <a:pt x="4986" y="3472"/>
                  <a:pt x="4968" y="3473"/>
                  <a:pt x="4949" y="3473"/>
                </a:cubicBezTo>
                <a:cubicBezTo>
                  <a:pt x="4641" y="3473"/>
                  <a:pt x="4267" y="3243"/>
                  <a:pt x="4118" y="3153"/>
                </a:cubicBezTo>
                <a:cubicBezTo>
                  <a:pt x="4102" y="3121"/>
                  <a:pt x="4070" y="3106"/>
                  <a:pt x="4035" y="3106"/>
                </a:cubicBezTo>
                <a:cubicBezTo>
                  <a:pt x="3999" y="3106"/>
                  <a:pt x="3960" y="3121"/>
                  <a:pt x="3928" y="3153"/>
                </a:cubicBezTo>
                <a:cubicBezTo>
                  <a:pt x="3865" y="3185"/>
                  <a:pt x="3833" y="3280"/>
                  <a:pt x="3865" y="3343"/>
                </a:cubicBezTo>
                <a:lnTo>
                  <a:pt x="4055" y="3913"/>
                </a:lnTo>
                <a:cubicBezTo>
                  <a:pt x="3738" y="3913"/>
                  <a:pt x="3390" y="3565"/>
                  <a:pt x="3390" y="3565"/>
                </a:cubicBezTo>
                <a:cubicBezTo>
                  <a:pt x="3366" y="3518"/>
                  <a:pt x="3309" y="3489"/>
                  <a:pt x="3255" y="3489"/>
                </a:cubicBezTo>
                <a:cubicBezTo>
                  <a:pt x="3236" y="3489"/>
                  <a:pt x="3217" y="3493"/>
                  <a:pt x="3200" y="3501"/>
                </a:cubicBezTo>
                <a:cubicBezTo>
                  <a:pt x="3136" y="3533"/>
                  <a:pt x="3105" y="3628"/>
                  <a:pt x="3105" y="3691"/>
                </a:cubicBezTo>
                <a:lnTo>
                  <a:pt x="3200" y="4135"/>
                </a:lnTo>
                <a:cubicBezTo>
                  <a:pt x="2788" y="4040"/>
                  <a:pt x="2630" y="3596"/>
                  <a:pt x="2630" y="3596"/>
                </a:cubicBezTo>
                <a:cubicBezTo>
                  <a:pt x="2598" y="3501"/>
                  <a:pt x="2535" y="3470"/>
                  <a:pt x="2471" y="3470"/>
                </a:cubicBezTo>
                <a:cubicBezTo>
                  <a:pt x="2471" y="3470"/>
                  <a:pt x="2440" y="3470"/>
                  <a:pt x="2440" y="3438"/>
                </a:cubicBezTo>
                <a:cubicBezTo>
                  <a:pt x="2345" y="3470"/>
                  <a:pt x="2281" y="3533"/>
                  <a:pt x="2281" y="3628"/>
                </a:cubicBezTo>
                <a:cubicBezTo>
                  <a:pt x="2281" y="3628"/>
                  <a:pt x="2249" y="4103"/>
                  <a:pt x="1901" y="4103"/>
                </a:cubicBezTo>
                <a:cubicBezTo>
                  <a:pt x="1426" y="4072"/>
                  <a:pt x="1109" y="3565"/>
                  <a:pt x="1109" y="3565"/>
                </a:cubicBezTo>
                <a:lnTo>
                  <a:pt x="413" y="2425"/>
                </a:lnTo>
                <a:cubicBezTo>
                  <a:pt x="856" y="2235"/>
                  <a:pt x="1933" y="1728"/>
                  <a:pt x="3231" y="873"/>
                </a:cubicBezTo>
                <a:cubicBezTo>
                  <a:pt x="3358" y="778"/>
                  <a:pt x="3580" y="683"/>
                  <a:pt x="3770" y="588"/>
                </a:cubicBezTo>
                <a:cubicBezTo>
                  <a:pt x="4236" y="396"/>
                  <a:pt x="4745" y="334"/>
                  <a:pt x="5207" y="334"/>
                </a:cubicBezTo>
                <a:close/>
                <a:moveTo>
                  <a:pt x="5273" y="0"/>
                </a:moveTo>
                <a:cubicBezTo>
                  <a:pt x="4756" y="0"/>
                  <a:pt x="4176" y="73"/>
                  <a:pt x="3643" y="303"/>
                </a:cubicBezTo>
                <a:cubicBezTo>
                  <a:pt x="3421" y="398"/>
                  <a:pt x="3200" y="493"/>
                  <a:pt x="3041" y="588"/>
                </a:cubicBezTo>
                <a:cubicBezTo>
                  <a:pt x="1426" y="1665"/>
                  <a:pt x="128" y="2203"/>
                  <a:pt x="128" y="2203"/>
                </a:cubicBezTo>
                <a:cubicBezTo>
                  <a:pt x="64" y="2235"/>
                  <a:pt x="33" y="2266"/>
                  <a:pt x="1" y="2298"/>
                </a:cubicBezTo>
                <a:cubicBezTo>
                  <a:pt x="1" y="2361"/>
                  <a:pt x="1" y="2393"/>
                  <a:pt x="33" y="2456"/>
                </a:cubicBezTo>
                <a:lnTo>
                  <a:pt x="824" y="3755"/>
                </a:lnTo>
                <a:cubicBezTo>
                  <a:pt x="824" y="3787"/>
                  <a:pt x="1236" y="4420"/>
                  <a:pt x="1869" y="4452"/>
                </a:cubicBezTo>
                <a:cubicBezTo>
                  <a:pt x="2186" y="4452"/>
                  <a:pt x="2408" y="4293"/>
                  <a:pt x="2503" y="4072"/>
                </a:cubicBezTo>
                <a:cubicBezTo>
                  <a:pt x="2693" y="4293"/>
                  <a:pt x="2978" y="4515"/>
                  <a:pt x="3390" y="4515"/>
                </a:cubicBezTo>
                <a:cubicBezTo>
                  <a:pt x="3453" y="4515"/>
                  <a:pt x="3485" y="4483"/>
                  <a:pt x="3548" y="4452"/>
                </a:cubicBezTo>
                <a:cubicBezTo>
                  <a:pt x="3580" y="4420"/>
                  <a:pt x="3580" y="4388"/>
                  <a:pt x="3580" y="4325"/>
                </a:cubicBezTo>
                <a:lnTo>
                  <a:pt x="3516" y="4103"/>
                </a:lnTo>
                <a:lnTo>
                  <a:pt x="3516" y="4103"/>
                </a:lnTo>
                <a:cubicBezTo>
                  <a:pt x="3685" y="4188"/>
                  <a:pt x="3868" y="4258"/>
                  <a:pt x="4065" y="4258"/>
                </a:cubicBezTo>
                <a:cubicBezTo>
                  <a:pt x="4164" y="4258"/>
                  <a:pt x="4266" y="4240"/>
                  <a:pt x="4371" y="4198"/>
                </a:cubicBezTo>
                <a:cubicBezTo>
                  <a:pt x="4466" y="4167"/>
                  <a:pt x="4498" y="4072"/>
                  <a:pt x="4466" y="3977"/>
                </a:cubicBezTo>
                <a:lnTo>
                  <a:pt x="4340" y="3691"/>
                </a:lnTo>
                <a:lnTo>
                  <a:pt x="4340" y="3691"/>
                </a:lnTo>
                <a:cubicBezTo>
                  <a:pt x="4527" y="3767"/>
                  <a:pt x="4749" y="3831"/>
                  <a:pt x="4964" y="3831"/>
                </a:cubicBezTo>
                <a:cubicBezTo>
                  <a:pt x="5111" y="3831"/>
                  <a:pt x="5256" y="3800"/>
                  <a:pt x="5385" y="3723"/>
                </a:cubicBezTo>
                <a:cubicBezTo>
                  <a:pt x="5448" y="3691"/>
                  <a:pt x="5480" y="3660"/>
                  <a:pt x="5480" y="3596"/>
                </a:cubicBezTo>
                <a:cubicBezTo>
                  <a:pt x="5480" y="3565"/>
                  <a:pt x="5480" y="3501"/>
                  <a:pt x="5448" y="3470"/>
                </a:cubicBezTo>
                <a:lnTo>
                  <a:pt x="5195" y="3153"/>
                </a:lnTo>
                <a:lnTo>
                  <a:pt x="5195" y="3153"/>
                </a:lnTo>
                <a:cubicBezTo>
                  <a:pt x="5314" y="3181"/>
                  <a:pt x="5442" y="3198"/>
                  <a:pt x="5568" y="3198"/>
                </a:cubicBezTo>
                <a:cubicBezTo>
                  <a:pt x="5874" y="3198"/>
                  <a:pt x="6168" y="3097"/>
                  <a:pt x="6303" y="2805"/>
                </a:cubicBezTo>
                <a:cubicBezTo>
                  <a:pt x="6335" y="2741"/>
                  <a:pt x="6303" y="2646"/>
                  <a:pt x="6208" y="2583"/>
                </a:cubicBezTo>
                <a:lnTo>
                  <a:pt x="5638" y="2330"/>
                </a:lnTo>
                <a:cubicBezTo>
                  <a:pt x="6081" y="2235"/>
                  <a:pt x="6588" y="2076"/>
                  <a:pt x="6683" y="1601"/>
                </a:cubicBezTo>
                <a:cubicBezTo>
                  <a:pt x="6683" y="1570"/>
                  <a:pt x="6683" y="1506"/>
                  <a:pt x="6651" y="1475"/>
                </a:cubicBezTo>
                <a:cubicBezTo>
                  <a:pt x="6620" y="1443"/>
                  <a:pt x="6588" y="1411"/>
                  <a:pt x="6556" y="1411"/>
                </a:cubicBezTo>
                <a:lnTo>
                  <a:pt x="5891" y="1316"/>
                </a:lnTo>
                <a:cubicBezTo>
                  <a:pt x="6240" y="1190"/>
                  <a:pt x="6620" y="1031"/>
                  <a:pt x="6810" y="810"/>
                </a:cubicBezTo>
                <a:cubicBezTo>
                  <a:pt x="6905" y="651"/>
                  <a:pt x="6968" y="525"/>
                  <a:pt x="6937" y="366"/>
                </a:cubicBezTo>
                <a:cubicBezTo>
                  <a:pt x="6937" y="303"/>
                  <a:pt x="6873" y="240"/>
                  <a:pt x="6810" y="208"/>
                </a:cubicBezTo>
                <a:cubicBezTo>
                  <a:pt x="6771" y="188"/>
                  <a:pt x="6105" y="0"/>
                  <a:pt x="527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089885" y="2238344"/>
            <a:ext cx="214825" cy="134977"/>
          </a:xfrm>
          <a:custGeom>
            <a:rect b="b" l="l" r="r" t="t"/>
            <a:pathLst>
              <a:path extrusionOk="0" h="4199" w="6683">
                <a:moveTo>
                  <a:pt x="1635" y="1"/>
                </a:moveTo>
                <a:cubicBezTo>
                  <a:pt x="783" y="1"/>
                  <a:pt x="95" y="208"/>
                  <a:pt x="95" y="208"/>
                </a:cubicBezTo>
                <a:cubicBezTo>
                  <a:pt x="0" y="968"/>
                  <a:pt x="1964" y="1190"/>
                  <a:pt x="1964" y="1190"/>
                </a:cubicBezTo>
                <a:lnTo>
                  <a:pt x="349" y="1412"/>
                </a:lnTo>
                <a:cubicBezTo>
                  <a:pt x="455" y="1970"/>
                  <a:pt x="1478" y="2015"/>
                  <a:pt x="1802" y="2015"/>
                </a:cubicBezTo>
                <a:cubicBezTo>
                  <a:pt x="1864" y="2015"/>
                  <a:pt x="1900" y="2013"/>
                  <a:pt x="1900" y="2013"/>
                </a:cubicBezTo>
                <a:lnTo>
                  <a:pt x="1900" y="2013"/>
                </a:lnTo>
                <a:lnTo>
                  <a:pt x="729" y="2583"/>
                </a:lnTo>
                <a:cubicBezTo>
                  <a:pt x="816" y="2796"/>
                  <a:pt x="1052" y="2861"/>
                  <a:pt x="1306" y="2861"/>
                </a:cubicBezTo>
                <a:cubicBezTo>
                  <a:pt x="1694" y="2861"/>
                  <a:pt x="2122" y="2710"/>
                  <a:pt x="2122" y="2710"/>
                </a:cubicBezTo>
                <a:lnTo>
                  <a:pt x="2122" y="2710"/>
                </a:lnTo>
                <a:lnTo>
                  <a:pt x="1552" y="3407"/>
                </a:lnTo>
                <a:cubicBezTo>
                  <a:pt x="1653" y="3464"/>
                  <a:pt x="1765" y="3487"/>
                  <a:pt x="1878" y="3487"/>
                </a:cubicBezTo>
                <a:cubicBezTo>
                  <a:pt x="2332" y="3487"/>
                  <a:pt x="2819" y="3122"/>
                  <a:pt x="2819" y="3122"/>
                </a:cubicBezTo>
                <a:lnTo>
                  <a:pt x="2819" y="3122"/>
                </a:lnTo>
                <a:lnTo>
                  <a:pt x="2565" y="3850"/>
                </a:lnTo>
                <a:cubicBezTo>
                  <a:pt x="2653" y="3894"/>
                  <a:pt x="2742" y="3912"/>
                  <a:pt x="2827" y="3912"/>
                </a:cubicBezTo>
                <a:cubicBezTo>
                  <a:pt x="3233" y="3912"/>
                  <a:pt x="3579" y="3502"/>
                  <a:pt x="3579" y="3502"/>
                </a:cubicBezTo>
                <a:lnTo>
                  <a:pt x="3579" y="3502"/>
                </a:lnTo>
                <a:lnTo>
                  <a:pt x="3452" y="4199"/>
                </a:lnTo>
                <a:cubicBezTo>
                  <a:pt x="4180" y="4167"/>
                  <a:pt x="4402" y="3470"/>
                  <a:pt x="4402" y="3470"/>
                </a:cubicBezTo>
                <a:cubicBezTo>
                  <a:pt x="4402" y="3470"/>
                  <a:pt x="4432" y="4105"/>
                  <a:pt x="4935" y="4105"/>
                </a:cubicBezTo>
                <a:cubicBezTo>
                  <a:pt x="4947" y="4105"/>
                  <a:pt x="4960" y="4104"/>
                  <a:pt x="4972" y="4104"/>
                </a:cubicBezTo>
                <a:cubicBezTo>
                  <a:pt x="5542" y="4072"/>
                  <a:pt x="5891" y="3502"/>
                  <a:pt x="5891" y="3502"/>
                </a:cubicBezTo>
                <a:lnTo>
                  <a:pt x="6682" y="2203"/>
                </a:lnTo>
                <a:cubicBezTo>
                  <a:pt x="6682" y="2203"/>
                  <a:pt x="5384" y="1665"/>
                  <a:pt x="3705" y="588"/>
                </a:cubicBezTo>
                <a:cubicBezTo>
                  <a:pt x="3547" y="462"/>
                  <a:pt x="3325" y="367"/>
                  <a:pt x="3135" y="272"/>
                </a:cubicBezTo>
                <a:cubicBezTo>
                  <a:pt x="2645" y="66"/>
                  <a:pt x="2114" y="1"/>
                  <a:pt x="163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086831" y="2232558"/>
            <a:ext cx="223986" cy="145842"/>
          </a:xfrm>
          <a:custGeom>
            <a:rect b="b" l="l" r="r" t="t"/>
            <a:pathLst>
              <a:path extrusionOk="0" h="4537" w="6968">
                <a:moveTo>
                  <a:pt x="1684" y="362"/>
                </a:moveTo>
                <a:cubicBezTo>
                  <a:pt x="2156" y="362"/>
                  <a:pt x="2684" y="429"/>
                  <a:pt x="3167" y="642"/>
                </a:cubicBezTo>
                <a:cubicBezTo>
                  <a:pt x="3389" y="705"/>
                  <a:pt x="3579" y="832"/>
                  <a:pt x="3705" y="927"/>
                </a:cubicBezTo>
                <a:cubicBezTo>
                  <a:pt x="5004" y="1750"/>
                  <a:pt x="6112" y="2288"/>
                  <a:pt x="6524" y="2478"/>
                </a:cubicBezTo>
                <a:lnTo>
                  <a:pt x="5827" y="3587"/>
                </a:lnTo>
                <a:cubicBezTo>
                  <a:pt x="5827" y="3587"/>
                  <a:pt x="5511" y="4094"/>
                  <a:pt x="5067" y="4125"/>
                </a:cubicBezTo>
                <a:cubicBezTo>
                  <a:pt x="5054" y="4126"/>
                  <a:pt x="5041" y="4127"/>
                  <a:pt x="5029" y="4127"/>
                </a:cubicBezTo>
                <a:cubicBezTo>
                  <a:pt x="4685" y="4127"/>
                  <a:pt x="4655" y="3711"/>
                  <a:pt x="4655" y="3650"/>
                </a:cubicBezTo>
                <a:cubicBezTo>
                  <a:pt x="4655" y="3555"/>
                  <a:pt x="4592" y="3492"/>
                  <a:pt x="4497" y="3492"/>
                </a:cubicBezTo>
                <a:cubicBezTo>
                  <a:pt x="4434" y="3492"/>
                  <a:pt x="4339" y="3523"/>
                  <a:pt x="4307" y="3618"/>
                </a:cubicBezTo>
                <a:cubicBezTo>
                  <a:pt x="4307" y="3618"/>
                  <a:pt x="4180" y="4062"/>
                  <a:pt x="3769" y="4157"/>
                </a:cubicBezTo>
                <a:lnTo>
                  <a:pt x="3832" y="3713"/>
                </a:lnTo>
                <a:cubicBezTo>
                  <a:pt x="3864" y="3650"/>
                  <a:pt x="3832" y="3587"/>
                  <a:pt x="3769" y="3555"/>
                </a:cubicBezTo>
                <a:cubicBezTo>
                  <a:pt x="3737" y="3523"/>
                  <a:pt x="3705" y="3523"/>
                  <a:pt x="3674" y="3523"/>
                </a:cubicBezTo>
                <a:cubicBezTo>
                  <a:pt x="3642" y="3523"/>
                  <a:pt x="3579" y="3555"/>
                  <a:pt x="3547" y="3587"/>
                </a:cubicBezTo>
                <a:cubicBezTo>
                  <a:pt x="3547" y="3587"/>
                  <a:pt x="3255" y="3937"/>
                  <a:pt x="2924" y="3937"/>
                </a:cubicBezTo>
                <a:cubicBezTo>
                  <a:pt x="2910" y="3937"/>
                  <a:pt x="2896" y="3936"/>
                  <a:pt x="2882" y="3935"/>
                </a:cubicBezTo>
                <a:lnTo>
                  <a:pt x="3072" y="3397"/>
                </a:lnTo>
                <a:cubicBezTo>
                  <a:pt x="3104" y="3302"/>
                  <a:pt x="3072" y="3238"/>
                  <a:pt x="3040" y="3175"/>
                </a:cubicBezTo>
                <a:cubicBezTo>
                  <a:pt x="3009" y="3159"/>
                  <a:pt x="2969" y="3151"/>
                  <a:pt x="2930" y="3151"/>
                </a:cubicBezTo>
                <a:cubicBezTo>
                  <a:pt x="2890" y="3151"/>
                  <a:pt x="2850" y="3159"/>
                  <a:pt x="2819" y="3175"/>
                </a:cubicBezTo>
                <a:cubicBezTo>
                  <a:pt x="2671" y="3294"/>
                  <a:pt x="2329" y="3495"/>
                  <a:pt x="2001" y="3495"/>
                </a:cubicBezTo>
                <a:cubicBezTo>
                  <a:pt x="1978" y="3495"/>
                  <a:pt x="1955" y="3494"/>
                  <a:pt x="1932" y="3492"/>
                </a:cubicBezTo>
                <a:lnTo>
                  <a:pt x="2344" y="2985"/>
                </a:lnTo>
                <a:cubicBezTo>
                  <a:pt x="2407" y="2922"/>
                  <a:pt x="2407" y="2858"/>
                  <a:pt x="2375" y="2795"/>
                </a:cubicBezTo>
                <a:cubicBezTo>
                  <a:pt x="2329" y="2749"/>
                  <a:pt x="2283" y="2719"/>
                  <a:pt x="2224" y="2719"/>
                </a:cubicBezTo>
                <a:cubicBezTo>
                  <a:pt x="2202" y="2719"/>
                  <a:pt x="2179" y="2723"/>
                  <a:pt x="2154" y="2732"/>
                </a:cubicBezTo>
                <a:cubicBezTo>
                  <a:pt x="1977" y="2798"/>
                  <a:pt x="1660" y="2880"/>
                  <a:pt x="1399" y="2880"/>
                </a:cubicBezTo>
                <a:cubicBezTo>
                  <a:pt x="1287" y="2880"/>
                  <a:pt x="1185" y="2865"/>
                  <a:pt x="1109" y="2827"/>
                </a:cubicBezTo>
                <a:lnTo>
                  <a:pt x="2090" y="2352"/>
                </a:lnTo>
                <a:cubicBezTo>
                  <a:pt x="2154" y="2320"/>
                  <a:pt x="2185" y="2225"/>
                  <a:pt x="2185" y="2162"/>
                </a:cubicBezTo>
                <a:cubicBezTo>
                  <a:pt x="2154" y="2067"/>
                  <a:pt x="2090" y="2035"/>
                  <a:pt x="1995" y="2035"/>
                </a:cubicBezTo>
                <a:cubicBezTo>
                  <a:pt x="1710" y="2035"/>
                  <a:pt x="982" y="2003"/>
                  <a:pt x="697" y="1750"/>
                </a:cubicBezTo>
                <a:lnTo>
                  <a:pt x="2090" y="1528"/>
                </a:lnTo>
                <a:cubicBezTo>
                  <a:pt x="2185" y="1528"/>
                  <a:pt x="2249" y="1465"/>
                  <a:pt x="2249" y="1370"/>
                </a:cubicBezTo>
                <a:cubicBezTo>
                  <a:pt x="2249" y="1275"/>
                  <a:pt x="2185" y="1212"/>
                  <a:pt x="2090" y="1180"/>
                </a:cubicBezTo>
                <a:cubicBezTo>
                  <a:pt x="1710" y="1148"/>
                  <a:pt x="697" y="958"/>
                  <a:pt x="412" y="610"/>
                </a:cubicBezTo>
                <a:cubicBezTo>
                  <a:pt x="412" y="578"/>
                  <a:pt x="380" y="547"/>
                  <a:pt x="380" y="515"/>
                </a:cubicBezTo>
                <a:cubicBezTo>
                  <a:pt x="607" y="463"/>
                  <a:pt x="1104" y="362"/>
                  <a:pt x="1684" y="362"/>
                </a:cubicBezTo>
                <a:close/>
                <a:moveTo>
                  <a:pt x="1739" y="0"/>
                </a:moveTo>
                <a:cubicBezTo>
                  <a:pt x="879" y="0"/>
                  <a:pt x="187" y="210"/>
                  <a:pt x="127" y="230"/>
                </a:cubicBezTo>
                <a:cubicBezTo>
                  <a:pt x="63" y="230"/>
                  <a:pt x="32" y="293"/>
                  <a:pt x="32" y="357"/>
                </a:cubicBezTo>
                <a:cubicBezTo>
                  <a:pt x="0" y="515"/>
                  <a:pt x="32" y="673"/>
                  <a:pt x="158" y="800"/>
                </a:cubicBezTo>
                <a:cubicBezTo>
                  <a:pt x="349" y="1053"/>
                  <a:pt x="697" y="1212"/>
                  <a:pt x="1077" y="1307"/>
                </a:cubicBezTo>
                <a:lnTo>
                  <a:pt x="412" y="1402"/>
                </a:lnTo>
                <a:cubicBezTo>
                  <a:pt x="380" y="1433"/>
                  <a:pt x="317" y="1433"/>
                  <a:pt x="317" y="1497"/>
                </a:cubicBezTo>
                <a:cubicBezTo>
                  <a:pt x="285" y="1528"/>
                  <a:pt x="253" y="1560"/>
                  <a:pt x="285" y="1623"/>
                </a:cubicBezTo>
                <a:cubicBezTo>
                  <a:pt x="380" y="2067"/>
                  <a:pt x="887" y="2257"/>
                  <a:pt x="1330" y="2320"/>
                </a:cubicBezTo>
                <a:lnTo>
                  <a:pt x="729" y="2605"/>
                </a:lnTo>
                <a:cubicBezTo>
                  <a:pt x="665" y="2637"/>
                  <a:pt x="602" y="2732"/>
                  <a:pt x="665" y="2827"/>
                </a:cubicBezTo>
                <a:cubicBezTo>
                  <a:pt x="802" y="3122"/>
                  <a:pt x="1102" y="3206"/>
                  <a:pt x="1412" y="3206"/>
                </a:cubicBezTo>
                <a:cubicBezTo>
                  <a:pt x="1534" y="3206"/>
                  <a:pt x="1658" y="3193"/>
                  <a:pt x="1774" y="3175"/>
                </a:cubicBezTo>
                <a:lnTo>
                  <a:pt x="1774" y="3175"/>
                </a:lnTo>
                <a:lnTo>
                  <a:pt x="1520" y="3460"/>
                </a:lnTo>
                <a:cubicBezTo>
                  <a:pt x="1489" y="3523"/>
                  <a:pt x="1489" y="3555"/>
                  <a:pt x="1489" y="3618"/>
                </a:cubicBezTo>
                <a:cubicBezTo>
                  <a:pt x="1489" y="3650"/>
                  <a:pt x="1520" y="3713"/>
                  <a:pt x="1584" y="3713"/>
                </a:cubicBezTo>
                <a:cubicBezTo>
                  <a:pt x="1709" y="3802"/>
                  <a:pt x="1850" y="3835"/>
                  <a:pt x="1992" y="3835"/>
                </a:cubicBezTo>
                <a:cubicBezTo>
                  <a:pt x="2207" y="3835"/>
                  <a:pt x="2425" y="3758"/>
                  <a:pt x="2597" y="3682"/>
                </a:cubicBezTo>
                <a:lnTo>
                  <a:pt x="2597" y="3682"/>
                </a:lnTo>
                <a:lnTo>
                  <a:pt x="2502" y="3967"/>
                </a:lnTo>
                <a:cubicBezTo>
                  <a:pt x="2470" y="4062"/>
                  <a:pt x="2502" y="4157"/>
                  <a:pt x="2597" y="4189"/>
                </a:cubicBezTo>
                <a:cubicBezTo>
                  <a:pt x="2700" y="4246"/>
                  <a:pt x="2807" y="4270"/>
                  <a:pt x="2913" y="4270"/>
                </a:cubicBezTo>
                <a:cubicBezTo>
                  <a:pt x="3099" y="4270"/>
                  <a:pt x="3279" y="4195"/>
                  <a:pt x="3420" y="4094"/>
                </a:cubicBezTo>
                <a:lnTo>
                  <a:pt x="3420" y="4094"/>
                </a:lnTo>
                <a:lnTo>
                  <a:pt x="3389" y="4315"/>
                </a:lnTo>
                <a:cubicBezTo>
                  <a:pt x="3389" y="4379"/>
                  <a:pt x="3389" y="4442"/>
                  <a:pt x="3420" y="4474"/>
                </a:cubicBezTo>
                <a:cubicBezTo>
                  <a:pt x="3452" y="4505"/>
                  <a:pt x="3515" y="4537"/>
                  <a:pt x="3547" y="4537"/>
                </a:cubicBezTo>
                <a:cubicBezTo>
                  <a:pt x="3959" y="4537"/>
                  <a:pt x="4275" y="4315"/>
                  <a:pt x="4434" y="4094"/>
                </a:cubicBezTo>
                <a:cubicBezTo>
                  <a:pt x="4551" y="4269"/>
                  <a:pt x="4723" y="4445"/>
                  <a:pt x="5024" y="4445"/>
                </a:cubicBezTo>
                <a:cubicBezTo>
                  <a:pt x="5048" y="4445"/>
                  <a:pt x="5073" y="4444"/>
                  <a:pt x="5099" y="4442"/>
                </a:cubicBezTo>
                <a:cubicBezTo>
                  <a:pt x="5732" y="4442"/>
                  <a:pt x="6112" y="3777"/>
                  <a:pt x="6144" y="3745"/>
                </a:cubicBezTo>
                <a:lnTo>
                  <a:pt x="6936" y="2447"/>
                </a:lnTo>
                <a:cubicBezTo>
                  <a:pt x="6967" y="2415"/>
                  <a:pt x="6967" y="2352"/>
                  <a:pt x="6936" y="2320"/>
                </a:cubicBezTo>
                <a:cubicBezTo>
                  <a:pt x="6936" y="2257"/>
                  <a:pt x="6904" y="2225"/>
                  <a:pt x="6841" y="2193"/>
                </a:cubicBezTo>
                <a:cubicBezTo>
                  <a:pt x="6841" y="2193"/>
                  <a:pt x="5542" y="1687"/>
                  <a:pt x="3927" y="610"/>
                </a:cubicBezTo>
                <a:cubicBezTo>
                  <a:pt x="3769" y="515"/>
                  <a:pt x="3547" y="388"/>
                  <a:pt x="3325" y="293"/>
                </a:cubicBezTo>
                <a:cubicBezTo>
                  <a:pt x="2800" y="72"/>
                  <a:pt x="2241" y="0"/>
                  <a:pt x="173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8"/>
          <p:cNvSpPr/>
          <p:nvPr/>
        </p:nvSpPr>
        <p:spPr>
          <a:xfrm>
            <a:off x="7256814" y="2167657"/>
            <a:ext cx="95728" cy="95728"/>
          </a:xfrm>
          <a:custGeom>
            <a:rect b="b" l="l" r="r" t="t"/>
            <a:pathLst>
              <a:path extrusionOk="0" h="2978" w="2978">
                <a:moveTo>
                  <a:pt x="1489" y="317"/>
                </a:moveTo>
                <a:cubicBezTo>
                  <a:pt x="2123" y="317"/>
                  <a:pt x="2629" y="855"/>
                  <a:pt x="2629" y="1489"/>
                </a:cubicBezTo>
                <a:cubicBezTo>
                  <a:pt x="2629" y="2122"/>
                  <a:pt x="2123" y="2629"/>
                  <a:pt x="1489" y="2629"/>
                </a:cubicBezTo>
                <a:cubicBezTo>
                  <a:pt x="856" y="2629"/>
                  <a:pt x="318" y="2122"/>
                  <a:pt x="318" y="1489"/>
                </a:cubicBezTo>
                <a:cubicBezTo>
                  <a:pt x="318" y="855"/>
                  <a:pt x="856" y="317"/>
                  <a:pt x="1489" y="317"/>
                </a:cubicBezTo>
                <a:close/>
                <a:moveTo>
                  <a:pt x="1489" y="0"/>
                </a:moveTo>
                <a:cubicBezTo>
                  <a:pt x="666" y="0"/>
                  <a:pt x="1" y="665"/>
                  <a:pt x="1" y="1489"/>
                </a:cubicBezTo>
                <a:cubicBezTo>
                  <a:pt x="1" y="2312"/>
                  <a:pt x="666" y="2977"/>
                  <a:pt x="1489" y="2977"/>
                </a:cubicBezTo>
                <a:cubicBezTo>
                  <a:pt x="2313" y="2977"/>
                  <a:pt x="2978" y="2312"/>
                  <a:pt x="2978" y="1489"/>
                </a:cubicBezTo>
                <a:cubicBezTo>
                  <a:pt x="2978" y="665"/>
                  <a:pt x="2313" y="0"/>
                  <a:pt x="148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8"/>
          <p:cNvSpPr/>
          <p:nvPr/>
        </p:nvSpPr>
        <p:spPr>
          <a:xfrm>
            <a:off x="7219172" y="2272514"/>
            <a:ext cx="176122" cy="362435"/>
          </a:xfrm>
          <a:custGeom>
            <a:rect b="b" l="l" r="r" t="t"/>
            <a:pathLst>
              <a:path extrusionOk="0" h="11275" w="5479">
                <a:moveTo>
                  <a:pt x="1647" y="0"/>
                </a:moveTo>
                <a:cubicBezTo>
                  <a:pt x="697" y="0"/>
                  <a:pt x="0" y="729"/>
                  <a:pt x="0" y="1552"/>
                </a:cubicBezTo>
                <a:lnTo>
                  <a:pt x="32" y="5321"/>
                </a:lnTo>
                <a:cubicBezTo>
                  <a:pt x="32" y="5637"/>
                  <a:pt x="285" y="5891"/>
                  <a:pt x="634" y="5891"/>
                </a:cubicBezTo>
                <a:cubicBezTo>
                  <a:pt x="950" y="5891"/>
                  <a:pt x="1172" y="5796"/>
                  <a:pt x="1267" y="5606"/>
                </a:cubicBezTo>
                <a:lnTo>
                  <a:pt x="1330" y="10514"/>
                </a:lnTo>
                <a:cubicBezTo>
                  <a:pt x="1330" y="10926"/>
                  <a:pt x="1679" y="11274"/>
                  <a:pt x="2090" y="11274"/>
                </a:cubicBezTo>
                <a:cubicBezTo>
                  <a:pt x="2502" y="11274"/>
                  <a:pt x="2819" y="10926"/>
                  <a:pt x="2819" y="10514"/>
                </a:cubicBezTo>
                <a:cubicBezTo>
                  <a:pt x="2819" y="10926"/>
                  <a:pt x="3167" y="11274"/>
                  <a:pt x="3579" y="11274"/>
                </a:cubicBezTo>
                <a:cubicBezTo>
                  <a:pt x="3990" y="11274"/>
                  <a:pt x="4339" y="10926"/>
                  <a:pt x="4339" y="10514"/>
                </a:cubicBezTo>
                <a:lnTo>
                  <a:pt x="4339" y="5732"/>
                </a:lnTo>
                <a:cubicBezTo>
                  <a:pt x="4434" y="5859"/>
                  <a:pt x="4624" y="5922"/>
                  <a:pt x="4814" y="5922"/>
                </a:cubicBezTo>
                <a:cubicBezTo>
                  <a:pt x="5194" y="5922"/>
                  <a:pt x="5479" y="5669"/>
                  <a:pt x="5479" y="5352"/>
                </a:cubicBezTo>
                <a:lnTo>
                  <a:pt x="5447" y="1425"/>
                </a:lnTo>
                <a:cubicBezTo>
                  <a:pt x="5416" y="729"/>
                  <a:pt x="4719" y="0"/>
                  <a:pt x="367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7214061" y="2266406"/>
            <a:ext cx="187341" cy="373621"/>
          </a:xfrm>
          <a:custGeom>
            <a:rect b="b" l="l" r="r" t="t"/>
            <a:pathLst>
              <a:path extrusionOk="0" h="11623" w="5828">
                <a:moveTo>
                  <a:pt x="3864" y="349"/>
                </a:moveTo>
                <a:cubicBezTo>
                  <a:pt x="4783" y="349"/>
                  <a:pt x="5416" y="1014"/>
                  <a:pt x="5448" y="1615"/>
                </a:cubicBezTo>
                <a:lnTo>
                  <a:pt x="5448" y="5542"/>
                </a:lnTo>
                <a:cubicBezTo>
                  <a:pt x="5448" y="5669"/>
                  <a:pt x="5416" y="5732"/>
                  <a:pt x="5353" y="5796"/>
                </a:cubicBezTo>
                <a:cubicBezTo>
                  <a:pt x="5258" y="5891"/>
                  <a:pt x="5131" y="5954"/>
                  <a:pt x="4973" y="5954"/>
                </a:cubicBezTo>
                <a:cubicBezTo>
                  <a:pt x="4814" y="5954"/>
                  <a:pt x="4688" y="5891"/>
                  <a:pt x="4593" y="5796"/>
                </a:cubicBezTo>
                <a:cubicBezTo>
                  <a:pt x="4570" y="5773"/>
                  <a:pt x="4516" y="5751"/>
                  <a:pt x="4464" y="5751"/>
                </a:cubicBezTo>
                <a:cubicBezTo>
                  <a:pt x="4443" y="5751"/>
                  <a:pt x="4421" y="5755"/>
                  <a:pt x="4403" y="5764"/>
                </a:cubicBezTo>
                <a:cubicBezTo>
                  <a:pt x="4339" y="5796"/>
                  <a:pt x="4308" y="5859"/>
                  <a:pt x="4308" y="5922"/>
                </a:cubicBezTo>
                <a:lnTo>
                  <a:pt x="4308" y="10704"/>
                </a:lnTo>
                <a:cubicBezTo>
                  <a:pt x="4308" y="11021"/>
                  <a:pt x="4054" y="11274"/>
                  <a:pt x="3738" y="11274"/>
                </a:cubicBezTo>
                <a:cubicBezTo>
                  <a:pt x="3421" y="11274"/>
                  <a:pt x="3168" y="11053"/>
                  <a:pt x="3168" y="10736"/>
                </a:cubicBezTo>
                <a:cubicBezTo>
                  <a:pt x="3168" y="10736"/>
                  <a:pt x="3168" y="10704"/>
                  <a:pt x="3136" y="10704"/>
                </a:cubicBezTo>
                <a:cubicBezTo>
                  <a:pt x="3136" y="10609"/>
                  <a:pt x="3073" y="10546"/>
                  <a:pt x="2978" y="10546"/>
                </a:cubicBezTo>
                <a:cubicBezTo>
                  <a:pt x="2883" y="10546"/>
                  <a:pt x="2819" y="10609"/>
                  <a:pt x="2819" y="10704"/>
                </a:cubicBezTo>
                <a:lnTo>
                  <a:pt x="2819" y="10736"/>
                </a:lnTo>
                <a:cubicBezTo>
                  <a:pt x="2788" y="11053"/>
                  <a:pt x="2534" y="11274"/>
                  <a:pt x="2249" y="11274"/>
                </a:cubicBezTo>
                <a:cubicBezTo>
                  <a:pt x="1933" y="11274"/>
                  <a:pt x="1648" y="11021"/>
                  <a:pt x="1648" y="10704"/>
                </a:cubicBezTo>
                <a:lnTo>
                  <a:pt x="1584" y="5796"/>
                </a:lnTo>
                <a:cubicBezTo>
                  <a:pt x="1584" y="5732"/>
                  <a:pt x="1553" y="5669"/>
                  <a:pt x="1489" y="5637"/>
                </a:cubicBezTo>
                <a:cubicBezTo>
                  <a:pt x="1394" y="5637"/>
                  <a:pt x="1331" y="5637"/>
                  <a:pt x="1299" y="5701"/>
                </a:cubicBezTo>
                <a:cubicBezTo>
                  <a:pt x="1204" y="5859"/>
                  <a:pt x="1014" y="5922"/>
                  <a:pt x="793" y="5922"/>
                </a:cubicBezTo>
                <a:cubicBezTo>
                  <a:pt x="539" y="5922"/>
                  <a:pt x="381" y="5764"/>
                  <a:pt x="381" y="5511"/>
                </a:cubicBezTo>
                <a:lnTo>
                  <a:pt x="317" y="1742"/>
                </a:lnTo>
                <a:cubicBezTo>
                  <a:pt x="317" y="982"/>
                  <a:pt x="983" y="380"/>
                  <a:pt x="1806" y="349"/>
                </a:cubicBezTo>
                <a:close/>
                <a:moveTo>
                  <a:pt x="1838" y="0"/>
                </a:moveTo>
                <a:cubicBezTo>
                  <a:pt x="793" y="32"/>
                  <a:pt x="1" y="792"/>
                  <a:pt x="1" y="1774"/>
                </a:cubicBezTo>
                <a:lnTo>
                  <a:pt x="32" y="5511"/>
                </a:lnTo>
                <a:cubicBezTo>
                  <a:pt x="32" y="5954"/>
                  <a:pt x="349" y="6271"/>
                  <a:pt x="793" y="6271"/>
                </a:cubicBezTo>
                <a:cubicBezTo>
                  <a:pt x="983" y="6271"/>
                  <a:pt x="1141" y="6239"/>
                  <a:pt x="1268" y="6176"/>
                </a:cubicBezTo>
                <a:lnTo>
                  <a:pt x="1331" y="10704"/>
                </a:lnTo>
                <a:cubicBezTo>
                  <a:pt x="1331" y="11211"/>
                  <a:pt x="1743" y="11623"/>
                  <a:pt x="2249" y="11623"/>
                </a:cubicBezTo>
                <a:cubicBezTo>
                  <a:pt x="2566" y="11623"/>
                  <a:pt x="2819" y="11464"/>
                  <a:pt x="2978" y="11243"/>
                </a:cubicBezTo>
                <a:cubicBezTo>
                  <a:pt x="3168" y="11464"/>
                  <a:pt x="3421" y="11623"/>
                  <a:pt x="3738" y="11623"/>
                </a:cubicBezTo>
                <a:cubicBezTo>
                  <a:pt x="4244" y="11623"/>
                  <a:pt x="4656" y="11211"/>
                  <a:pt x="4656" y="10704"/>
                </a:cubicBezTo>
                <a:lnTo>
                  <a:pt x="4656" y="6239"/>
                </a:lnTo>
                <a:cubicBezTo>
                  <a:pt x="4751" y="6271"/>
                  <a:pt x="4878" y="6302"/>
                  <a:pt x="5004" y="6302"/>
                </a:cubicBezTo>
                <a:cubicBezTo>
                  <a:pt x="5226" y="6271"/>
                  <a:pt x="5448" y="6207"/>
                  <a:pt x="5606" y="6049"/>
                </a:cubicBezTo>
                <a:cubicBezTo>
                  <a:pt x="5733" y="5891"/>
                  <a:pt x="5828" y="5732"/>
                  <a:pt x="5828" y="5542"/>
                </a:cubicBezTo>
                <a:lnTo>
                  <a:pt x="5796" y="1615"/>
                </a:lnTo>
                <a:cubicBezTo>
                  <a:pt x="5765" y="855"/>
                  <a:pt x="5004" y="32"/>
                  <a:pt x="3864" y="32"/>
                </a:cubicBezTo>
                <a:lnTo>
                  <a:pt x="3833" y="32"/>
                </a:lnTo>
                <a:lnTo>
                  <a:pt x="1869"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7259868" y="2332561"/>
            <a:ext cx="32" cy="121187"/>
          </a:xfrm>
          <a:custGeom>
            <a:rect b="b" l="l" r="r" t="t"/>
            <a:pathLst>
              <a:path extrusionOk="0" h="3770" w="1">
                <a:moveTo>
                  <a:pt x="1" y="1"/>
                </a:moveTo>
                <a:lnTo>
                  <a:pt x="1" y="376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7254789" y="2326453"/>
            <a:ext cx="11219" cy="132373"/>
          </a:xfrm>
          <a:custGeom>
            <a:rect b="b" l="l" r="r" t="t"/>
            <a:pathLst>
              <a:path extrusionOk="0" h="4118" w="349">
                <a:moveTo>
                  <a:pt x="159" y="1"/>
                </a:moveTo>
                <a:cubicBezTo>
                  <a:pt x="64" y="1"/>
                  <a:pt x="1" y="96"/>
                  <a:pt x="1" y="191"/>
                </a:cubicBezTo>
                <a:lnTo>
                  <a:pt x="1" y="3928"/>
                </a:lnTo>
                <a:cubicBezTo>
                  <a:pt x="1" y="4023"/>
                  <a:pt x="64" y="4118"/>
                  <a:pt x="159" y="4118"/>
                </a:cubicBezTo>
                <a:cubicBezTo>
                  <a:pt x="254" y="4118"/>
                  <a:pt x="349" y="4054"/>
                  <a:pt x="349" y="3928"/>
                </a:cubicBezTo>
                <a:lnTo>
                  <a:pt x="349" y="191"/>
                </a:lnTo>
                <a:cubicBezTo>
                  <a:pt x="349" y="96"/>
                  <a:pt x="254" y="1"/>
                  <a:pt x="15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7352510" y="2327482"/>
            <a:ext cx="11251" cy="135427"/>
          </a:xfrm>
          <a:custGeom>
            <a:rect b="b" l="l" r="r" t="t"/>
            <a:pathLst>
              <a:path extrusionOk="0" h="4213" w="350">
                <a:moveTo>
                  <a:pt x="191" y="0"/>
                </a:moveTo>
                <a:cubicBezTo>
                  <a:pt x="96" y="0"/>
                  <a:pt x="1" y="64"/>
                  <a:pt x="1" y="159"/>
                </a:cubicBezTo>
                <a:lnTo>
                  <a:pt x="1" y="4022"/>
                </a:lnTo>
                <a:cubicBezTo>
                  <a:pt x="1" y="4117"/>
                  <a:pt x="96" y="4212"/>
                  <a:pt x="191" y="4212"/>
                </a:cubicBezTo>
                <a:cubicBezTo>
                  <a:pt x="286" y="4212"/>
                  <a:pt x="349" y="4117"/>
                  <a:pt x="349" y="4022"/>
                </a:cubicBezTo>
                <a:lnTo>
                  <a:pt x="349" y="159"/>
                </a:lnTo>
                <a:cubicBezTo>
                  <a:pt x="349"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7304678" y="2445582"/>
            <a:ext cx="11219" cy="171044"/>
          </a:xfrm>
          <a:custGeom>
            <a:rect b="b" l="l" r="r" t="t"/>
            <a:pathLst>
              <a:path extrusionOk="0" h="5321" w="349">
                <a:moveTo>
                  <a:pt x="159" y="0"/>
                </a:moveTo>
                <a:cubicBezTo>
                  <a:pt x="64" y="0"/>
                  <a:pt x="0" y="95"/>
                  <a:pt x="0" y="190"/>
                </a:cubicBezTo>
                <a:lnTo>
                  <a:pt x="0" y="5162"/>
                </a:lnTo>
                <a:cubicBezTo>
                  <a:pt x="0" y="5257"/>
                  <a:pt x="64" y="5320"/>
                  <a:pt x="159" y="5320"/>
                </a:cubicBezTo>
                <a:cubicBezTo>
                  <a:pt x="254" y="5320"/>
                  <a:pt x="349" y="5257"/>
                  <a:pt x="349" y="5162"/>
                </a:cubicBezTo>
                <a:lnTo>
                  <a:pt x="349" y="190"/>
                </a:lnTo>
                <a:cubicBezTo>
                  <a:pt x="349" y="95"/>
                  <a:pt x="254" y="0"/>
                  <a:pt x="15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8"/>
          <p:cNvSpPr/>
          <p:nvPr/>
        </p:nvSpPr>
        <p:spPr>
          <a:xfrm>
            <a:off x="7328080" y="2460851"/>
            <a:ext cx="99810" cy="76377"/>
          </a:xfrm>
          <a:custGeom>
            <a:rect b="b" l="l" r="r" t="t"/>
            <a:pathLst>
              <a:path extrusionOk="0" h="2376" w="3105">
                <a:moveTo>
                  <a:pt x="96" y="0"/>
                </a:moveTo>
                <a:cubicBezTo>
                  <a:pt x="64" y="0"/>
                  <a:pt x="1" y="32"/>
                  <a:pt x="1" y="95"/>
                </a:cubicBezTo>
                <a:lnTo>
                  <a:pt x="1" y="2280"/>
                </a:lnTo>
                <a:cubicBezTo>
                  <a:pt x="1" y="2312"/>
                  <a:pt x="64" y="2375"/>
                  <a:pt x="96" y="2375"/>
                </a:cubicBezTo>
                <a:lnTo>
                  <a:pt x="3009" y="2375"/>
                </a:lnTo>
                <a:cubicBezTo>
                  <a:pt x="3041" y="2375"/>
                  <a:pt x="3073" y="2312"/>
                  <a:pt x="3104" y="2280"/>
                </a:cubicBezTo>
                <a:lnTo>
                  <a:pt x="3104" y="95"/>
                </a:lnTo>
                <a:cubicBezTo>
                  <a:pt x="3104" y="32"/>
                  <a:pt x="3041" y="0"/>
                  <a:pt x="3009"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8"/>
          <p:cNvSpPr/>
          <p:nvPr/>
        </p:nvSpPr>
        <p:spPr>
          <a:xfrm>
            <a:off x="7323001" y="2455740"/>
            <a:ext cx="109968" cy="86566"/>
          </a:xfrm>
          <a:custGeom>
            <a:rect b="b" l="l" r="r" t="t"/>
            <a:pathLst>
              <a:path extrusionOk="0" h="2693" w="3421">
                <a:moveTo>
                  <a:pt x="3072" y="317"/>
                </a:moveTo>
                <a:lnTo>
                  <a:pt x="3072" y="2344"/>
                </a:lnTo>
                <a:lnTo>
                  <a:pt x="349" y="2344"/>
                </a:lnTo>
                <a:lnTo>
                  <a:pt x="349" y="317"/>
                </a:lnTo>
                <a:close/>
                <a:moveTo>
                  <a:pt x="254" y="1"/>
                </a:moveTo>
                <a:cubicBezTo>
                  <a:pt x="127" y="1"/>
                  <a:pt x="0" y="96"/>
                  <a:pt x="0" y="254"/>
                </a:cubicBezTo>
                <a:lnTo>
                  <a:pt x="0" y="2439"/>
                </a:lnTo>
                <a:cubicBezTo>
                  <a:pt x="0" y="2566"/>
                  <a:pt x="127" y="2693"/>
                  <a:pt x="254" y="2693"/>
                </a:cubicBezTo>
                <a:lnTo>
                  <a:pt x="3167" y="2693"/>
                </a:lnTo>
                <a:cubicBezTo>
                  <a:pt x="3294" y="2693"/>
                  <a:pt x="3421" y="2566"/>
                  <a:pt x="3421" y="2439"/>
                </a:cubicBezTo>
                <a:lnTo>
                  <a:pt x="3421" y="254"/>
                </a:lnTo>
                <a:cubicBezTo>
                  <a:pt x="3421" y="96"/>
                  <a:pt x="3294" y="1"/>
                  <a:pt x="316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8"/>
          <p:cNvSpPr/>
          <p:nvPr/>
        </p:nvSpPr>
        <p:spPr>
          <a:xfrm>
            <a:off x="7321972" y="2468598"/>
            <a:ext cx="112025" cy="60465"/>
          </a:xfrm>
          <a:custGeom>
            <a:rect b="b" l="l" r="r" t="t"/>
            <a:pathLst>
              <a:path extrusionOk="0" h="1881" w="3485">
                <a:moveTo>
                  <a:pt x="229" y="1"/>
                </a:moveTo>
                <a:cubicBezTo>
                  <a:pt x="207" y="1"/>
                  <a:pt x="183" y="5"/>
                  <a:pt x="159" y="12"/>
                </a:cubicBezTo>
                <a:cubicBezTo>
                  <a:pt x="64" y="44"/>
                  <a:pt x="1" y="139"/>
                  <a:pt x="32" y="234"/>
                </a:cubicBezTo>
                <a:lnTo>
                  <a:pt x="349" y="1121"/>
                </a:lnTo>
                <a:lnTo>
                  <a:pt x="412" y="1311"/>
                </a:lnTo>
                <a:cubicBezTo>
                  <a:pt x="539" y="1659"/>
                  <a:pt x="792" y="1881"/>
                  <a:pt x="1109" y="1881"/>
                </a:cubicBezTo>
                <a:lnTo>
                  <a:pt x="2376" y="1881"/>
                </a:lnTo>
                <a:cubicBezTo>
                  <a:pt x="2693" y="1881"/>
                  <a:pt x="2946" y="1659"/>
                  <a:pt x="3073" y="1311"/>
                </a:cubicBezTo>
                <a:lnTo>
                  <a:pt x="3453" y="234"/>
                </a:lnTo>
                <a:cubicBezTo>
                  <a:pt x="3484" y="139"/>
                  <a:pt x="3421" y="44"/>
                  <a:pt x="3326" y="12"/>
                </a:cubicBezTo>
                <a:cubicBezTo>
                  <a:pt x="3310" y="5"/>
                  <a:pt x="3290" y="1"/>
                  <a:pt x="3269" y="1"/>
                </a:cubicBezTo>
                <a:cubicBezTo>
                  <a:pt x="3205" y="1"/>
                  <a:pt x="3128" y="36"/>
                  <a:pt x="3104" y="107"/>
                </a:cubicBezTo>
                <a:lnTo>
                  <a:pt x="2788" y="994"/>
                </a:lnTo>
                <a:lnTo>
                  <a:pt x="2724" y="1184"/>
                </a:lnTo>
                <a:cubicBezTo>
                  <a:pt x="2661" y="1406"/>
                  <a:pt x="2534" y="1533"/>
                  <a:pt x="2376" y="1533"/>
                </a:cubicBezTo>
                <a:lnTo>
                  <a:pt x="1109" y="1533"/>
                </a:lnTo>
                <a:cubicBezTo>
                  <a:pt x="951" y="1533"/>
                  <a:pt x="824" y="1406"/>
                  <a:pt x="761" y="1216"/>
                </a:cubicBezTo>
                <a:lnTo>
                  <a:pt x="381" y="107"/>
                </a:lnTo>
                <a:cubicBezTo>
                  <a:pt x="357" y="36"/>
                  <a:pt x="298" y="1"/>
                  <a:pt x="22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8"/>
          <p:cNvSpPr/>
          <p:nvPr/>
        </p:nvSpPr>
        <p:spPr>
          <a:xfrm>
            <a:off x="7359646" y="2440471"/>
            <a:ext cx="35649" cy="19383"/>
          </a:xfrm>
          <a:custGeom>
            <a:rect b="b" l="l" r="r" t="t"/>
            <a:pathLst>
              <a:path extrusionOk="0" h="603" w="1109">
                <a:moveTo>
                  <a:pt x="0" y="1"/>
                </a:moveTo>
                <a:lnTo>
                  <a:pt x="0" y="602"/>
                </a:lnTo>
                <a:lnTo>
                  <a:pt x="1109" y="602"/>
                </a:lnTo>
                <a:lnTo>
                  <a:pt x="11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8"/>
          <p:cNvSpPr/>
          <p:nvPr/>
        </p:nvSpPr>
        <p:spPr>
          <a:xfrm>
            <a:off x="7353538" y="2434364"/>
            <a:ext cx="47864" cy="31599"/>
          </a:xfrm>
          <a:custGeom>
            <a:rect b="b" l="l" r="r" t="t"/>
            <a:pathLst>
              <a:path extrusionOk="0" h="983" w="1489">
                <a:moveTo>
                  <a:pt x="1141" y="349"/>
                </a:moveTo>
                <a:lnTo>
                  <a:pt x="1141" y="634"/>
                </a:lnTo>
                <a:lnTo>
                  <a:pt x="349" y="634"/>
                </a:lnTo>
                <a:lnTo>
                  <a:pt x="349" y="349"/>
                </a:lnTo>
                <a:close/>
                <a:moveTo>
                  <a:pt x="190" y="1"/>
                </a:moveTo>
                <a:cubicBezTo>
                  <a:pt x="95" y="1"/>
                  <a:pt x="0" y="96"/>
                  <a:pt x="0" y="191"/>
                </a:cubicBezTo>
                <a:lnTo>
                  <a:pt x="0" y="792"/>
                </a:lnTo>
                <a:cubicBezTo>
                  <a:pt x="0" y="919"/>
                  <a:pt x="95" y="982"/>
                  <a:pt x="190" y="982"/>
                </a:cubicBezTo>
                <a:lnTo>
                  <a:pt x="1299" y="982"/>
                </a:lnTo>
                <a:cubicBezTo>
                  <a:pt x="1394" y="982"/>
                  <a:pt x="1489" y="919"/>
                  <a:pt x="1489" y="792"/>
                </a:cubicBezTo>
                <a:lnTo>
                  <a:pt x="1489" y="191"/>
                </a:lnTo>
                <a:cubicBezTo>
                  <a:pt x="1489" y="96"/>
                  <a:pt x="1394" y="1"/>
                  <a:pt x="129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8"/>
          <p:cNvSpPr/>
          <p:nvPr/>
        </p:nvSpPr>
        <p:spPr>
          <a:xfrm>
            <a:off x="6698970" y="2344776"/>
            <a:ext cx="172072" cy="11251"/>
          </a:xfrm>
          <a:custGeom>
            <a:rect b="b" l="l" r="r" t="t"/>
            <a:pathLst>
              <a:path extrusionOk="0" h="350" w="5353">
                <a:moveTo>
                  <a:pt x="190" y="1"/>
                </a:moveTo>
                <a:cubicBezTo>
                  <a:pt x="95" y="1"/>
                  <a:pt x="0" y="96"/>
                  <a:pt x="0" y="191"/>
                </a:cubicBezTo>
                <a:cubicBezTo>
                  <a:pt x="0" y="286"/>
                  <a:pt x="95" y="349"/>
                  <a:pt x="190" y="349"/>
                </a:cubicBezTo>
                <a:lnTo>
                  <a:pt x="5194" y="349"/>
                </a:lnTo>
                <a:cubicBezTo>
                  <a:pt x="5289" y="349"/>
                  <a:pt x="5352" y="286"/>
                  <a:pt x="5352" y="191"/>
                </a:cubicBezTo>
                <a:cubicBezTo>
                  <a:pt x="5352" y="96"/>
                  <a:pt x="5289" y="1"/>
                  <a:pt x="519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8"/>
          <p:cNvSpPr/>
          <p:nvPr/>
        </p:nvSpPr>
        <p:spPr>
          <a:xfrm>
            <a:off x="6860820" y="2223653"/>
            <a:ext cx="172072" cy="132373"/>
          </a:xfrm>
          <a:custGeom>
            <a:rect b="b" l="l" r="r" t="t"/>
            <a:pathLst>
              <a:path extrusionOk="0" h="4118" w="5353">
                <a:moveTo>
                  <a:pt x="507" y="0"/>
                </a:moveTo>
                <a:cubicBezTo>
                  <a:pt x="222" y="0"/>
                  <a:pt x="1" y="222"/>
                  <a:pt x="1" y="507"/>
                </a:cubicBezTo>
                <a:lnTo>
                  <a:pt x="1" y="3959"/>
                </a:lnTo>
                <a:cubicBezTo>
                  <a:pt x="1" y="4054"/>
                  <a:pt x="64" y="4117"/>
                  <a:pt x="159" y="4117"/>
                </a:cubicBezTo>
                <a:cubicBezTo>
                  <a:pt x="254" y="4117"/>
                  <a:pt x="317" y="4054"/>
                  <a:pt x="349" y="3959"/>
                </a:cubicBezTo>
                <a:lnTo>
                  <a:pt x="349" y="507"/>
                </a:lnTo>
                <a:cubicBezTo>
                  <a:pt x="349" y="412"/>
                  <a:pt x="412" y="317"/>
                  <a:pt x="507" y="317"/>
                </a:cubicBezTo>
                <a:lnTo>
                  <a:pt x="5194" y="317"/>
                </a:lnTo>
                <a:cubicBezTo>
                  <a:pt x="5289" y="317"/>
                  <a:pt x="5353" y="254"/>
                  <a:pt x="5353" y="159"/>
                </a:cubicBezTo>
                <a:cubicBezTo>
                  <a:pt x="5353" y="64"/>
                  <a:pt x="5289" y="0"/>
                  <a:pt x="519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8"/>
          <p:cNvSpPr/>
          <p:nvPr/>
        </p:nvSpPr>
        <p:spPr>
          <a:xfrm>
            <a:off x="7021673" y="2101470"/>
            <a:ext cx="173101" cy="132373"/>
          </a:xfrm>
          <a:custGeom>
            <a:rect b="b" l="l" r="r" t="t"/>
            <a:pathLst>
              <a:path extrusionOk="0" h="4118" w="5385">
                <a:moveTo>
                  <a:pt x="507" y="1"/>
                </a:moveTo>
                <a:cubicBezTo>
                  <a:pt x="222" y="1"/>
                  <a:pt x="0" y="223"/>
                  <a:pt x="0" y="508"/>
                </a:cubicBezTo>
                <a:lnTo>
                  <a:pt x="0" y="3960"/>
                </a:lnTo>
                <a:cubicBezTo>
                  <a:pt x="0" y="4055"/>
                  <a:pt x="95" y="4118"/>
                  <a:pt x="190" y="4118"/>
                </a:cubicBezTo>
                <a:cubicBezTo>
                  <a:pt x="285" y="4118"/>
                  <a:pt x="349" y="4055"/>
                  <a:pt x="349" y="3960"/>
                </a:cubicBezTo>
                <a:lnTo>
                  <a:pt x="349" y="508"/>
                </a:lnTo>
                <a:cubicBezTo>
                  <a:pt x="349" y="413"/>
                  <a:pt x="412" y="349"/>
                  <a:pt x="507" y="349"/>
                </a:cubicBezTo>
                <a:lnTo>
                  <a:pt x="5194" y="349"/>
                </a:lnTo>
                <a:cubicBezTo>
                  <a:pt x="5289" y="349"/>
                  <a:pt x="5384" y="254"/>
                  <a:pt x="5384" y="159"/>
                </a:cubicBezTo>
                <a:cubicBezTo>
                  <a:pt x="5384" y="64"/>
                  <a:pt x="5289" y="1"/>
                  <a:pt x="519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8"/>
          <p:cNvSpPr/>
          <p:nvPr/>
        </p:nvSpPr>
        <p:spPr>
          <a:xfrm>
            <a:off x="7167258" y="2072893"/>
            <a:ext cx="30570" cy="65286"/>
          </a:xfrm>
          <a:custGeom>
            <a:rect b="b" l="l" r="r" t="t"/>
            <a:pathLst>
              <a:path extrusionOk="0" h="2031" w="951">
                <a:moveTo>
                  <a:pt x="186" y="0"/>
                </a:moveTo>
                <a:cubicBezTo>
                  <a:pt x="153" y="0"/>
                  <a:pt x="119" y="11"/>
                  <a:pt x="95" y="35"/>
                </a:cubicBezTo>
                <a:cubicBezTo>
                  <a:pt x="0" y="98"/>
                  <a:pt x="0" y="193"/>
                  <a:pt x="32" y="257"/>
                </a:cubicBezTo>
                <a:lnTo>
                  <a:pt x="570" y="1048"/>
                </a:lnTo>
                <a:lnTo>
                  <a:pt x="95" y="1777"/>
                </a:lnTo>
                <a:cubicBezTo>
                  <a:pt x="32" y="1872"/>
                  <a:pt x="63" y="1967"/>
                  <a:pt x="127" y="2030"/>
                </a:cubicBezTo>
                <a:lnTo>
                  <a:pt x="222" y="2030"/>
                </a:lnTo>
                <a:cubicBezTo>
                  <a:pt x="285" y="2030"/>
                  <a:pt x="348" y="2030"/>
                  <a:pt x="380" y="1967"/>
                </a:cubicBezTo>
                <a:lnTo>
                  <a:pt x="918" y="1143"/>
                </a:lnTo>
                <a:cubicBezTo>
                  <a:pt x="950" y="1080"/>
                  <a:pt x="950" y="1017"/>
                  <a:pt x="918" y="953"/>
                </a:cubicBezTo>
                <a:lnTo>
                  <a:pt x="317" y="67"/>
                </a:lnTo>
                <a:cubicBezTo>
                  <a:pt x="297" y="27"/>
                  <a:pt x="241" y="0"/>
                  <a:pt x="186"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8"/>
          <p:cNvSpPr/>
          <p:nvPr/>
        </p:nvSpPr>
        <p:spPr>
          <a:xfrm>
            <a:off x="6908684" y="2052610"/>
            <a:ext cx="58054" cy="60111"/>
          </a:xfrm>
          <a:custGeom>
            <a:rect b="b" l="l" r="r" t="t"/>
            <a:pathLst>
              <a:path extrusionOk="0" h="1870" w="1806">
                <a:moveTo>
                  <a:pt x="887" y="1"/>
                </a:moveTo>
                <a:cubicBezTo>
                  <a:pt x="380" y="1"/>
                  <a:pt x="0" y="413"/>
                  <a:pt x="0" y="951"/>
                </a:cubicBezTo>
                <a:cubicBezTo>
                  <a:pt x="0" y="1458"/>
                  <a:pt x="380" y="1869"/>
                  <a:pt x="887" y="1869"/>
                </a:cubicBezTo>
                <a:cubicBezTo>
                  <a:pt x="1393" y="1869"/>
                  <a:pt x="1805" y="1458"/>
                  <a:pt x="1805" y="951"/>
                </a:cubicBezTo>
                <a:cubicBezTo>
                  <a:pt x="1805" y="413"/>
                  <a:pt x="1393" y="1"/>
                  <a:pt x="887"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8"/>
          <p:cNvSpPr/>
          <p:nvPr/>
        </p:nvSpPr>
        <p:spPr>
          <a:xfrm>
            <a:off x="6902576" y="2047531"/>
            <a:ext cx="69240" cy="71298"/>
          </a:xfrm>
          <a:custGeom>
            <a:rect b="b" l="l" r="r" t="t"/>
            <a:pathLst>
              <a:path extrusionOk="0" h="2218" w="2154">
                <a:moveTo>
                  <a:pt x="1077" y="317"/>
                </a:moveTo>
                <a:cubicBezTo>
                  <a:pt x="1488" y="317"/>
                  <a:pt x="1805" y="666"/>
                  <a:pt x="1805" y="1109"/>
                </a:cubicBezTo>
                <a:cubicBezTo>
                  <a:pt x="1805" y="1521"/>
                  <a:pt x="1488" y="1869"/>
                  <a:pt x="1077" y="1869"/>
                </a:cubicBezTo>
                <a:cubicBezTo>
                  <a:pt x="665" y="1869"/>
                  <a:pt x="348" y="1521"/>
                  <a:pt x="348" y="1109"/>
                </a:cubicBezTo>
                <a:cubicBezTo>
                  <a:pt x="348" y="666"/>
                  <a:pt x="665" y="317"/>
                  <a:pt x="1077" y="317"/>
                </a:cubicBezTo>
                <a:close/>
                <a:moveTo>
                  <a:pt x="1077" y="1"/>
                </a:moveTo>
                <a:cubicBezTo>
                  <a:pt x="475" y="1"/>
                  <a:pt x="0" y="476"/>
                  <a:pt x="0" y="1109"/>
                </a:cubicBezTo>
                <a:cubicBezTo>
                  <a:pt x="0" y="1711"/>
                  <a:pt x="475" y="2217"/>
                  <a:pt x="1077" y="2217"/>
                </a:cubicBezTo>
                <a:cubicBezTo>
                  <a:pt x="1679" y="2217"/>
                  <a:pt x="2154" y="1711"/>
                  <a:pt x="2154" y="1109"/>
                </a:cubicBezTo>
                <a:cubicBezTo>
                  <a:pt x="2154" y="476"/>
                  <a:pt x="1679" y="1"/>
                  <a:pt x="107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8"/>
          <p:cNvSpPr/>
          <p:nvPr/>
        </p:nvSpPr>
        <p:spPr>
          <a:xfrm>
            <a:off x="6883225" y="2127958"/>
            <a:ext cx="109968" cy="69240"/>
          </a:xfrm>
          <a:custGeom>
            <a:rect b="b" l="l" r="r" t="t"/>
            <a:pathLst>
              <a:path extrusionOk="0" h="2154" w="3421">
                <a:moveTo>
                  <a:pt x="1109" y="0"/>
                </a:moveTo>
                <a:cubicBezTo>
                  <a:pt x="0" y="32"/>
                  <a:pt x="32" y="1869"/>
                  <a:pt x="32" y="1869"/>
                </a:cubicBezTo>
                <a:cubicBezTo>
                  <a:pt x="32" y="2027"/>
                  <a:pt x="792" y="2154"/>
                  <a:pt x="1710" y="2154"/>
                </a:cubicBezTo>
                <a:cubicBezTo>
                  <a:pt x="2661" y="2154"/>
                  <a:pt x="3421" y="2027"/>
                  <a:pt x="3421" y="1869"/>
                </a:cubicBezTo>
                <a:cubicBezTo>
                  <a:pt x="3421" y="1869"/>
                  <a:pt x="3326" y="32"/>
                  <a:pt x="2249"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8"/>
          <p:cNvSpPr/>
          <p:nvPr/>
        </p:nvSpPr>
        <p:spPr>
          <a:xfrm>
            <a:off x="6878114" y="2122397"/>
            <a:ext cx="120158" cy="80909"/>
          </a:xfrm>
          <a:custGeom>
            <a:rect b="b" l="l" r="r" t="t"/>
            <a:pathLst>
              <a:path extrusionOk="0" h="2517" w="3738">
                <a:moveTo>
                  <a:pt x="1818" y="340"/>
                </a:moveTo>
                <a:cubicBezTo>
                  <a:pt x="2004" y="340"/>
                  <a:pt x="2202" y="348"/>
                  <a:pt x="2408" y="363"/>
                </a:cubicBezTo>
                <a:cubicBezTo>
                  <a:pt x="3231" y="363"/>
                  <a:pt x="3390" y="1725"/>
                  <a:pt x="3390" y="1978"/>
                </a:cubicBezTo>
                <a:cubicBezTo>
                  <a:pt x="3263" y="2073"/>
                  <a:pt x="2725" y="2168"/>
                  <a:pt x="1869" y="2168"/>
                </a:cubicBezTo>
                <a:cubicBezTo>
                  <a:pt x="1014" y="2168"/>
                  <a:pt x="476" y="2073"/>
                  <a:pt x="349" y="1978"/>
                </a:cubicBezTo>
                <a:cubicBezTo>
                  <a:pt x="349" y="1693"/>
                  <a:pt x="444" y="363"/>
                  <a:pt x="1299" y="363"/>
                </a:cubicBezTo>
                <a:cubicBezTo>
                  <a:pt x="1458" y="348"/>
                  <a:pt x="1632" y="340"/>
                  <a:pt x="1818" y="340"/>
                </a:cubicBezTo>
                <a:close/>
                <a:moveTo>
                  <a:pt x="2007" y="1"/>
                </a:moveTo>
                <a:cubicBezTo>
                  <a:pt x="1746" y="1"/>
                  <a:pt x="1500" y="15"/>
                  <a:pt x="1268" y="15"/>
                </a:cubicBezTo>
                <a:cubicBezTo>
                  <a:pt x="1" y="47"/>
                  <a:pt x="1" y="1947"/>
                  <a:pt x="1" y="2042"/>
                </a:cubicBezTo>
                <a:cubicBezTo>
                  <a:pt x="1" y="2454"/>
                  <a:pt x="1173" y="2517"/>
                  <a:pt x="1869" y="2517"/>
                </a:cubicBezTo>
                <a:cubicBezTo>
                  <a:pt x="2566" y="2517"/>
                  <a:pt x="3738" y="2454"/>
                  <a:pt x="3738" y="2042"/>
                </a:cubicBezTo>
                <a:cubicBezTo>
                  <a:pt x="3738" y="1947"/>
                  <a:pt x="3643" y="47"/>
                  <a:pt x="2408" y="15"/>
                </a:cubicBezTo>
                <a:cubicBezTo>
                  <a:pt x="2271" y="4"/>
                  <a:pt x="2137" y="1"/>
                  <a:pt x="200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8"/>
          <p:cNvSpPr/>
          <p:nvPr/>
        </p:nvSpPr>
        <p:spPr>
          <a:xfrm>
            <a:off x="6746802" y="2178843"/>
            <a:ext cx="58054" cy="60111"/>
          </a:xfrm>
          <a:custGeom>
            <a:rect b="b" l="l" r="r" t="t"/>
            <a:pathLst>
              <a:path extrusionOk="0" h="1870" w="1806">
                <a:moveTo>
                  <a:pt x="919" y="1"/>
                </a:moveTo>
                <a:cubicBezTo>
                  <a:pt x="412" y="1"/>
                  <a:pt x="1" y="444"/>
                  <a:pt x="1" y="951"/>
                </a:cubicBezTo>
                <a:cubicBezTo>
                  <a:pt x="1" y="1458"/>
                  <a:pt x="412" y="1869"/>
                  <a:pt x="919" y="1869"/>
                </a:cubicBezTo>
                <a:cubicBezTo>
                  <a:pt x="1394" y="1869"/>
                  <a:pt x="1806" y="1458"/>
                  <a:pt x="1806" y="951"/>
                </a:cubicBezTo>
                <a:cubicBezTo>
                  <a:pt x="1806" y="444"/>
                  <a:pt x="1394" y="1"/>
                  <a:pt x="919"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8"/>
          <p:cNvSpPr/>
          <p:nvPr/>
        </p:nvSpPr>
        <p:spPr>
          <a:xfrm>
            <a:off x="6741723" y="2173764"/>
            <a:ext cx="69240" cy="71298"/>
          </a:xfrm>
          <a:custGeom>
            <a:rect b="b" l="l" r="r" t="t"/>
            <a:pathLst>
              <a:path extrusionOk="0" h="2218" w="2154">
                <a:moveTo>
                  <a:pt x="1077" y="349"/>
                </a:moveTo>
                <a:cubicBezTo>
                  <a:pt x="1457" y="349"/>
                  <a:pt x="1805" y="697"/>
                  <a:pt x="1805" y="1109"/>
                </a:cubicBezTo>
                <a:cubicBezTo>
                  <a:pt x="1805" y="1521"/>
                  <a:pt x="1457" y="1869"/>
                  <a:pt x="1077" y="1869"/>
                </a:cubicBezTo>
                <a:cubicBezTo>
                  <a:pt x="665" y="1869"/>
                  <a:pt x="317" y="1521"/>
                  <a:pt x="317" y="1109"/>
                </a:cubicBezTo>
                <a:cubicBezTo>
                  <a:pt x="317" y="697"/>
                  <a:pt x="665" y="349"/>
                  <a:pt x="1077" y="349"/>
                </a:cubicBezTo>
                <a:close/>
                <a:moveTo>
                  <a:pt x="1077" y="0"/>
                </a:moveTo>
                <a:cubicBezTo>
                  <a:pt x="475" y="0"/>
                  <a:pt x="0" y="475"/>
                  <a:pt x="0" y="1109"/>
                </a:cubicBezTo>
                <a:cubicBezTo>
                  <a:pt x="0" y="1711"/>
                  <a:pt x="475" y="2217"/>
                  <a:pt x="1077" y="2217"/>
                </a:cubicBezTo>
                <a:cubicBezTo>
                  <a:pt x="1647" y="2217"/>
                  <a:pt x="2154" y="1711"/>
                  <a:pt x="2154" y="1109"/>
                </a:cubicBezTo>
                <a:cubicBezTo>
                  <a:pt x="2154" y="475"/>
                  <a:pt x="1647" y="0"/>
                  <a:pt x="107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8"/>
          <p:cNvSpPr/>
          <p:nvPr/>
        </p:nvSpPr>
        <p:spPr>
          <a:xfrm>
            <a:off x="6722371" y="2254191"/>
            <a:ext cx="108972" cy="70269"/>
          </a:xfrm>
          <a:custGeom>
            <a:rect b="b" l="l" r="r" t="t"/>
            <a:pathLst>
              <a:path extrusionOk="0" h="2186" w="3390">
                <a:moveTo>
                  <a:pt x="1109" y="0"/>
                </a:moveTo>
                <a:cubicBezTo>
                  <a:pt x="1" y="32"/>
                  <a:pt x="1" y="1869"/>
                  <a:pt x="1" y="1869"/>
                </a:cubicBezTo>
                <a:cubicBezTo>
                  <a:pt x="1" y="2059"/>
                  <a:pt x="761" y="2185"/>
                  <a:pt x="1711" y="2185"/>
                </a:cubicBezTo>
                <a:cubicBezTo>
                  <a:pt x="2629" y="2185"/>
                  <a:pt x="3389" y="2027"/>
                  <a:pt x="3389" y="1869"/>
                </a:cubicBezTo>
                <a:cubicBezTo>
                  <a:pt x="3389" y="1869"/>
                  <a:pt x="3326" y="64"/>
                  <a:pt x="2249" y="32"/>
                </a:cubicBezTo>
                <a:cubicBezTo>
                  <a:pt x="1806" y="0"/>
                  <a:pt x="1426" y="0"/>
                  <a:pt x="1109"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8"/>
          <p:cNvSpPr/>
          <p:nvPr/>
        </p:nvSpPr>
        <p:spPr>
          <a:xfrm>
            <a:off x="6716264" y="2249080"/>
            <a:ext cx="121187" cy="80459"/>
          </a:xfrm>
          <a:custGeom>
            <a:rect b="b" l="l" r="r" t="t"/>
            <a:pathLst>
              <a:path extrusionOk="0" h="2503" w="3770">
                <a:moveTo>
                  <a:pt x="2439" y="349"/>
                </a:moveTo>
                <a:cubicBezTo>
                  <a:pt x="3231" y="381"/>
                  <a:pt x="3389" y="1711"/>
                  <a:pt x="3421" y="1996"/>
                </a:cubicBezTo>
                <a:cubicBezTo>
                  <a:pt x="3263" y="2059"/>
                  <a:pt x="2756" y="2154"/>
                  <a:pt x="1901" y="2154"/>
                </a:cubicBezTo>
                <a:cubicBezTo>
                  <a:pt x="1014" y="2154"/>
                  <a:pt x="507" y="2059"/>
                  <a:pt x="349" y="1996"/>
                </a:cubicBezTo>
                <a:cubicBezTo>
                  <a:pt x="381" y="1711"/>
                  <a:pt x="444" y="349"/>
                  <a:pt x="1299" y="349"/>
                </a:cubicBezTo>
                <a:close/>
                <a:moveTo>
                  <a:pt x="1299" y="1"/>
                </a:moveTo>
                <a:cubicBezTo>
                  <a:pt x="32" y="33"/>
                  <a:pt x="1" y="1964"/>
                  <a:pt x="1" y="2028"/>
                </a:cubicBezTo>
                <a:cubicBezTo>
                  <a:pt x="1" y="2439"/>
                  <a:pt x="1172" y="2503"/>
                  <a:pt x="1901" y="2503"/>
                </a:cubicBezTo>
                <a:cubicBezTo>
                  <a:pt x="2597" y="2503"/>
                  <a:pt x="3769" y="2439"/>
                  <a:pt x="3769" y="2028"/>
                </a:cubicBezTo>
                <a:cubicBezTo>
                  <a:pt x="3769" y="1933"/>
                  <a:pt x="3643" y="33"/>
                  <a:pt x="243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8"/>
          <p:cNvSpPr/>
          <p:nvPr/>
        </p:nvSpPr>
        <p:spPr>
          <a:xfrm>
            <a:off x="6735605" y="1156401"/>
            <a:ext cx="58054" cy="60111"/>
          </a:xfrm>
          <a:custGeom>
            <a:rect b="b" l="l" r="r" t="t"/>
            <a:pathLst>
              <a:path extrusionOk="0" h="1870" w="1806">
                <a:moveTo>
                  <a:pt x="919" y="1"/>
                </a:moveTo>
                <a:cubicBezTo>
                  <a:pt x="412" y="1"/>
                  <a:pt x="1" y="413"/>
                  <a:pt x="1" y="919"/>
                </a:cubicBezTo>
                <a:cubicBezTo>
                  <a:pt x="1" y="1458"/>
                  <a:pt x="412" y="1869"/>
                  <a:pt x="919" y="1869"/>
                </a:cubicBezTo>
                <a:cubicBezTo>
                  <a:pt x="1394" y="1869"/>
                  <a:pt x="1806" y="1458"/>
                  <a:pt x="1806" y="919"/>
                </a:cubicBezTo>
                <a:cubicBezTo>
                  <a:pt x="1806" y="413"/>
                  <a:pt x="1394" y="1"/>
                  <a:pt x="919"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8"/>
          <p:cNvSpPr/>
          <p:nvPr/>
        </p:nvSpPr>
        <p:spPr>
          <a:xfrm>
            <a:off x="6730526" y="1150294"/>
            <a:ext cx="69240" cy="71298"/>
          </a:xfrm>
          <a:custGeom>
            <a:rect b="b" l="l" r="r" t="t"/>
            <a:pathLst>
              <a:path extrusionOk="0" h="2218" w="2154">
                <a:moveTo>
                  <a:pt x="1077" y="349"/>
                </a:moveTo>
                <a:cubicBezTo>
                  <a:pt x="1457" y="349"/>
                  <a:pt x="1806" y="698"/>
                  <a:pt x="1806" y="1109"/>
                </a:cubicBezTo>
                <a:cubicBezTo>
                  <a:pt x="1806" y="1553"/>
                  <a:pt x="1457" y="1869"/>
                  <a:pt x="1077" y="1869"/>
                </a:cubicBezTo>
                <a:cubicBezTo>
                  <a:pt x="665" y="1869"/>
                  <a:pt x="349" y="1553"/>
                  <a:pt x="349" y="1109"/>
                </a:cubicBezTo>
                <a:cubicBezTo>
                  <a:pt x="349" y="698"/>
                  <a:pt x="665" y="349"/>
                  <a:pt x="1077" y="349"/>
                </a:cubicBezTo>
                <a:close/>
                <a:moveTo>
                  <a:pt x="1077" y="1"/>
                </a:moveTo>
                <a:cubicBezTo>
                  <a:pt x="475" y="1"/>
                  <a:pt x="0" y="508"/>
                  <a:pt x="0" y="1109"/>
                </a:cubicBezTo>
                <a:cubicBezTo>
                  <a:pt x="0" y="1743"/>
                  <a:pt x="475" y="2218"/>
                  <a:pt x="1077" y="2218"/>
                </a:cubicBezTo>
                <a:cubicBezTo>
                  <a:pt x="1647" y="2218"/>
                  <a:pt x="2154" y="1743"/>
                  <a:pt x="2154" y="1109"/>
                </a:cubicBezTo>
                <a:cubicBezTo>
                  <a:pt x="2154" y="508"/>
                  <a:pt x="1647" y="1"/>
                  <a:pt x="107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8"/>
          <p:cNvSpPr/>
          <p:nvPr/>
        </p:nvSpPr>
        <p:spPr>
          <a:xfrm>
            <a:off x="7045075" y="2001724"/>
            <a:ext cx="109968" cy="69240"/>
          </a:xfrm>
          <a:custGeom>
            <a:rect b="b" l="l" r="r" t="t"/>
            <a:pathLst>
              <a:path extrusionOk="0" h="2154" w="3421">
                <a:moveTo>
                  <a:pt x="1109" y="0"/>
                </a:moveTo>
                <a:cubicBezTo>
                  <a:pt x="1" y="0"/>
                  <a:pt x="1" y="1869"/>
                  <a:pt x="1" y="1869"/>
                </a:cubicBezTo>
                <a:cubicBezTo>
                  <a:pt x="1" y="2027"/>
                  <a:pt x="761" y="2154"/>
                  <a:pt x="1711" y="2154"/>
                </a:cubicBezTo>
                <a:cubicBezTo>
                  <a:pt x="2629" y="2154"/>
                  <a:pt x="3421" y="2027"/>
                  <a:pt x="3421" y="1869"/>
                </a:cubicBezTo>
                <a:cubicBezTo>
                  <a:pt x="3389" y="1869"/>
                  <a:pt x="3389" y="1869"/>
                  <a:pt x="3389" y="1837"/>
                </a:cubicBezTo>
                <a:cubicBezTo>
                  <a:pt x="3389" y="1837"/>
                  <a:pt x="3326" y="32"/>
                  <a:pt x="2249"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8"/>
          <p:cNvSpPr/>
          <p:nvPr/>
        </p:nvSpPr>
        <p:spPr>
          <a:xfrm>
            <a:off x="7039996" y="1995617"/>
            <a:ext cx="120158" cy="81455"/>
          </a:xfrm>
          <a:custGeom>
            <a:rect b="b" l="l" r="r" t="t"/>
            <a:pathLst>
              <a:path extrusionOk="0" h="2534" w="3738">
                <a:moveTo>
                  <a:pt x="2407" y="349"/>
                </a:moveTo>
                <a:cubicBezTo>
                  <a:pt x="3199" y="380"/>
                  <a:pt x="3357" y="1711"/>
                  <a:pt x="3389" y="1996"/>
                </a:cubicBezTo>
                <a:cubicBezTo>
                  <a:pt x="3231" y="2059"/>
                  <a:pt x="2724" y="2186"/>
                  <a:pt x="1869" y="2186"/>
                </a:cubicBezTo>
                <a:cubicBezTo>
                  <a:pt x="982" y="2186"/>
                  <a:pt x="475" y="2059"/>
                  <a:pt x="317" y="1996"/>
                </a:cubicBezTo>
                <a:cubicBezTo>
                  <a:pt x="349" y="1711"/>
                  <a:pt x="444" y="380"/>
                  <a:pt x="1267" y="349"/>
                </a:cubicBezTo>
                <a:close/>
                <a:moveTo>
                  <a:pt x="1267" y="0"/>
                </a:moveTo>
                <a:cubicBezTo>
                  <a:pt x="0" y="32"/>
                  <a:pt x="0" y="1964"/>
                  <a:pt x="0" y="2059"/>
                </a:cubicBezTo>
                <a:cubicBezTo>
                  <a:pt x="0" y="2471"/>
                  <a:pt x="1172" y="2534"/>
                  <a:pt x="1869" y="2534"/>
                </a:cubicBezTo>
                <a:cubicBezTo>
                  <a:pt x="2566" y="2534"/>
                  <a:pt x="3737" y="2471"/>
                  <a:pt x="3737" y="2059"/>
                </a:cubicBezTo>
                <a:lnTo>
                  <a:pt x="3737" y="2027"/>
                </a:lnTo>
                <a:cubicBezTo>
                  <a:pt x="3737" y="1964"/>
                  <a:pt x="3642" y="64"/>
                  <a:pt x="2407" y="32"/>
                </a:cubicBezTo>
                <a:cubicBezTo>
                  <a:pt x="1996" y="0"/>
                  <a:pt x="1615" y="0"/>
                  <a:pt x="126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8"/>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sp>
        <p:nvSpPr>
          <p:cNvPr id="1440" name="Google Shape;1440;p28"/>
          <p:cNvSpPr txBox="1"/>
          <p:nvPr/>
        </p:nvSpPr>
        <p:spPr>
          <a:xfrm>
            <a:off x="698025" y="1165488"/>
            <a:ext cx="5498100" cy="28353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1"/>
              </a:buClr>
              <a:buSzPts val="1400"/>
              <a:buChar char="●"/>
            </a:pPr>
            <a:r>
              <a:rPr b="1" lang="en" sz="1350">
                <a:solidFill>
                  <a:srgbClr val="0E0E0E"/>
                </a:solidFill>
              </a:rPr>
              <a:t>Expanding Scope:</a:t>
            </a:r>
            <a:endParaRPr b="1" sz="1350">
              <a:solidFill>
                <a:srgbClr val="0E0E0E"/>
              </a:solidFill>
            </a:endParaRPr>
          </a:p>
          <a:p>
            <a:pPr indent="-317500" lvl="1" marL="914400" rtl="0" algn="just">
              <a:lnSpc>
                <a:spcPct val="115000"/>
              </a:lnSpc>
              <a:spcBef>
                <a:spcPts val="0"/>
              </a:spcBef>
              <a:spcAft>
                <a:spcPts val="0"/>
              </a:spcAft>
              <a:buClr>
                <a:schemeClr val="dk1"/>
              </a:buClr>
              <a:buSzPts val="1400"/>
              <a:buChar char="○"/>
            </a:pPr>
            <a:r>
              <a:rPr lang="en" sz="1350">
                <a:solidFill>
                  <a:srgbClr val="0E0E0E"/>
                </a:solidFill>
              </a:rPr>
              <a:t>Extend predictions beyond single buildings to entire neighborhoods or the city, demonstrating retrofitting impacts at scale.</a:t>
            </a:r>
            <a:endParaRPr sz="1350">
              <a:solidFill>
                <a:srgbClr val="0E0E0E"/>
              </a:solidFill>
            </a:endParaRPr>
          </a:p>
          <a:p>
            <a:pPr indent="-317500" lvl="1" marL="914400" rtl="0" algn="just">
              <a:lnSpc>
                <a:spcPct val="115000"/>
              </a:lnSpc>
              <a:spcBef>
                <a:spcPts val="0"/>
              </a:spcBef>
              <a:spcAft>
                <a:spcPts val="0"/>
              </a:spcAft>
              <a:buClr>
                <a:schemeClr val="dk1"/>
              </a:buClr>
              <a:buSzPts val="1400"/>
              <a:buChar char="○"/>
            </a:pPr>
            <a:r>
              <a:rPr lang="en" sz="1350">
                <a:solidFill>
                  <a:srgbClr val="0E0E0E"/>
                </a:solidFill>
              </a:rPr>
              <a:t>Develop area-wide energy consumption and GHG emission projections for urban planning.</a:t>
            </a:r>
            <a:endParaRPr sz="1350">
              <a:solidFill>
                <a:srgbClr val="0E0E0E"/>
              </a:solidFill>
            </a:endParaRPr>
          </a:p>
          <a:p>
            <a:pPr indent="-317500" lvl="0" marL="457200" rtl="0" algn="just">
              <a:lnSpc>
                <a:spcPct val="115000"/>
              </a:lnSpc>
              <a:spcBef>
                <a:spcPts val="0"/>
              </a:spcBef>
              <a:spcAft>
                <a:spcPts val="0"/>
              </a:spcAft>
              <a:buClr>
                <a:schemeClr val="dk1"/>
              </a:buClr>
              <a:buSzPts val="1400"/>
              <a:buChar char="●"/>
            </a:pPr>
            <a:r>
              <a:rPr b="1" lang="en" sz="1350">
                <a:solidFill>
                  <a:srgbClr val="0E0E0E"/>
                </a:solidFill>
              </a:rPr>
              <a:t>Monetary Insights:</a:t>
            </a:r>
            <a:endParaRPr b="1" sz="1350">
              <a:solidFill>
                <a:srgbClr val="0E0E0E"/>
              </a:solidFill>
            </a:endParaRPr>
          </a:p>
          <a:p>
            <a:pPr indent="-317500" lvl="1" marL="914400" rtl="0" algn="just">
              <a:lnSpc>
                <a:spcPct val="115000"/>
              </a:lnSpc>
              <a:spcBef>
                <a:spcPts val="0"/>
              </a:spcBef>
              <a:spcAft>
                <a:spcPts val="0"/>
              </a:spcAft>
              <a:buClr>
                <a:schemeClr val="dk1"/>
              </a:buClr>
              <a:buSzPts val="1400"/>
              <a:buChar char="○"/>
            </a:pPr>
            <a:r>
              <a:rPr lang="en" sz="1350">
                <a:solidFill>
                  <a:srgbClr val="0E0E0E"/>
                </a:solidFill>
              </a:rPr>
              <a:t>Integrate energy consumption predictions with billing data to showcase financial savings from retrofitting.</a:t>
            </a:r>
            <a:endParaRPr sz="1350">
              <a:solidFill>
                <a:srgbClr val="0E0E0E"/>
              </a:solidFill>
            </a:endParaRPr>
          </a:p>
          <a:p>
            <a:pPr indent="-317500" lvl="1" marL="914400" rtl="0" algn="just">
              <a:lnSpc>
                <a:spcPct val="115000"/>
              </a:lnSpc>
              <a:spcBef>
                <a:spcPts val="0"/>
              </a:spcBef>
              <a:spcAft>
                <a:spcPts val="0"/>
              </a:spcAft>
              <a:buClr>
                <a:schemeClr val="dk1"/>
              </a:buClr>
              <a:buSzPts val="1400"/>
              <a:buChar char="○"/>
            </a:pPr>
            <a:r>
              <a:rPr lang="en" sz="1350">
                <a:solidFill>
                  <a:srgbClr val="0E0E0E"/>
                </a:solidFill>
              </a:rPr>
              <a:t>Provide actionable insights to incentivize retrofitting by linking cost savings to energy efficiency improvements.</a:t>
            </a:r>
            <a:endParaRPr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44" name="Shape 1444"/>
        <p:cNvGrpSpPr/>
        <p:nvPr/>
      </p:nvGrpSpPr>
      <p:grpSpPr>
        <a:xfrm>
          <a:off x="0" y="0"/>
          <a:ext cx="0" cy="0"/>
          <a:chOff x="0" y="0"/>
          <a:chExt cx="0" cy="0"/>
        </a:xfrm>
      </p:grpSpPr>
      <p:sp>
        <p:nvSpPr>
          <p:cNvPr id="1445" name="Google Shape;1445;p29"/>
          <p:cNvSpPr txBox="1"/>
          <p:nvPr/>
        </p:nvSpPr>
        <p:spPr>
          <a:xfrm>
            <a:off x="0" y="3723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1"/>
                </a:solidFill>
                <a:latin typeface="Fira Sans Medium"/>
                <a:ea typeface="Fira Sans Medium"/>
                <a:cs typeface="Fira Sans Medium"/>
                <a:sym typeface="Fira Sans Medium"/>
              </a:rPr>
              <a:t>Conclusion</a:t>
            </a:r>
            <a:endParaRPr sz="2500">
              <a:solidFill>
                <a:schemeClr val="dk1"/>
              </a:solidFill>
              <a:latin typeface="Fira Sans Medium"/>
              <a:ea typeface="Fira Sans Medium"/>
              <a:cs typeface="Fira Sans Medium"/>
              <a:sym typeface="Fira Sans Medium"/>
            </a:endParaRPr>
          </a:p>
        </p:txBody>
      </p:sp>
      <p:sp>
        <p:nvSpPr>
          <p:cNvPr id="1446" name="Google Shape;1446;p29"/>
          <p:cNvSpPr txBox="1"/>
          <p:nvPr/>
        </p:nvSpPr>
        <p:spPr>
          <a:xfrm>
            <a:off x="457200" y="1130900"/>
            <a:ext cx="5017200" cy="34971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1200"/>
              </a:spcBef>
              <a:spcAft>
                <a:spcPts val="0"/>
              </a:spcAft>
              <a:buClr>
                <a:schemeClr val="dk1"/>
              </a:buClr>
              <a:buSzPts val="1200"/>
              <a:buChar char="●"/>
            </a:pPr>
            <a:r>
              <a:rPr b="1" lang="en" sz="1200">
                <a:solidFill>
                  <a:schemeClr val="dk1"/>
                </a:solidFill>
              </a:rPr>
              <a:t>Key Achievements:</a:t>
            </a:r>
            <a:endParaRPr b="1" sz="1200">
              <a:solidFill>
                <a:schemeClr val="dk1"/>
              </a:solidFill>
            </a:endParaRPr>
          </a:p>
          <a:p>
            <a:pPr indent="-304800" lvl="1" marL="914400" rtl="0" algn="just">
              <a:lnSpc>
                <a:spcPct val="115000"/>
              </a:lnSpc>
              <a:spcBef>
                <a:spcPts val="0"/>
              </a:spcBef>
              <a:spcAft>
                <a:spcPts val="0"/>
              </a:spcAft>
              <a:buClr>
                <a:srgbClr val="0E0E0E"/>
              </a:buClr>
              <a:buSzPts val="1200"/>
              <a:buChar char="○"/>
            </a:pPr>
            <a:r>
              <a:rPr lang="en" sz="1200">
                <a:solidFill>
                  <a:srgbClr val="0E0E0E"/>
                </a:solidFill>
              </a:rPr>
              <a:t>Developed RPS - Retrofit Priority Score</a:t>
            </a:r>
            <a:endParaRPr sz="1200">
              <a:solidFill>
                <a:srgbClr val="0E0E0E"/>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Developed 4 impactful visualizations for energy and GHG analysis.</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Integrated Random Forest models for accurate building predictions.</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rgbClr val="0E0E0E"/>
                </a:solidFill>
              </a:rPr>
              <a:t>Our research highlights the relationship between building age, energy consumption, and GHG emissions</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Presented a user-friendly, interactive web-based visualization tool.</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b="1" lang="en" sz="1200">
                <a:solidFill>
                  <a:schemeClr val="dk1"/>
                </a:solidFill>
              </a:rPr>
              <a:t>Impact:</a:t>
            </a:r>
            <a:endParaRPr b="1" sz="1200">
              <a:solidFill>
                <a:schemeClr val="dk1"/>
              </a:solidFill>
            </a:endParaRPr>
          </a:p>
          <a:p>
            <a:pPr indent="-298450" lvl="1" marL="914400" rtl="0" algn="just">
              <a:lnSpc>
                <a:spcPct val="115000"/>
              </a:lnSpc>
              <a:spcBef>
                <a:spcPts val="0"/>
              </a:spcBef>
              <a:spcAft>
                <a:spcPts val="0"/>
              </a:spcAft>
              <a:buClr>
                <a:schemeClr val="dk1"/>
              </a:buClr>
              <a:buSzPts val="1100"/>
              <a:buChar char="○"/>
            </a:pPr>
            <a:r>
              <a:rPr lang="en" sz="1150">
                <a:solidFill>
                  <a:srgbClr val="0E0E0E"/>
                </a:solidFill>
              </a:rPr>
              <a:t>Promotes sustainable urban development by </a:t>
            </a:r>
            <a:r>
              <a:rPr lang="en" sz="1200">
                <a:solidFill>
                  <a:schemeClr val="dk1"/>
                </a:solidFill>
              </a:rPr>
              <a:t>providing actionable insights for retrofitting and energy efficiency.</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Bridges data visualization with sustainability goals.</a:t>
            </a:r>
            <a:endParaRPr sz="1200">
              <a:solidFill>
                <a:schemeClr val="dk1"/>
              </a:solidFill>
            </a:endParaRPr>
          </a:p>
          <a:p>
            <a:pPr indent="0" lvl="0" marL="0" rtl="0" algn="just">
              <a:spcBef>
                <a:spcPts val="1200"/>
              </a:spcBef>
              <a:spcAft>
                <a:spcPts val="0"/>
              </a:spcAft>
              <a:buNone/>
            </a:pPr>
            <a:r>
              <a:t/>
            </a:r>
            <a:endParaRPr sz="1200"/>
          </a:p>
        </p:txBody>
      </p:sp>
      <p:grpSp>
        <p:nvGrpSpPr>
          <p:cNvPr id="1447" name="Google Shape;1447;p29"/>
          <p:cNvGrpSpPr/>
          <p:nvPr/>
        </p:nvGrpSpPr>
        <p:grpSpPr>
          <a:xfrm>
            <a:off x="5609308" y="1729812"/>
            <a:ext cx="3244435" cy="1867112"/>
            <a:chOff x="2553878" y="2422103"/>
            <a:chExt cx="4038381" cy="2311927"/>
          </a:xfrm>
        </p:grpSpPr>
        <p:sp>
          <p:nvSpPr>
            <p:cNvPr id="1448" name="Google Shape;1448;p29"/>
            <p:cNvSpPr/>
            <p:nvPr/>
          </p:nvSpPr>
          <p:spPr>
            <a:xfrm>
              <a:off x="3910378" y="2683739"/>
              <a:ext cx="114752" cy="149086"/>
            </a:xfrm>
            <a:custGeom>
              <a:rect b="b" l="l" r="r" t="t"/>
              <a:pathLst>
                <a:path extrusionOk="0" h="4403" w="3389">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3816010" y="2647306"/>
              <a:ext cx="209119" cy="271320"/>
            </a:xfrm>
            <a:custGeom>
              <a:rect b="b" l="l" r="r" t="t"/>
              <a:pathLst>
                <a:path extrusionOk="0" h="8013" w="6176">
                  <a:moveTo>
                    <a:pt x="0" y="0"/>
                  </a:moveTo>
                  <a:lnTo>
                    <a:pt x="6176" y="8012"/>
                  </a:lnTo>
                  <a:lnTo>
                    <a:pt x="6176" y="7664"/>
                  </a:lnTo>
                  <a:lnTo>
                    <a:pt x="349" y="64"/>
                  </a:lnTo>
                  <a:cubicBezTo>
                    <a:pt x="254" y="64"/>
                    <a:pt x="127" y="32"/>
                    <a:pt x="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3744159" y="2638705"/>
              <a:ext cx="280970" cy="365688"/>
            </a:xfrm>
            <a:custGeom>
              <a:rect b="b" l="l" r="r" t="t"/>
              <a:pathLst>
                <a:path extrusionOk="0" h="10800" w="8298">
                  <a:moveTo>
                    <a:pt x="1" y="1"/>
                  </a:moveTo>
                  <a:lnTo>
                    <a:pt x="8298" y="10800"/>
                  </a:lnTo>
                  <a:lnTo>
                    <a:pt x="8298" y="10452"/>
                  </a:lnTo>
                  <a:lnTo>
                    <a:pt x="28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9"/>
            <p:cNvSpPr/>
            <p:nvPr/>
          </p:nvSpPr>
          <p:spPr>
            <a:xfrm>
              <a:off x="3681958" y="2641922"/>
              <a:ext cx="343171" cy="448273"/>
            </a:xfrm>
            <a:custGeom>
              <a:rect b="b" l="l" r="r" t="t"/>
              <a:pathLst>
                <a:path extrusionOk="0" h="13239" w="10135">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9"/>
            <p:cNvSpPr/>
            <p:nvPr/>
          </p:nvSpPr>
          <p:spPr>
            <a:xfrm>
              <a:off x="3627274" y="2654789"/>
              <a:ext cx="397855" cy="516907"/>
            </a:xfrm>
            <a:custGeom>
              <a:rect b="b" l="l" r="r" t="t"/>
              <a:pathLst>
                <a:path extrusionOk="0" h="15266" w="1175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3577940" y="2676256"/>
              <a:ext cx="416106" cy="538340"/>
            </a:xfrm>
            <a:custGeom>
              <a:rect b="b" l="l" r="r" t="t"/>
              <a:pathLst>
                <a:path extrusionOk="0" h="15899" w="12289">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3533990" y="2703039"/>
              <a:ext cx="422539" cy="545857"/>
            </a:xfrm>
            <a:custGeom>
              <a:rect b="b" l="l" r="r" t="t"/>
              <a:pathLst>
                <a:path extrusionOk="0" h="16121" w="12479">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3495390" y="2736290"/>
              <a:ext cx="418239" cy="541557"/>
            </a:xfrm>
            <a:custGeom>
              <a:rect b="b" l="l" r="r" t="t"/>
              <a:pathLst>
                <a:path extrusionOk="0" h="15994" w="12352">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9"/>
            <p:cNvSpPr/>
            <p:nvPr/>
          </p:nvSpPr>
          <p:spPr>
            <a:xfrm>
              <a:off x="3461056" y="2777057"/>
              <a:ext cx="405372" cy="523306"/>
            </a:xfrm>
            <a:custGeom>
              <a:rect b="b" l="l" r="r" t="t"/>
              <a:pathLst>
                <a:path extrusionOk="0" h="15455" w="11972">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9"/>
            <p:cNvSpPr/>
            <p:nvPr/>
          </p:nvSpPr>
          <p:spPr>
            <a:xfrm>
              <a:off x="3432105" y="2824224"/>
              <a:ext cx="380722" cy="491139"/>
            </a:xfrm>
            <a:custGeom>
              <a:rect b="b" l="l" r="r" t="t"/>
              <a:pathLst>
                <a:path extrusionOk="0" h="14505" w="11244">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3410672" y="2879991"/>
              <a:ext cx="342088" cy="441805"/>
            </a:xfrm>
            <a:custGeom>
              <a:rect b="b" l="l" r="r" t="t"/>
              <a:pathLst>
                <a:path extrusionOk="0" h="13048" w="10103">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3398889" y="2948626"/>
              <a:ext cx="284187" cy="368905"/>
            </a:xfrm>
            <a:custGeom>
              <a:rect b="b" l="l" r="r" t="t"/>
              <a:pathLst>
                <a:path extrusionOk="0" h="10895" w="8393">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9"/>
            <p:cNvSpPr/>
            <p:nvPr/>
          </p:nvSpPr>
          <p:spPr>
            <a:xfrm>
              <a:off x="3403155" y="3038693"/>
              <a:ext cx="194119" cy="252020"/>
            </a:xfrm>
            <a:custGeom>
              <a:rect b="b" l="l" r="r" t="t"/>
              <a:pathLst>
                <a:path extrusionOk="0" h="7443" w="5733">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9"/>
            <p:cNvSpPr/>
            <p:nvPr/>
          </p:nvSpPr>
          <p:spPr>
            <a:xfrm>
              <a:off x="3465356" y="4609628"/>
              <a:ext cx="2510313" cy="124402"/>
            </a:xfrm>
            <a:custGeom>
              <a:rect b="b" l="l" r="r" t="t"/>
              <a:pathLst>
                <a:path extrusionOk="0" h="3674" w="74138">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6219054" y="2870341"/>
              <a:ext cx="18284" cy="27901"/>
            </a:xfrm>
            <a:custGeom>
              <a:rect b="b" l="l" r="r" t="t"/>
              <a:pathLst>
                <a:path extrusionOk="0" h="824" w="54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6219054" y="3051560"/>
              <a:ext cx="13984" cy="10767"/>
            </a:xfrm>
            <a:custGeom>
              <a:rect b="b" l="l" r="r" t="t"/>
              <a:pathLst>
                <a:path extrusionOk="0" h="318" w="413">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9"/>
            <p:cNvSpPr/>
            <p:nvPr/>
          </p:nvSpPr>
          <p:spPr>
            <a:xfrm>
              <a:off x="6219054" y="3090160"/>
              <a:ext cx="9684" cy="20418"/>
            </a:xfrm>
            <a:custGeom>
              <a:rect b="b" l="l" r="r" t="t"/>
              <a:pathLst>
                <a:path extrusionOk="0" h="603" w="286">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9"/>
            <p:cNvSpPr/>
            <p:nvPr/>
          </p:nvSpPr>
          <p:spPr>
            <a:xfrm>
              <a:off x="6202971" y="2813490"/>
              <a:ext cx="3251" cy="1117"/>
            </a:xfrm>
            <a:custGeom>
              <a:rect b="b" l="l" r="r" t="t"/>
              <a:pathLst>
                <a:path extrusionOk="0" h="33" w="96">
                  <a:moveTo>
                    <a:pt x="1" y="1"/>
                  </a:moveTo>
                  <a:cubicBezTo>
                    <a:pt x="32" y="1"/>
                    <a:pt x="64" y="33"/>
                    <a:pt x="96" y="33"/>
                  </a:cubicBezTo>
                  <a:cubicBezTo>
                    <a:pt x="64" y="33"/>
                    <a:pt x="32" y="1"/>
                    <a:pt x="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6137553" y="2821007"/>
              <a:ext cx="19368" cy="22551"/>
            </a:xfrm>
            <a:custGeom>
              <a:rect b="b" l="l" r="r" t="t"/>
              <a:pathLst>
                <a:path extrusionOk="0" h="666" w="572">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6178321" y="2815657"/>
              <a:ext cx="20418" cy="27901"/>
            </a:xfrm>
            <a:custGeom>
              <a:rect b="b" l="l" r="r" t="t"/>
              <a:pathLst>
                <a:path extrusionOk="0" h="824" w="603">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9"/>
            <p:cNvSpPr/>
            <p:nvPr/>
          </p:nvSpPr>
          <p:spPr>
            <a:xfrm>
              <a:off x="6157937"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9"/>
            <p:cNvSpPr/>
            <p:nvPr/>
          </p:nvSpPr>
          <p:spPr>
            <a:xfrm>
              <a:off x="6199754"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6137553" y="2870341"/>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6178321" y="2870341"/>
              <a:ext cx="20418" cy="27901"/>
            </a:xfrm>
            <a:custGeom>
              <a:rect b="b" l="l" r="r" t="t"/>
              <a:pathLst>
                <a:path extrusionOk="0" h="824" w="603">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9"/>
            <p:cNvSpPr/>
            <p:nvPr/>
          </p:nvSpPr>
          <p:spPr>
            <a:xfrm>
              <a:off x="6157937" y="289820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9"/>
            <p:cNvSpPr/>
            <p:nvPr/>
          </p:nvSpPr>
          <p:spPr>
            <a:xfrm>
              <a:off x="6199754" y="2898208"/>
              <a:ext cx="19334" cy="23634"/>
            </a:xfrm>
            <a:custGeom>
              <a:rect b="b" l="l" r="r" t="t"/>
              <a:pathLst>
                <a:path extrusionOk="0" h="698" w="571">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9"/>
            <p:cNvSpPr/>
            <p:nvPr/>
          </p:nvSpPr>
          <p:spPr>
            <a:xfrm>
              <a:off x="6137553" y="2925025"/>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178321" y="2925973"/>
              <a:ext cx="16117" cy="19469"/>
            </a:xfrm>
            <a:custGeom>
              <a:rect b="b" l="l" r="r" t="t"/>
              <a:pathLst>
                <a:path extrusionOk="0" h="575" w="476">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6157937" y="2952892"/>
              <a:ext cx="15068" cy="26851"/>
            </a:xfrm>
            <a:custGeom>
              <a:rect b="b" l="l" r="r" t="t"/>
              <a:pathLst>
                <a:path extrusionOk="0" h="793" w="445">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6137553" y="2980793"/>
              <a:ext cx="19368" cy="26817"/>
            </a:xfrm>
            <a:custGeom>
              <a:rect b="b" l="l" r="r" t="t"/>
              <a:pathLst>
                <a:path extrusionOk="0" h="792"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9"/>
            <p:cNvSpPr/>
            <p:nvPr/>
          </p:nvSpPr>
          <p:spPr>
            <a:xfrm>
              <a:off x="6157937" y="300757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9"/>
            <p:cNvSpPr/>
            <p:nvPr/>
          </p:nvSpPr>
          <p:spPr>
            <a:xfrm>
              <a:off x="6137553" y="3035477"/>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9"/>
            <p:cNvSpPr/>
            <p:nvPr/>
          </p:nvSpPr>
          <p:spPr>
            <a:xfrm>
              <a:off x="6178321" y="3035477"/>
              <a:ext cx="20418" cy="26851"/>
            </a:xfrm>
            <a:custGeom>
              <a:rect b="b" l="l" r="r" t="t"/>
              <a:pathLst>
                <a:path extrusionOk="0" h="793" w="603">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9"/>
            <p:cNvSpPr/>
            <p:nvPr/>
          </p:nvSpPr>
          <p:spPr>
            <a:xfrm>
              <a:off x="6157937"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9"/>
            <p:cNvSpPr/>
            <p:nvPr/>
          </p:nvSpPr>
          <p:spPr>
            <a:xfrm>
              <a:off x="6199754"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9"/>
            <p:cNvSpPr/>
            <p:nvPr/>
          </p:nvSpPr>
          <p:spPr>
            <a:xfrm>
              <a:off x="6137553" y="3090160"/>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9"/>
            <p:cNvSpPr/>
            <p:nvPr/>
          </p:nvSpPr>
          <p:spPr>
            <a:xfrm>
              <a:off x="6178321" y="3090160"/>
              <a:ext cx="20418" cy="26851"/>
            </a:xfrm>
            <a:custGeom>
              <a:rect b="b" l="l" r="r" t="t"/>
              <a:pathLst>
                <a:path extrusionOk="0" h="793" w="603">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9"/>
            <p:cNvSpPr/>
            <p:nvPr/>
          </p:nvSpPr>
          <p:spPr>
            <a:xfrm>
              <a:off x="6157937" y="3116978"/>
              <a:ext cx="19334" cy="24684"/>
            </a:xfrm>
            <a:custGeom>
              <a:rect b="b" l="l" r="r" t="t"/>
              <a:pathLst>
                <a:path extrusionOk="0" h="729" w="571">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9"/>
            <p:cNvSpPr/>
            <p:nvPr/>
          </p:nvSpPr>
          <p:spPr>
            <a:xfrm>
              <a:off x="6199754" y="3116978"/>
              <a:ext cx="16117" cy="26817"/>
            </a:xfrm>
            <a:custGeom>
              <a:rect b="b" l="l" r="r" t="t"/>
              <a:pathLst>
                <a:path extrusionOk="0" h="792" w="476">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9"/>
            <p:cNvSpPr/>
            <p:nvPr/>
          </p:nvSpPr>
          <p:spPr>
            <a:xfrm>
              <a:off x="6187971" y="3144844"/>
              <a:ext cx="3251" cy="34"/>
            </a:xfrm>
            <a:custGeom>
              <a:rect b="b" l="l" r="r" t="t"/>
              <a:pathLst>
                <a:path extrusionOk="0" h="1" w="96">
                  <a:moveTo>
                    <a:pt x="0" y="1"/>
                  </a:moveTo>
                  <a:cubicBezTo>
                    <a:pt x="32" y="1"/>
                    <a:pt x="64" y="1"/>
                    <a:pt x="95" y="1"/>
                  </a:cubicBezTo>
                  <a:cubicBezTo>
                    <a:pt x="64" y="1"/>
                    <a:pt x="32" y="1"/>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9"/>
            <p:cNvSpPr/>
            <p:nvPr/>
          </p:nvSpPr>
          <p:spPr>
            <a:xfrm>
              <a:off x="6075386" y="2689123"/>
              <a:ext cx="10734" cy="17167"/>
            </a:xfrm>
            <a:custGeom>
              <a:rect b="b" l="l" r="r" t="t"/>
              <a:pathLst>
                <a:path extrusionOk="0" h="507" w="317">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9"/>
            <p:cNvSpPr/>
            <p:nvPr/>
          </p:nvSpPr>
          <p:spPr>
            <a:xfrm>
              <a:off x="6055002"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9"/>
            <p:cNvSpPr/>
            <p:nvPr/>
          </p:nvSpPr>
          <p:spPr>
            <a:xfrm>
              <a:off x="6075386" y="2738457"/>
              <a:ext cx="3251" cy="17167"/>
            </a:xfrm>
            <a:custGeom>
              <a:rect b="b" l="l" r="r" t="t"/>
              <a:pathLst>
                <a:path extrusionOk="0" h="507" w="96">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9"/>
            <p:cNvSpPr/>
            <p:nvPr/>
          </p:nvSpPr>
          <p:spPr>
            <a:xfrm>
              <a:off x="6055002"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9"/>
            <p:cNvSpPr/>
            <p:nvPr/>
          </p:nvSpPr>
          <p:spPr>
            <a:xfrm>
              <a:off x="6075386" y="3230646"/>
              <a:ext cx="7517" cy="22551"/>
            </a:xfrm>
            <a:custGeom>
              <a:rect b="b" l="l" r="r" t="t"/>
              <a:pathLst>
                <a:path extrusionOk="0" h="666" w="222">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9"/>
            <p:cNvSpPr/>
            <p:nvPr/>
          </p:nvSpPr>
          <p:spPr>
            <a:xfrm>
              <a:off x="6055002" y="3254212"/>
              <a:ext cx="19334" cy="24718"/>
            </a:xfrm>
            <a:custGeom>
              <a:rect b="b" l="l" r="r" t="t"/>
              <a:pathLst>
                <a:path extrusionOk="0" h="730" w="571">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9"/>
            <p:cNvSpPr/>
            <p:nvPr/>
          </p:nvSpPr>
          <p:spPr>
            <a:xfrm>
              <a:off x="6014269" y="2663389"/>
              <a:ext cx="19334" cy="16117"/>
            </a:xfrm>
            <a:custGeom>
              <a:rect b="b" l="l" r="r" t="t"/>
              <a:pathLst>
                <a:path extrusionOk="0" h="476" w="571">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9"/>
            <p:cNvSpPr/>
            <p:nvPr/>
          </p:nvSpPr>
          <p:spPr>
            <a:xfrm>
              <a:off x="5993885"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9"/>
            <p:cNvSpPr/>
            <p:nvPr/>
          </p:nvSpPr>
          <p:spPr>
            <a:xfrm>
              <a:off x="6035702"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9"/>
            <p:cNvSpPr/>
            <p:nvPr/>
          </p:nvSpPr>
          <p:spPr>
            <a:xfrm>
              <a:off x="5973501" y="270625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9"/>
            <p:cNvSpPr/>
            <p:nvPr/>
          </p:nvSpPr>
          <p:spPr>
            <a:xfrm>
              <a:off x="6014269" y="2706256"/>
              <a:ext cx="20384" cy="27935"/>
            </a:xfrm>
            <a:custGeom>
              <a:rect b="b" l="l" r="r" t="t"/>
              <a:pathLst>
                <a:path extrusionOk="0" h="825" w="602">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9"/>
            <p:cNvSpPr/>
            <p:nvPr/>
          </p:nvSpPr>
          <p:spPr>
            <a:xfrm>
              <a:off x="5993885"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9"/>
            <p:cNvSpPr/>
            <p:nvPr/>
          </p:nvSpPr>
          <p:spPr>
            <a:xfrm>
              <a:off x="6035702"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9"/>
            <p:cNvSpPr/>
            <p:nvPr/>
          </p:nvSpPr>
          <p:spPr>
            <a:xfrm>
              <a:off x="5973501" y="319952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9"/>
            <p:cNvSpPr/>
            <p:nvPr/>
          </p:nvSpPr>
          <p:spPr>
            <a:xfrm>
              <a:off x="6014269" y="3199528"/>
              <a:ext cx="20384" cy="26851"/>
            </a:xfrm>
            <a:custGeom>
              <a:rect b="b" l="l" r="r" t="t"/>
              <a:pathLst>
                <a:path extrusionOk="0" h="793" w="602">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9"/>
            <p:cNvSpPr/>
            <p:nvPr/>
          </p:nvSpPr>
          <p:spPr>
            <a:xfrm>
              <a:off x="5993885"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9"/>
            <p:cNvSpPr/>
            <p:nvPr/>
          </p:nvSpPr>
          <p:spPr>
            <a:xfrm>
              <a:off x="6035702"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9"/>
            <p:cNvSpPr/>
            <p:nvPr/>
          </p:nvSpPr>
          <p:spPr>
            <a:xfrm>
              <a:off x="5974585" y="3254212"/>
              <a:ext cx="18251" cy="25767"/>
            </a:xfrm>
            <a:custGeom>
              <a:rect b="b" l="l" r="r" t="t"/>
              <a:pathLst>
                <a:path extrusionOk="0" h="761" w="539">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9"/>
            <p:cNvSpPr/>
            <p:nvPr/>
          </p:nvSpPr>
          <p:spPr>
            <a:xfrm>
              <a:off x="6014269" y="3254212"/>
              <a:ext cx="20384" cy="26851"/>
            </a:xfrm>
            <a:custGeom>
              <a:rect b="b" l="l" r="r" t="t"/>
              <a:pathLst>
                <a:path extrusionOk="0" h="793" w="602">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9"/>
            <p:cNvSpPr/>
            <p:nvPr/>
          </p:nvSpPr>
          <p:spPr>
            <a:xfrm>
              <a:off x="5994935" y="3282113"/>
              <a:ext cx="18284" cy="19334"/>
            </a:xfrm>
            <a:custGeom>
              <a:rect b="b" l="l" r="r" t="t"/>
              <a:pathLst>
                <a:path extrusionOk="0" h="571" w="54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9"/>
            <p:cNvSpPr/>
            <p:nvPr/>
          </p:nvSpPr>
          <p:spPr>
            <a:xfrm>
              <a:off x="6036786" y="3282113"/>
              <a:ext cx="12901" cy="6467"/>
            </a:xfrm>
            <a:custGeom>
              <a:rect b="b" l="l" r="r" t="t"/>
              <a:pathLst>
                <a:path extrusionOk="0" h="191" w="381">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9"/>
            <p:cNvSpPr/>
            <p:nvPr/>
          </p:nvSpPr>
          <p:spPr>
            <a:xfrm>
              <a:off x="5892000" y="2722373"/>
              <a:ext cx="16117" cy="11817"/>
            </a:xfrm>
            <a:custGeom>
              <a:rect b="b" l="l" r="r" t="t"/>
              <a:pathLst>
                <a:path extrusionOk="0" h="349" w="476">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9"/>
            <p:cNvSpPr/>
            <p:nvPr/>
          </p:nvSpPr>
          <p:spPr>
            <a:xfrm>
              <a:off x="5934901" y="2719156"/>
              <a:ext cx="17201" cy="15034"/>
            </a:xfrm>
            <a:custGeom>
              <a:rect b="b" l="l" r="r" t="t"/>
              <a:pathLst>
                <a:path extrusionOk="0" h="444" w="508">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9"/>
            <p:cNvSpPr/>
            <p:nvPr/>
          </p:nvSpPr>
          <p:spPr>
            <a:xfrm>
              <a:off x="5912384" y="2734156"/>
              <a:ext cx="19334" cy="26851"/>
            </a:xfrm>
            <a:custGeom>
              <a:rect b="b" l="l" r="r" t="t"/>
              <a:pathLst>
                <a:path extrusionOk="0" h="793" w="571">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9"/>
            <p:cNvSpPr/>
            <p:nvPr/>
          </p:nvSpPr>
          <p:spPr>
            <a:xfrm>
              <a:off x="5953118" y="2734156"/>
              <a:ext cx="20418" cy="26851"/>
            </a:xfrm>
            <a:custGeom>
              <a:rect b="b" l="l" r="r" t="t"/>
              <a:pathLst>
                <a:path extrusionOk="0" h="793" w="603">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9"/>
            <p:cNvSpPr/>
            <p:nvPr/>
          </p:nvSpPr>
          <p:spPr>
            <a:xfrm>
              <a:off x="5890951" y="3199528"/>
              <a:ext cx="20384" cy="26851"/>
            </a:xfrm>
            <a:custGeom>
              <a:rect b="b" l="l" r="r" t="t"/>
              <a:pathLst>
                <a:path extrusionOk="0" h="793" w="602">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9"/>
            <p:cNvSpPr/>
            <p:nvPr/>
          </p:nvSpPr>
          <p:spPr>
            <a:xfrm>
              <a:off x="5932768"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9"/>
            <p:cNvSpPr/>
            <p:nvPr/>
          </p:nvSpPr>
          <p:spPr>
            <a:xfrm>
              <a:off x="5916684" y="3226345"/>
              <a:ext cx="10734" cy="3251"/>
            </a:xfrm>
            <a:custGeom>
              <a:rect b="b" l="l" r="r" t="t"/>
              <a:pathLst>
                <a:path extrusionOk="0" h="96" w="317">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9"/>
            <p:cNvSpPr/>
            <p:nvPr/>
          </p:nvSpPr>
          <p:spPr>
            <a:xfrm>
              <a:off x="5953118" y="3226345"/>
              <a:ext cx="20418" cy="26851"/>
            </a:xfrm>
            <a:custGeom>
              <a:rect b="b" l="l" r="r" t="t"/>
              <a:pathLst>
                <a:path extrusionOk="0" h="793" w="603">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9"/>
            <p:cNvSpPr/>
            <p:nvPr/>
          </p:nvSpPr>
          <p:spPr>
            <a:xfrm>
              <a:off x="5809450" y="2661222"/>
              <a:ext cx="19334" cy="18284"/>
            </a:xfrm>
            <a:custGeom>
              <a:rect b="b" l="l" r="r" t="t"/>
              <a:pathLst>
                <a:path extrusionOk="0" h="540" w="571">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9"/>
            <p:cNvSpPr/>
            <p:nvPr/>
          </p:nvSpPr>
          <p:spPr>
            <a:xfrm>
              <a:off x="5829800" y="2679473"/>
              <a:ext cx="20418" cy="26817"/>
            </a:xfrm>
            <a:custGeom>
              <a:rect b="b" l="l" r="r" t="t"/>
              <a:pathLst>
                <a:path extrusionOk="0" h="792" w="603">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9"/>
            <p:cNvSpPr/>
            <p:nvPr/>
          </p:nvSpPr>
          <p:spPr>
            <a:xfrm>
              <a:off x="5809450"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9"/>
            <p:cNvSpPr/>
            <p:nvPr/>
          </p:nvSpPr>
          <p:spPr>
            <a:xfrm>
              <a:off x="5851267"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9"/>
            <p:cNvSpPr/>
            <p:nvPr/>
          </p:nvSpPr>
          <p:spPr>
            <a:xfrm>
              <a:off x="5829800" y="2734156"/>
              <a:ext cx="20418" cy="26851"/>
            </a:xfrm>
            <a:custGeom>
              <a:rect b="b" l="l" r="r" t="t"/>
              <a:pathLst>
                <a:path extrusionOk="0" h="793" w="603">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9"/>
            <p:cNvSpPr/>
            <p:nvPr/>
          </p:nvSpPr>
          <p:spPr>
            <a:xfrm>
              <a:off x="5871651" y="2734156"/>
              <a:ext cx="19334" cy="26851"/>
            </a:xfrm>
            <a:custGeom>
              <a:rect b="b" l="l" r="r" t="t"/>
              <a:pathLst>
                <a:path extrusionOk="0" h="793" w="571">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9"/>
            <p:cNvSpPr/>
            <p:nvPr/>
          </p:nvSpPr>
          <p:spPr>
            <a:xfrm>
              <a:off x="5809450"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9"/>
            <p:cNvSpPr/>
            <p:nvPr/>
          </p:nvSpPr>
          <p:spPr>
            <a:xfrm>
              <a:off x="5851267"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9"/>
            <p:cNvSpPr/>
            <p:nvPr/>
          </p:nvSpPr>
          <p:spPr>
            <a:xfrm>
              <a:off x="5829800" y="3226345"/>
              <a:ext cx="20418" cy="27901"/>
            </a:xfrm>
            <a:custGeom>
              <a:rect b="b" l="l" r="r" t="t"/>
              <a:pathLst>
                <a:path extrusionOk="0" h="824" w="603">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9"/>
            <p:cNvSpPr/>
            <p:nvPr/>
          </p:nvSpPr>
          <p:spPr>
            <a:xfrm>
              <a:off x="5871651" y="3226345"/>
              <a:ext cx="19334" cy="23634"/>
            </a:xfrm>
            <a:custGeom>
              <a:rect b="b" l="l" r="r" t="t"/>
              <a:pathLst>
                <a:path extrusionOk="0" h="698" w="571">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9"/>
            <p:cNvSpPr/>
            <p:nvPr/>
          </p:nvSpPr>
          <p:spPr>
            <a:xfrm>
              <a:off x="5809450" y="3254212"/>
              <a:ext cx="19334" cy="26851"/>
            </a:xfrm>
            <a:custGeom>
              <a:rect b="b" l="l" r="r" t="t"/>
              <a:pathLst>
                <a:path extrusionOk="0" h="793" w="571">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9"/>
            <p:cNvSpPr/>
            <p:nvPr/>
          </p:nvSpPr>
          <p:spPr>
            <a:xfrm>
              <a:off x="5851267" y="3254212"/>
              <a:ext cx="16117" cy="21501"/>
            </a:xfrm>
            <a:custGeom>
              <a:rect b="b" l="l" r="r" t="t"/>
              <a:pathLst>
                <a:path extrusionOk="0" h="635" w="476">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9"/>
            <p:cNvSpPr/>
            <p:nvPr/>
          </p:nvSpPr>
          <p:spPr>
            <a:xfrm>
              <a:off x="5829800" y="3282113"/>
              <a:ext cx="16117" cy="18657"/>
            </a:xfrm>
            <a:custGeom>
              <a:rect b="b" l="l" r="r" t="t"/>
              <a:pathLst>
                <a:path extrusionOk="0" h="551" w="476">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9"/>
            <p:cNvSpPr/>
            <p:nvPr/>
          </p:nvSpPr>
          <p:spPr>
            <a:xfrm>
              <a:off x="5752599" y="2686956"/>
              <a:ext cx="15068" cy="19334"/>
            </a:xfrm>
            <a:custGeom>
              <a:rect b="b" l="l" r="r" t="t"/>
              <a:pathLst>
                <a:path extrusionOk="0" h="571" w="445">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9"/>
            <p:cNvSpPr/>
            <p:nvPr/>
          </p:nvSpPr>
          <p:spPr>
            <a:xfrm>
              <a:off x="5790150"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9"/>
            <p:cNvSpPr/>
            <p:nvPr/>
          </p:nvSpPr>
          <p:spPr>
            <a:xfrm>
              <a:off x="5768682" y="2706256"/>
              <a:ext cx="20418" cy="27935"/>
            </a:xfrm>
            <a:custGeom>
              <a:rect b="b" l="l" r="r" t="t"/>
              <a:pathLst>
                <a:path extrusionOk="0" h="825" w="603">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9"/>
            <p:cNvSpPr/>
            <p:nvPr/>
          </p:nvSpPr>
          <p:spPr>
            <a:xfrm>
              <a:off x="5790150"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9"/>
            <p:cNvSpPr/>
            <p:nvPr/>
          </p:nvSpPr>
          <p:spPr>
            <a:xfrm>
              <a:off x="5768682" y="3199528"/>
              <a:ext cx="20418" cy="26851"/>
            </a:xfrm>
            <a:custGeom>
              <a:rect b="b" l="l" r="r" t="t"/>
              <a:pathLst>
                <a:path extrusionOk="0" h="793" w="603">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9"/>
            <p:cNvSpPr/>
            <p:nvPr/>
          </p:nvSpPr>
          <p:spPr>
            <a:xfrm>
              <a:off x="5757983" y="3232779"/>
              <a:ext cx="9684" cy="21467"/>
            </a:xfrm>
            <a:custGeom>
              <a:rect b="b" l="l" r="r" t="t"/>
              <a:pathLst>
                <a:path extrusionOk="0" h="634" w="286">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9"/>
            <p:cNvSpPr/>
            <p:nvPr/>
          </p:nvSpPr>
          <p:spPr>
            <a:xfrm>
              <a:off x="5790150"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9"/>
            <p:cNvSpPr/>
            <p:nvPr/>
          </p:nvSpPr>
          <p:spPr>
            <a:xfrm>
              <a:off x="5768682" y="3254212"/>
              <a:ext cx="20418" cy="25767"/>
            </a:xfrm>
            <a:custGeom>
              <a:rect b="b" l="l" r="r" t="t"/>
              <a:pathLst>
                <a:path extrusionOk="0" h="761" w="603">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9"/>
            <p:cNvSpPr/>
            <p:nvPr/>
          </p:nvSpPr>
          <p:spPr>
            <a:xfrm>
              <a:off x="5793366" y="3282113"/>
              <a:ext cx="15034" cy="9684"/>
            </a:xfrm>
            <a:custGeom>
              <a:rect b="b" l="l" r="r" t="t"/>
              <a:pathLst>
                <a:path extrusionOk="0" h="286" w="444">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9"/>
            <p:cNvSpPr/>
            <p:nvPr/>
          </p:nvSpPr>
          <p:spPr>
            <a:xfrm>
              <a:off x="5645364" y="2816707"/>
              <a:ext cx="19334" cy="26851"/>
            </a:xfrm>
            <a:custGeom>
              <a:rect b="b" l="l" r="r" t="t"/>
              <a:pathLst>
                <a:path extrusionOk="0" h="793" w="571">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9"/>
            <p:cNvSpPr/>
            <p:nvPr/>
          </p:nvSpPr>
          <p:spPr>
            <a:xfrm>
              <a:off x="5687181" y="2819924"/>
              <a:ext cx="19368" cy="23634"/>
            </a:xfrm>
            <a:custGeom>
              <a:rect b="b" l="l" r="r" t="t"/>
              <a:pathLst>
                <a:path extrusionOk="0" h="698" w="572">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9"/>
            <p:cNvSpPr/>
            <p:nvPr/>
          </p:nvSpPr>
          <p:spPr>
            <a:xfrm>
              <a:off x="5665748" y="2843524"/>
              <a:ext cx="20418" cy="26851"/>
            </a:xfrm>
            <a:custGeom>
              <a:rect b="b" l="l" r="r" t="t"/>
              <a:pathLst>
                <a:path extrusionOk="0" h="793" w="603">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9"/>
            <p:cNvSpPr/>
            <p:nvPr/>
          </p:nvSpPr>
          <p:spPr>
            <a:xfrm>
              <a:off x="5707565"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9"/>
            <p:cNvSpPr/>
            <p:nvPr/>
          </p:nvSpPr>
          <p:spPr>
            <a:xfrm>
              <a:off x="5645364" y="2870341"/>
              <a:ext cx="19334" cy="27901"/>
            </a:xfrm>
            <a:custGeom>
              <a:rect b="b" l="l" r="r" t="t"/>
              <a:pathLst>
                <a:path extrusionOk="0" h="824" w="571">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9"/>
            <p:cNvSpPr/>
            <p:nvPr/>
          </p:nvSpPr>
          <p:spPr>
            <a:xfrm>
              <a:off x="5687181" y="2870341"/>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9"/>
            <p:cNvSpPr/>
            <p:nvPr/>
          </p:nvSpPr>
          <p:spPr>
            <a:xfrm>
              <a:off x="5665748" y="2898208"/>
              <a:ext cx="20418" cy="26851"/>
            </a:xfrm>
            <a:custGeom>
              <a:rect b="b" l="l" r="r" t="t"/>
              <a:pathLst>
                <a:path extrusionOk="0" h="793" w="603">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9"/>
            <p:cNvSpPr/>
            <p:nvPr/>
          </p:nvSpPr>
          <p:spPr>
            <a:xfrm>
              <a:off x="5707565" y="289820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9"/>
            <p:cNvSpPr/>
            <p:nvPr/>
          </p:nvSpPr>
          <p:spPr>
            <a:xfrm>
              <a:off x="5647531" y="2925025"/>
              <a:ext cx="17167" cy="24684"/>
            </a:xfrm>
            <a:custGeom>
              <a:rect b="b" l="l" r="r" t="t"/>
              <a:pathLst>
                <a:path extrusionOk="0" h="729" w="507">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9"/>
            <p:cNvSpPr/>
            <p:nvPr/>
          </p:nvSpPr>
          <p:spPr>
            <a:xfrm>
              <a:off x="5687181" y="2925025"/>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9"/>
            <p:cNvSpPr/>
            <p:nvPr/>
          </p:nvSpPr>
          <p:spPr>
            <a:xfrm>
              <a:off x="5667881" y="2952892"/>
              <a:ext cx="18284" cy="27935"/>
            </a:xfrm>
            <a:custGeom>
              <a:rect b="b" l="l" r="r" t="t"/>
              <a:pathLst>
                <a:path extrusionOk="0" h="825" w="54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9"/>
            <p:cNvSpPr/>
            <p:nvPr/>
          </p:nvSpPr>
          <p:spPr>
            <a:xfrm>
              <a:off x="5707565" y="2952892"/>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9"/>
            <p:cNvSpPr/>
            <p:nvPr/>
          </p:nvSpPr>
          <p:spPr>
            <a:xfrm>
              <a:off x="5687181" y="2980793"/>
              <a:ext cx="19368" cy="26817"/>
            </a:xfrm>
            <a:custGeom>
              <a:rect b="b" l="l" r="r" t="t"/>
              <a:pathLst>
                <a:path extrusionOk="0" h="792"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9"/>
            <p:cNvSpPr/>
            <p:nvPr/>
          </p:nvSpPr>
          <p:spPr>
            <a:xfrm>
              <a:off x="5665748" y="3007576"/>
              <a:ext cx="20418" cy="27935"/>
            </a:xfrm>
            <a:custGeom>
              <a:rect b="b" l="l" r="r" t="t"/>
              <a:pathLst>
                <a:path extrusionOk="0" h="825" w="603">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9"/>
            <p:cNvSpPr/>
            <p:nvPr/>
          </p:nvSpPr>
          <p:spPr>
            <a:xfrm>
              <a:off x="5707565" y="300757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9"/>
            <p:cNvSpPr/>
            <p:nvPr/>
          </p:nvSpPr>
          <p:spPr>
            <a:xfrm>
              <a:off x="5645364" y="3035477"/>
              <a:ext cx="19334" cy="26851"/>
            </a:xfrm>
            <a:custGeom>
              <a:rect b="b" l="l" r="r" t="t"/>
              <a:pathLst>
                <a:path extrusionOk="0" h="793" w="571">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9"/>
            <p:cNvSpPr/>
            <p:nvPr/>
          </p:nvSpPr>
          <p:spPr>
            <a:xfrm>
              <a:off x="5687181" y="3035477"/>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9"/>
            <p:cNvSpPr/>
            <p:nvPr/>
          </p:nvSpPr>
          <p:spPr>
            <a:xfrm>
              <a:off x="5665748" y="3062294"/>
              <a:ext cx="20418" cy="27901"/>
            </a:xfrm>
            <a:custGeom>
              <a:rect b="b" l="l" r="r" t="t"/>
              <a:pathLst>
                <a:path extrusionOk="0" h="824" w="603">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9"/>
            <p:cNvSpPr/>
            <p:nvPr/>
          </p:nvSpPr>
          <p:spPr>
            <a:xfrm>
              <a:off x="5707565"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9"/>
            <p:cNvSpPr/>
            <p:nvPr/>
          </p:nvSpPr>
          <p:spPr>
            <a:xfrm>
              <a:off x="5645364" y="3090160"/>
              <a:ext cx="19334" cy="26851"/>
            </a:xfrm>
            <a:custGeom>
              <a:rect b="b" l="l" r="r" t="t"/>
              <a:pathLst>
                <a:path extrusionOk="0" h="793" w="571">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9"/>
            <p:cNvSpPr/>
            <p:nvPr/>
          </p:nvSpPr>
          <p:spPr>
            <a:xfrm>
              <a:off x="5687181" y="3090160"/>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9"/>
            <p:cNvSpPr/>
            <p:nvPr/>
          </p:nvSpPr>
          <p:spPr>
            <a:xfrm>
              <a:off x="5665748" y="3116978"/>
              <a:ext cx="20418" cy="23600"/>
            </a:xfrm>
            <a:custGeom>
              <a:rect b="b" l="l" r="r" t="t"/>
              <a:pathLst>
                <a:path extrusionOk="0" h="697" w="603">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9"/>
            <p:cNvSpPr/>
            <p:nvPr/>
          </p:nvSpPr>
          <p:spPr>
            <a:xfrm>
              <a:off x="5707565" y="3116978"/>
              <a:ext cx="20418" cy="25767"/>
            </a:xfrm>
            <a:custGeom>
              <a:rect b="b" l="l" r="r" t="t"/>
              <a:pathLst>
                <a:path extrusionOk="0" h="761" w="603">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9"/>
            <p:cNvSpPr/>
            <p:nvPr/>
          </p:nvSpPr>
          <p:spPr>
            <a:xfrm>
              <a:off x="5632497" y="2812441"/>
              <a:ext cx="8634" cy="3251"/>
            </a:xfrm>
            <a:custGeom>
              <a:rect b="b" l="l" r="r" t="t"/>
              <a:pathLst>
                <a:path extrusionOk="0" h="96" w="255">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9"/>
            <p:cNvSpPr/>
            <p:nvPr/>
          </p:nvSpPr>
          <p:spPr>
            <a:xfrm>
              <a:off x="5622847" y="2836007"/>
              <a:ext cx="1117" cy="1117"/>
            </a:xfrm>
            <a:custGeom>
              <a:rect b="b" l="l" r="r" t="t"/>
              <a:pathLst>
                <a:path extrusionOk="0" h="33" w="33">
                  <a:moveTo>
                    <a:pt x="1" y="33"/>
                  </a:moveTo>
                  <a:cubicBezTo>
                    <a:pt x="1" y="33"/>
                    <a:pt x="33" y="1"/>
                    <a:pt x="3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9"/>
            <p:cNvSpPr/>
            <p:nvPr/>
          </p:nvSpPr>
          <p:spPr>
            <a:xfrm>
              <a:off x="5626064" y="2843524"/>
              <a:ext cx="19334" cy="26851"/>
            </a:xfrm>
            <a:custGeom>
              <a:rect b="b" l="l" r="r" t="t"/>
              <a:pathLst>
                <a:path extrusionOk="0" h="793" w="571">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9"/>
            <p:cNvSpPr/>
            <p:nvPr/>
          </p:nvSpPr>
          <p:spPr>
            <a:xfrm>
              <a:off x="5604631" y="2870341"/>
              <a:ext cx="20418" cy="27901"/>
            </a:xfrm>
            <a:custGeom>
              <a:rect b="b" l="l" r="r" t="t"/>
              <a:pathLst>
                <a:path extrusionOk="0" h="824" w="603">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9"/>
            <p:cNvSpPr/>
            <p:nvPr/>
          </p:nvSpPr>
          <p:spPr>
            <a:xfrm>
              <a:off x="5626064" y="2898208"/>
              <a:ext cx="19334" cy="25767"/>
            </a:xfrm>
            <a:custGeom>
              <a:rect b="b" l="l" r="r" t="t"/>
              <a:pathLst>
                <a:path extrusionOk="0" h="761" w="571">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9"/>
            <p:cNvSpPr/>
            <p:nvPr/>
          </p:nvSpPr>
          <p:spPr>
            <a:xfrm>
              <a:off x="5607847" y="3047260"/>
              <a:ext cx="17201" cy="15068"/>
            </a:xfrm>
            <a:custGeom>
              <a:rect b="b" l="l" r="r" t="t"/>
              <a:pathLst>
                <a:path extrusionOk="0" h="445" w="508">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9"/>
            <p:cNvSpPr/>
            <p:nvPr/>
          </p:nvSpPr>
          <p:spPr>
            <a:xfrm>
              <a:off x="5600330" y="3065510"/>
              <a:ext cx="3251" cy="10734"/>
            </a:xfrm>
            <a:custGeom>
              <a:rect b="b" l="l" r="r" t="t"/>
              <a:pathLst>
                <a:path extrusionOk="0" h="317" w="96">
                  <a:moveTo>
                    <a:pt x="1" y="0"/>
                  </a:moveTo>
                  <a:cubicBezTo>
                    <a:pt x="1" y="32"/>
                    <a:pt x="1" y="32"/>
                    <a:pt x="1" y="63"/>
                  </a:cubicBezTo>
                  <a:lnTo>
                    <a:pt x="96" y="317"/>
                  </a:lnTo>
                  <a:cubicBezTo>
                    <a:pt x="96" y="190"/>
                    <a:pt x="64" y="63"/>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9"/>
            <p:cNvSpPr/>
            <p:nvPr/>
          </p:nvSpPr>
          <p:spPr>
            <a:xfrm>
              <a:off x="5626064" y="3062294"/>
              <a:ext cx="19334" cy="27901"/>
            </a:xfrm>
            <a:custGeom>
              <a:rect b="b" l="l" r="r" t="t"/>
              <a:pathLst>
                <a:path extrusionOk="0" h="824" w="571">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9"/>
            <p:cNvSpPr/>
            <p:nvPr/>
          </p:nvSpPr>
          <p:spPr>
            <a:xfrm>
              <a:off x="5609980" y="3090160"/>
              <a:ext cx="15068" cy="25767"/>
            </a:xfrm>
            <a:custGeom>
              <a:rect b="b" l="l" r="r" t="t"/>
              <a:pathLst>
                <a:path extrusionOk="0" h="761" w="445">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9"/>
            <p:cNvSpPr/>
            <p:nvPr/>
          </p:nvSpPr>
          <p:spPr>
            <a:xfrm>
              <a:off x="5626064" y="3116978"/>
              <a:ext cx="19334" cy="27901"/>
            </a:xfrm>
            <a:custGeom>
              <a:rect b="b" l="l" r="r" t="t"/>
              <a:pathLst>
                <a:path extrusionOk="0" h="824" w="571">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9"/>
            <p:cNvSpPr/>
            <p:nvPr/>
          </p:nvSpPr>
          <p:spPr>
            <a:xfrm>
              <a:off x="6055002"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9"/>
            <p:cNvSpPr/>
            <p:nvPr/>
          </p:nvSpPr>
          <p:spPr>
            <a:xfrm>
              <a:off x="6075386" y="2788840"/>
              <a:ext cx="19334" cy="26851"/>
            </a:xfrm>
            <a:custGeom>
              <a:rect b="b" l="l" r="r" t="t"/>
              <a:pathLst>
                <a:path extrusionOk="0" h="793" w="571">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9"/>
            <p:cNvSpPr/>
            <p:nvPr/>
          </p:nvSpPr>
          <p:spPr>
            <a:xfrm>
              <a:off x="6055002" y="2815657"/>
              <a:ext cx="19334" cy="27901"/>
            </a:xfrm>
            <a:custGeom>
              <a:rect b="b" l="l" r="r" t="t"/>
              <a:pathLst>
                <a:path extrusionOk="0" h="824" w="571">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9"/>
            <p:cNvSpPr/>
            <p:nvPr/>
          </p:nvSpPr>
          <p:spPr>
            <a:xfrm>
              <a:off x="6096820" y="2815657"/>
              <a:ext cx="19334" cy="27901"/>
            </a:xfrm>
            <a:custGeom>
              <a:rect b="b" l="l" r="r" t="t"/>
              <a:pathLst>
                <a:path extrusionOk="0" h="824" w="571">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9"/>
            <p:cNvSpPr/>
            <p:nvPr/>
          </p:nvSpPr>
          <p:spPr>
            <a:xfrm>
              <a:off x="6076436" y="2843524"/>
              <a:ext cx="19334" cy="26851"/>
            </a:xfrm>
            <a:custGeom>
              <a:rect b="b" l="l" r="r" t="t"/>
              <a:pathLst>
                <a:path extrusionOk="0" h="793" w="571">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9"/>
            <p:cNvSpPr/>
            <p:nvPr/>
          </p:nvSpPr>
          <p:spPr>
            <a:xfrm>
              <a:off x="6117203" y="2843524"/>
              <a:ext cx="20384" cy="26851"/>
            </a:xfrm>
            <a:custGeom>
              <a:rect b="b" l="l" r="r" t="t"/>
              <a:pathLst>
                <a:path extrusionOk="0" h="793" w="602">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9"/>
            <p:cNvSpPr/>
            <p:nvPr/>
          </p:nvSpPr>
          <p:spPr>
            <a:xfrm>
              <a:off x="6096820" y="2870341"/>
              <a:ext cx="19334" cy="27901"/>
            </a:xfrm>
            <a:custGeom>
              <a:rect b="b" l="l" r="r" t="t"/>
              <a:pathLst>
                <a:path extrusionOk="0" h="824" w="571">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9"/>
            <p:cNvSpPr/>
            <p:nvPr/>
          </p:nvSpPr>
          <p:spPr>
            <a:xfrm>
              <a:off x="6088253" y="2899292"/>
              <a:ext cx="7517" cy="15034"/>
            </a:xfrm>
            <a:custGeom>
              <a:rect b="b" l="l" r="r" t="t"/>
              <a:pathLst>
                <a:path extrusionOk="0" h="444" w="222">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9"/>
            <p:cNvSpPr/>
            <p:nvPr/>
          </p:nvSpPr>
          <p:spPr>
            <a:xfrm>
              <a:off x="6117203" y="289820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9"/>
            <p:cNvSpPr/>
            <p:nvPr/>
          </p:nvSpPr>
          <p:spPr>
            <a:xfrm>
              <a:off x="6100036" y="2925025"/>
              <a:ext cx="16117" cy="27901"/>
            </a:xfrm>
            <a:custGeom>
              <a:rect b="b" l="l" r="r" t="t"/>
              <a:pathLst>
                <a:path extrusionOk="0" h="824" w="476">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9"/>
            <p:cNvSpPr/>
            <p:nvPr/>
          </p:nvSpPr>
          <p:spPr>
            <a:xfrm>
              <a:off x="6117203" y="2952892"/>
              <a:ext cx="20384" cy="27935"/>
            </a:xfrm>
            <a:custGeom>
              <a:rect b="b" l="l" r="r" t="t"/>
              <a:pathLst>
                <a:path extrusionOk="0" h="825" w="602">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9"/>
            <p:cNvSpPr/>
            <p:nvPr/>
          </p:nvSpPr>
          <p:spPr>
            <a:xfrm>
              <a:off x="6104336" y="2980793"/>
              <a:ext cx="11817" cy="26817"/>
            </a:xfrm>
            <a:custGeom>
              <a:rect b="b" l="l" r="r" t="t"/>
              <a:pathLst>
                <a:path extrusionOk="0" h="792" w="349">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9"/>
            <p:cNvSpPr/>
            <p:nvPr/>
          </p:nvSpPr>
          <p:spPr>
            <a:xfrm>
              <a:off x="6117203" y="3007576"/>
              <a:ext cx="20384" cy="27935"/>
            </a:xfrm>
            <a:custGeom>
              <a:rect b="b" l="l" r="r" t="t"/>
              <a:pathLst>
                <a:path extrusionOk="0" h="825" w="602">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9"/>
            <p:cNvSpPr/>
            <p:nvPr/>
          </p:nvSpPr>
          <p:spPr>
            <a:xfrm>
              <a:off x="6096820" y="3035477"/>
              <a:ext cx="19334" cy="26851"/>
            </a:xfrm>
            <a:custGeom>
              <a:rect b="b" l="l" r="r" t="t"/>
              <a:pathLst>
                <a:path extrusionOk="0" h="793" w="571">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9"/>
            <p:cNvSpPr/>
            <p:nvPr/>
          </p:nvSpPr>
          <p:spPr>
            <a:xfrm>
              <a:off x="6076436" y="3063343"/>
              <a:ext cx="19334" cy="26851"/>
            </a:xfrm>
            <a:custGeom>
              <a:rect b="b" l="l" r="r" t="t"/>
              <a:pathLst>
                <a:path extrusionOk="0" h="793" w="571">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9"/>
            <p:cNvSpPr/>
            <p:nvPr/>
          </p:nvSpPr>
          <p:spPr>
            <a:xfrm>
              <a:off x="6117203" y="3062294"/>
              <a:ext cx="20384" cy="27901"/>
            </a:xfrm>
            <a:custGeom>
              <a:rect b="b" l="l" r="r" t="t"/>
              <a:pathLst>
                <a:path extrusionOk="0" h="824" w="602">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9"/>
            <p:cNvSpPr/>
            <p:nvPr/>
          </p:nvSpPr>
          <p:spPr>
            <a:xfrm>
              <a:off x="6056086" y="3092294"/>
              <a:ext cx="18251" cy="24718"/>
            </a:xfrm>
            <a:custGeom>
              <a:rect b="b" l="l" r="r" t="t"/>
              <a:pathLst>
                <a:path extrusionOk="0" h="730" w="539">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9"/>
            <p:cNvSpPr/>
            <p:nvPr/>
          </p:nvSpPr>
          <p:spPr>
            <a:xfrm>
              <a:off x="6096820" y="3090160"/>
              <a:ext cx="19334" cy="26851"/>
            </a:xfrm>
            <a:custGeom>
              <a:rect b="b" l="l" r="r" t="t"/>
              <a:pathLst>
                <a:path extrusionOk="0" h="793" w="571">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9"/>
            <p:cNvSpPr/>
            <p:nvPr/>
          </p:nvSpPr>
          <p:spPr>
            <a:xfrm>
              <a:off x="6076436" y="3116978"/>
              <a:ext cx="19334" cy="27901"/>
            </a:xfrm>
            <a:custGeom>
              <a:rect b="b" l="l" r="r" t="t"/>
              <a:pathLst>
                <a:path extrusionOk="0" h="824" w="571">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9"/>
            <p:cNvSpPr/>
            <p:nvPr/>
          </p:nvSpPr>
          <p:spPr>
            <a:xfrm>
              <a:off x="6117203" y="3116978"/>
              <a:ext cx="20384" cy="24684"/>
            </a:xfrm>
            <a:custGeom>
              <a:rect b="b" l="l" r="r" t="t"/>
              <a:pathLst>
                <a:path extrusionOk="0" h="729" w="602">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9"/>
            <p:cNvSpPr/>
            <p:nvPr/>
          </p:nvSpPr>
          <p:spPr>
            <a:xfrm>
              <a:off x="6055002" y="3144844"/>
              <a:ext cx="19334" cy="26851"/>
            </a:xfrm>
            <a:custGeom>
              <a:rect b="b" l="l" r="r" t="t"/>
              <a:pathLst>
                <a:path extrusionOk="0" h="793" w="571">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9"/>
            <p:cNvSpPr/>
            <p:nvPr/>
          </p:nvSpPr>
          <p:spPr>
            <a:xfrm>
              <a:off x="6097903" y="3144844"/>
              <a:ext cx="11817" cy="7551"/>
            </a:xfrm>
            <a:custGeom>
              <a:rect b="b" l="l" r="r" t="t"/>
              <a:pathLst>
                <a:path extrusionOk="0" h="223" w="349">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9"/>
            <p:cNvSpPr/>
            <p:nvPr/>
          </p:nvSpPr>
          <p:spPr>
            <a:xfrm>
              <a:off x="6075386" y="3172711"/>
              <a:ext cx="7517" cy="21501"/>
            </a:xfrm>
            <a:custGeom>
              <a:rect b="b" l="l" r="r" t="t"/>
              <a:pathLst>
                <a:path extrusionOk="0" h="635" w="222">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9"/>
            <p:cNvSpPr/>
            <p:nvPr/>
          </p:nvSpPr>
          <p:spPr>
            <a:xfrm>
              <a:off x="5973501" y="276097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9"/>
            <p:cNvSpPr/>
            <p:nvPr/>
          </p:nvSpPr>
          <p:spPr>
            <a:xfrm>
              <a:off x="6014269" y="2760974"/>
              <a:ext cx="20384" cy="27901"/>
            </a:xfrm>
            <a:custGeom>
              <a:rect b="b" l="l" r="r" t="t"/>
              <a:pathLst>
                <a:path extrusionOk="0" h="824" w="602">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9"/>
            <p:cNvSpPr/>
            <p:nvPr/>
          </p:nvSpPr>
          <p:spPr>
            <a:xfrm>
              <a:off x="5993885" y="2788840"/>
              <a:ext cx="19334" cy="25767"/>
            </a:xfrm>
            <a:custGeom>
              <a:rect b="b" l="l" r="r" t="t"/>
              <a:pathLst>
                <a:path extrusionOk="0" h="761" w="571">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9"/>
            <p:cNvSpPr/>
            <p:nvPr/>
          </p:nvSpPr>
          <p:spPr>
            <a:xfrm>
              <a:off x="6035702" y="2788840"/>
              <a:ext cx="19334" cy="26851"/>
            </a:xfrm>
            <a:custGeom>
              <a:rect b="b" l="l" r="r" t="t"/>
              <a:pathLst>
                <a:path extrusionOk="0" h="793" w="571">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9"/>
            <p:cNvSpPr/>
            <p:nvPr/>
          </p:nvSpPr>
          <p:spPr>
            <a:xfrm>
              <a:off x="6017486" y="2815657"/>
              <a:ext cx="17167" cy="15034"/>
            </a:xfrm>
            <a:custGeom>
              <a:rect b="b" l="l" r="r" t="t"/>
              <a:pathLst>
                <a:path extrusionOk="0" h="444" w="507">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9"/>
            <p:cNvSpPr/>
            <p:nvPr/>
          </p:nvSpPr>
          <p:spPr>
            <a:xfrm>
              <a:off x="6035702" y="3118027"/>
              <a:ext cx="19334" cy="26851"/>
            </a:xfrm>
            <a:custGeom>
              <a:rect b="b" l="l" r="r" t="t"/>
              <a:pathLst>
                <a:path extrusionOk="0" h="793" w="571">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9"/>
            <p:cNvSpPr/>
            <p:nvPr/>
          </p:nvSpPr>
          <p:spPr>
            <a:xfrm>
              <a:off x="5973501" y="3154494"/>
              <a:ext cx="19334" cy="17201"/>
            </a:xfrm>
            <a:custGeom>
              <a:rect b="b" l="l" r="r" t="t"/>
              <a:pathLst>
                <a:path extrusionOk="0" h="508" w="571">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9"/>
            <p:cNvSpPr/>
            <p:nvPr/>
          </p:nvSpPr>
          <p:spPr>
            <a:xfrm>
              <a:off x="6014269" y="3144844"/>
              <a:ext cx="20384" cy="26851"/>
            </a:xfrm>
            <a:custGeom>
              <a:rect b="b" l="l" r="r" t="t"/>
              <a:pathLst>
                <a:path extrusionOk="0" h="793" w="602">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9"/>
            <p:cNvSpPr/>
            <p:nvPr/>
          </p:nvSpPr>
          <p:spPr>
            <a:xfrm>
              <a:off x="5993885"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9"/>
            <p:cNvSpPr/>
            <p:nvPr/>
          </p:nvSpPr>
          <p:spPr>
            <a:xfrm>
              <a:off x="6035702"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9"/>
            <p:cNvSpPr/>
            <p:nvPr/>
          </p:nvSpPr>
          <p:spPr>
            <a:xfrm>
              <a:off x="5890951" y="2760974"/>
              <a:ext cx="20384" cy="27901"/>
            </a:xfrm>
            <a:custGeom>
              <a:rect b="b" l="l" r="r" t="t"/>
              <a:pathLst>
                <a:path extrusionOk="0" h="824" w="602">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9"/>
            <p:cNvSpPr/>
            <p:nvPr/>
          </p:nvSpPr>
          <p:spPr>
            <a:xfrm>
              <a:off x="5932768"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9"/>
            <p:cNvSpPr/>
            <p:nvPr/>
          </p:nvSpPr>
          <p:spPr>
            <a:xfrm>
              <a:off x="5915601" y="2788840"/>
              <a:ext cx="11817" cy="2167"/>
            </a:xfrm>
            <a:custGeom>
              <a:rect b="b" l="l" r="r" t="t"/>
              <a:pathLst>
                <a:path extrusionOk="0" h="64" w="349">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9"/>
            <p:cNvSpPr/>
            <p:nvPr/>
          </p:nvSpPr>
          <p:spPr>
            <a:xfrm>
              <a:off x="5955285" y="2788840"/>
              <a:ext cx="18251" cy="10767"/>
            </a:xfrm>
            <a:custGeom>
              <a:rect b="b" l="l" r="r" t="t"/>
              <a:pathLst>
                <a:path extrusionOk="0" h="318" w="539">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9"/>
            <p:cNvSpPr/>
            <p:nvPr/>
          </p:nvSpPr>
          <p:spPr>
            <a:xfrm>
              <a:off x="5894167" y="3167361"/>
              <a:ext cx="12901" cy="4334"/>
            </a:xfrm>
            <a:custGeom>
              <a:rect b="b" l="l" r="r" t="t"/>
              <a:pathLst>
                <a:path extrusionOk="0" h="128" w="381">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9"/>
            <p:cNvSpPr/>
            <p:nvPr/>
          </p:nvSpPr>
          <p:spPr>
            <a:xfrm>
              <a:off x="5935985" y="3166278"/>
              <a:ext cx="15034" cy="5418"/>
            </a:xfrm>
            <a:custGeom>
              <a:rect b="b" l="l" r="r" t="t"/>
              <a:pathLst>
                <a:path extrusionOk="0" h="160" w="444">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9"/>
            <p:cNvSpPr/>
            <p:nvPr/>
          </p:nvSpPr>
          <p:spPr>
            <a:xfrm>
              <a:off x="5912384" y="3171661"/>
              <a:ext cx="19334" cy="27901"/>
            </a:xfrm>
            <a:custGeom>
              <a:rect b="b" l="l" r="r" t="t"/>
              <a:pathLst>
                <a:path extrusionOk="0" h="824" w="571">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9"/>
            <p:cNvSpPr/>
            <p:nvPr/>
          </p:nvSpPr>
          <p:spPr>
            <a:xfrm>
              <a:off x="5953118" y="3171661"/>
              <a:ext cx="20418" cy="27901"/>
            </a:xfrm>
            <a:custGeom>
              <a:rect b="b" l="l" r="r" t="t"/>
              <a:pathLst>
                <a:path extrusionOk="0" h="824" w="603">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9"/>
            <p:cNvSpPr/>
            <p:nvPr/>
          </p:nvSpPr>
          <p:spPr>
            <a:xfrm>
              <a:off x="5809450"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9"/>
            <p:cNvSpPr/>
            <p:nvPr/>
          </p:nvSpPr>
          <p:spPr>
            <a:xfrm>
              <a:off x="5851267"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9"/>
            <p:cNvSpPr/>
            <p:nvPr/>
          </p:nvSpPr>
          <p:spPr>
            <a:xfrm>
              <a:off x="5829800" y="2788840"/>
              <a:ext cx="20418" cy="23634"/>
            </a:xfrm>
            <a:custGeom>
              <a:rect b="b" l="l" r="r" t="t"/>
              <a:pathLst>
                <a:path extrusionOk="0" h="698" w="603">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9"/>
            <p:cNvSpPr/>
            <p:nvPr/>
          </p:nvSpPr>
          <p:spPr>
            <a:xfrm>
              <a:off x="5872700" y="2788840"/>
              <a:ext cx="16117" cy="8600"/>
            </a:xfrm>
            <a:custGeom>
              <a:rect b="b" l="l" r="r" t="t"/>
              <a:pathLst>
                <a:path extrusionOk="0" h="254" w="476">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9"/>
            <p:cNvSpPr/>
            <p:nvPr/>
          </p:nvSpPr>
          <p:spPr>
            <a:xfrm>
              <a:off x="5809450" y="2815657"/>
              <a:ext cx="13950" cy="10734"/>
            </a:xfrm>
            <a:custGeom>
              <a:rect b="b" l="l" r="r" t="t"/>
              <a:pathLst>
                <a:path extrusionOk="0" h="317" w="412">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9"/>
            <p:cNvSpPr/>
            <p:nvPr/>
          </p:nvSpPr>
          <p:spPr>
            <a:xfrm>
              <a:off x="5809450" y="3144844"/>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9"/>
            <p:cNvSpPr/>
            <p:nvPr/>
          </p:nvSpPr>
          <p:spPr>
            <a:xfrm>
              <a:off x="5851267" y="3156628"/>
              <a:ext cx="18251" cy="15068"/>
            </a:xfrm>
            <a:custGeom>
              <a:rect b="b" l="l" r="r" t="t"/>
              <a:pathLst>
                <a:path extrusionOk="0" h="445" w="539">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9"/>
            <p:cNvSpPr/>
            <p:nvPr/>
          </p:nvSpPr>
          <p:spPr>
            <a:xfrm>
              <a:off x="5829800" y="3171661"/>
              <a:ext cx="20418" cy="27901"/>
            </a:xfrm>
            <a:custGeom>
              <a:rect b="b" l="l" r="r" t="t"/>
              <a:pathLst>
                <a:path extrusionOk="0" h="824" w="603">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9"/>
            <p:cNvSpPr/>
            <p:nvPr/>
          </p:nvSpPr>
          <p:spPr>
            <a:xfrm>
              <a:off x="5871651" y="3171661"/>
              <a:ext cx="19334" cy="27901"/>
            </a:xfrm>
            <a:custGeom>
              <a:rect b="b" l="l" r="r" t="t"/>
              <a:pathLst>
                <a:path extrusionOk="0" h="824" w="571">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9"/>
            <p:cNvSpPr/>
            <p:nvPr/>
          </p:nvSpPr>
          <p:spPr>
            <a:xfrm>
              <a:off x="5768682" y="2760974"/>
              <a:ext cx="20418" cy="27901"/>
            </a:xfrm>
            <a:custGeom>
              <a:rect b="b" l="l" r="r" t="t"/>
              <a:pathLst>
                <a:path extrusionOk="0" h="824" w="603">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9"/>
            <p:cNvSpPr/>
            <p:nvPr/>
          </p:nvSpPr>
          <p:spPr>
            <a:xfrm>
              <a:off x="5748332" y="2788840"/>
              <a:ext cx="19334" cy="26851"/>
            </a:xfrm>
            <a:custGeom>
              <a:rect b="b" l="l" r="r" t="t"/>
              <a:pathLst>
                <a:path extrusionOk="0" h="793" w="571">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9"/>
            <p:cNvSpPr/>
            <p:nvPr/>
          </p:nvSpPr>
          <p:spPr>
            <a:xfrm>
              <a:off x="5790150" y="2788840"/>
              <a:ext cx="19334" cy="26851"/>
            </a:xfrm>
            <a:custGeom>
              <a:rect b="b" l="l" r="r" t="t"/>
              <a:pathLst>
                <a:path extrusionOk="0" h="793" w="571">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9"/>
            <p:cNvSpPr/>
            <p:nvPr/>
          </p:nvSpPr>
          <p:spPr>
            <a:xfrm>
              <a:off x="5727949" y="2815657"/>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9"/>
            <p:cNvSpPr/>
            <p:nvPr/>
          </p:nvSpPr>
          <p:spPr>
            <a:xfrm>
              <a:off x="5768682" y="2815657"/>
              <a:ext cx="20418" cy="27901"/>
            </a:xfrm>
            <a:custGeom>
              <a:rect b="b" l="l" r="r" t="t"/>
              <a:pathLst>
                <a:path extrusionOk="0" h="824" w="603">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9"/>
            <p:cNvSpPr/>
            <p:nvPr/>
          </p:nvSpPr>
          <p:spPr>
            <a:xfrm>
              <a:off x="5748332" y="2843524"/>
              <a:ext cx="19334" cy="26851"/>
            </a:xfrm>
            <a:custGeom>
              <a:rect b="b" l="l" r="r" t="t"/>
              <a:pathLst>
                <a:path extrusionOk="0" h="793" w="571">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9"/>
            <p:cNvSpPr/>
            <p:nvPr/>
          </p:nvSpPr>
          <p:spPr>
            <a:xfrm>
              <a:off x="5727949" y="287034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9"/>
            <p:cNvSpPr/>
            <p:nvPr/>
          </p:nvSpPr>
          <p:spPr>
            <a:xfrm>
              <a:off x="5726865" y="2925025"/>
              <a:ext cx="11851" cy="26851"/>
            </a:xfrm>
            <a:custGeom>
              <a:rect b="b" l="l" r="r" t="t"/>
              <a:pathLst>
                <a:path extrusionOk="0" h="793" w="35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9"/>
            <p:cNvSpPr/>
            <p:nvPr/>
          </p:nvSpPr>
          <p:spPr>
            <a:xfrm>
              <a:off x="5726865" y="2982926"/>
              <a:ext cx="6467" cy="23634"/>
            </a:xfrm>
            <a:custGeom>
              <a:rect b="b" l="l" r="r" t="t"/>
              <a:pathLst>
                <a:path extrusionOk="0" h="698" w="191">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9"/>
            <p:cNvSpPr/>
            <p:nvPr/>
          </p:nvSpPr>
          <p:spPr>
            <a:xfrm>
              <a:off x="5727949" y="3035477"/>
              <a:ext cx="18251" cy="26851"/>
            </a:xfrm>
            <a:custGeom>
              <a:rect b="b" l="l" r="r" t="t"/>
              <a:pathLst>
                <a:path extrusionOk="0" h="793" w="539">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9"/>
            <p:cNvSpPr/>
            <p:nvPr/>
          </p:nvSpPr>
          <p:spPr>
            <a:xfrm>
              <a:off x="5748332" y="3065510"/>
              <a:ext cx="16117" cy="24684"/>
            </a:xfrm>
            <a:custGeom>
              <a:rect b="b" l="l" r="r" t="t"/>
              <a:pathLst>
                <a:path extrusionOk="0" h="729" w="476">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9"/>
            <p:cNvSpPr/>
            <p:nvPr/>
          </p:nvSpPr>
          <p:spPr>
            <a:xfrm>
              <a:off x="5727949" y="3090160"/>
              <a:ext cx="19334" cy="26851"/>
            </a:xfrm>
            <a:custGeom>
              <a:rect b="b" l="l" r="r" t="t"/>
              <a:pathLst>
                <a:path extrusionOk="0" h="793" w="571">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9"/>
            <p:cNvSpPr/>
            <p:nvPr/>
          </p:nvSpPr>
          <p:spPr>
            <a:xfrm>
              <a:off x="5768682" y="3095510"/>
              <a:ext cx="17201" cy="21501"/>
            </a:xfrm>
            <a:custGeom>
              <a:rect b="b" l="l" r="r" t="t"/>
              <a:pathLst>
                <a:path extrusionOk="0" h="635" w="508">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9"/>
            <p:cNvSpPr/>
            <p:nvPr/>
          </p:nvSpPr>
          <p:spPr>
            <a:xfrm>
              <a:off x="5748332" y="3116978"/>
              <a:ext cx="19334" cy="27901"/>
            </a:xfrm>
            <a:custGeom>
              <a:rect b="b" l="l" r="r" t="t"/>
              <a:pathLst>
                <a:path extrusionOk="0" h="824" w="571">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9"/>
            <p:cNvSpPr/>
            <p:nvPr/>
          </p:nvSpPr>
          <p:spPr>
            <a:xfrm>
              <a:off x="5790150" y="3120194"/>
              <a:ext cx="19334" cy="24684"/>
            </a:xfrm>
            <a:custGeom>
              <a:rect b="b" l="l" r="r" t="t"/>
              <a:pathLst>
                <a:path extrusionOk="0" h="729" w="571">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9"/>
            <p:cNvSpPr/>
            <p:nvPr/>
          </p:nvSpPr>
          <p:spPr>
            <a:xfrm>
              <a:off x="5732249" y="3144844"/>
              <a:ext cx="15034" cy="13984"/>
            </a:xfrm>
            <a:custGeom>
              <a:rect b="b" l="l" r="r" t="t"/>
              <a:pathLst>
                <a:path extrusionOk="0" h="413" w="444">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9"/>
            <p:cNvSpPr/>
            <p:nvPr/>
          </p:nvSpPr>
          <p:spPr>
            <a:xfrm>
              <a:off x="5768682" y="3144844"/>
              <a:ext cx="20418" cy="26851"/>
            </a:xfrm>
            <a:custGeom>
              <a:rect b="b" l="l" r="r" t="t"/>
              <a:pathLst>
                <a:path extrusionOk="0" h="793" w="603">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9"/>
            <p:cNvSpPr/>
            <p:nvPr/>
          </p:nvSpPr>
          <p:spPr>
            <a:xfrm>
              <a:off x="5756899" y="3171661"/>
              <a:ext cx="10767" cy="21467"/>
            </a:xfrm>
            <a:custGeom>
              <a:rect b="b" l="l" r="r" t="t"/>
              <a:pathLst>
                <a:path extrusionOk="0" h="634" w="318">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9"/>
            <p:cNvSpPr/>
            <p:nvPr/>
          </p:nvSpPr>
          <p:spPr>
            <a:xfrm>
              <a:off x="5790150"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9"/>
            <p:cNvSpPr/>
            <p:nvPr/>
          </p:nvSpPr>
          <p:spPr>
            <a:xfrm>
              <a:off x="3487873" y="2949675"/>
              <a:ext cx="2469579" cy="1707153"/>
            </a:xfrm>
            <a:custGeom>
              <a:rect b="b" l="l" r="r" t="t"/>
              <a:pathLst>
                <a:path extrusionOk="0" h="50418" w="72935">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9"/>
            <p:cNvSpPr/>
            <p:nvPr/>
          </p:nvSpPr>
          <p:spPr>
            <a:xfrm>
              <a:off x="3483606" y="2945409"/>
              <a:ext cx="2478146" cy="1714637"/>
            </a:xfrm>
            <a:custGeom>
              <a:rect b="b" l="l" r="r" t="t"/>
              <a:pathLst>
                <a:path extrusionOk="0" h="50639" w="73188">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9"/>
            <p:cNvSpPr/>
            <p:nvPr/>
          </p:nvSpPr>
          <p:spPr>
            <a:xfrm>
              <a:off x="3562940" y="3017226"/>
              <a:ext cx="2304444" cy="1446601"/>
            </a:xfrm>
            <a:custGeom>
              <a:rect b="b" l="l" r="r" t="t"/>
              <a:pathLst>
                <a:path extrusionOk="0" h="42723" w="68058">
                  <a:moveTo>
                    <a:pt x="1" y="1"/>
                  </a:moveTo>
                  <a:lnTo>
                    <a:pt x="1" y="42722"/>
                  </a:lnTo>
                  <a:lnTo>
                    <a:pt x="68057" y="42722"/>
                  </a:lnTo>
                  <a:lnTo>
                    <a:pt x="6805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9"/>
            <p:cNvSpPr/>
            <p:nvPr/>
          </p:nvSpPr>
          <p:spPr>
            <a:xfrm>
              <a:off x="4046563" y="4602111"/>
              <a:ext cx="1362933" cy="60101"/>
            </a:xfrm>
            <a:custGeom>
              <a:rect b="b" l="l" r="r" t="t"/>
              <a:pathLst>
                <a:path extrusionOk="0" h="1775" w="40252">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9"/>
            <p:cNvSpPr/>
            <p:nvPr/>
          </p:nvSpPr>
          <p:spPr>
            <a:xfrm>
              <a:off x="4043346" y="4598894"/>
              <a:ext cx="1370450" cy="66535"/>
            </a:xfrm>
            <a:custGeom>
              <a:rect b="b" l="l" r="r" t="t"/>
              <a:pathLst>
                <a:path extrusionOk="0" h="1965" w="40474">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9"/>
            <p:cNvSpPr/>
            <p:nvPr/>
          </p:nvSpPr>
          <p:spPr>
            <a:xfrm>
              <a:off x="3990795" y="2422103"/>
              <a:ext cx="1493768" cy="1051962"/>
            </a:xfrm>
            <a:custGeom>
              <a:rect b="b" l="l" r="r" t="t"/>
              <a:pathLst>
                <a:path extrusionOk="0" h="31068" w="44116">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9"/>
            <p:cNvSpPr/>
            <p:nvPr/>
          </p:nvSpPr>
          <p:spPr>
            <a:xfrm>
              <a:off x="4067996" y="3308896"/>
              <a:ext cx="408589" cy="16117"/>
            </a:xfrm>
            <a:custGeom>
              <a:rect b="b" l="l" r="r" t="t"/>
              <a:pathLst>
                <a:path extrusionOk="0" h="476" w="12067">
                  <a:moveTo>
                    <a:pt x="1" y="1"/>
                  </a:moveTo>
                  <a:lnTo>
                    <a:pt x="1" y="476"/>
                  </a:lnTo>
                  <a:lnTo>
                    <a:pt x="12067" y="476"/>
                  </a:lnTo>
                  <a:lnTo>
                    <a:pt x="1206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9"/>
            <p:cNvSpPr/>
            <p:nvPr/>
          </p:nvSpPr>
          <p:spPr>
            <a:xfrm>
              <a:off x="4067996" y="3346447"/>
              <a:ext cx="395722" cy="16117"/>
            </a:xfrm>
            <a:custGeom>
              <a:rect b="b" l="l" r="r" t="t"/>
              <a:pathLst>
                <a:path extrusionOk="0" h="476" w="11687">
                  <a:moveTo>
                    <a:pt x="1" y="0"/>
                  </a:moveTo>
                  <a:lnTo>
                    <a:pt x="1" y="475"/>
                  </a:lnTo>
                  <a:lnTo>
                    <a:pt x="11687" y="475"/>
                  </a:lnTo>
                  <a:lnTo>
                    <a:pt x="1168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9"/>
            <p:cNvSpPr/>
            <p:nvPr/>
          </p:nvSpPr>
          <p:spPr>
            <a:xfrm>
              <a:off x="4067996" y="3383964"/>
              <a:ext cx="361422" cy="17201"/>
            </a:xfrm>
            <a:custGeom>
              <a:rect b="b" l="l" r="r" t="t"/>
              <a:pathLst>
                <a:path extrusionOk="0" h="508" w="10674">
                  <a:moveTo>
                    <a:pt x="1" y="1"/>
                  </a:moveTo>
                  <a:lnTo>
                    <a:pt x="1" y="507"/>
                  </a:lnTo>
                  <a:lnTo>
                    <a:pt x="10673" y="507"/>
                  </a:lnTo>
                  <a:lnTo>
                    <a:pt x="10673"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9"/>
            <p:cNvSpPr/>
            <p:nvPr/>
          </p:nvSpPr>
          <p:spPr>
            <a:xfrm>
              <a:off x="4929056" y="2871425"/>
              <a:ext cx="408589" cy="16117"/>
            </a:xfrm>
            <a:custGeom>
              <a:rect b="b" l="l" r="r" t="t"/>
              <a:pathLst>
                <a:path extrusionOk="0" h="476" w="12067">
                  <a:moveTo>
                    <a:pt x="1" y="0"/>
                  </a:moveTo>
                  <a:lnTo>
                    <a:pt x="1" y="475"/>
                  </a:lnTo>
                  <a:lnTo>
                    <a:pt x="12067" y="475"/>
                  </a:lnTo>
                  <a:lnTo>
                    <a:pt x="1206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9"/>
            <p:cNvSpPr/>
            <p:nvPr/>
          </p:nvSpPr>
          <p:spPr>
            <a:xfrm>
              <a:off x="4929056" y="2908942"/>
              <a:ext cx="395722" cy="16117"/>
            </a:xfrm>
            <a:custGeom>
              <a:rect b="b" l="l" r="r" t="t"/>
              <a:pathLst>
                <a:path extrusionOk="0" h="476" w="11687">
                  <a:moveTo>
                    <a:pt x="1" y="0"/>
                  </a:moveTo>
                  <a:lnTo>
                    <a:pt x="1" y="475"/>
                  </a:lnTo>
                  <a:lnTo>
                    <a:pt x="11687" y="475"/>
                  </a:lnTo>
                  <a:lnTo>
                    <a:pt x="1168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9"/>
            <p:cNvSpPr/>
            <p:nvPr/>
          </p:nvSpPr>
          <p:spPr>
            <a:xfrm>
              <a:off x="4929056" y="2946459"/>
              <a:ext cx="361422" cy="17201"/>
            </a:xfrm>
            <a:custGeom>
              <a:rect b="b" l="l" r="r" t="t"/>
              <a:pathLst>
                <a:path extrusionOk="0" h="508" w="10674">
                  <a:moveTo>
                    <a:pt x="1" y="1"/>
                  </a:moveTo>
                  <a:lnTo>
                    <a:pt x="1" y="508"/>
                  </a:lnTo>
                  <a:lnTo>
                    <a:pt x="10673" y="508"/>
                  </a:lnTo>
                  <a:lnTo>
                    <a:pt x="10673"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9"/>
            <p:cNvSpPr/>
            <p:nvPr/>
          </p:nvSpPr>
          <p:spPr>
            <a:xfrm>
              <a:off x="5052374" y="3203828"/>
              <a:ext cx="330304" cy="12901"/>
            </a:xfrm>
            <a:custGeom>
              <a:rect b="b" l="l" r="r" t="t"/>
              <a:pathLst>
                <a:path extrusionOk="0" h="381" w="9755">
                  <a:moveTo>
                    <a:pt x="1" y="0"/>
                  </a:moveTo>
                  <a:lnTo>
                    <a:pt x="1" y="380"/>
                  </a:lnTo>
                  <a:lnTo>
                    <a:pt x="9755" y="380"/>
                  </a:lnTo>
                  <a:lnTo>
                    <a:pt x="9755"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9"/>
            <p:cNvSpPr/>
            <p:nvPr/>
          </p:nvSpPr>
          <p:spPr>
            <a:xfrm>
              <a:off x="5052374" y="3233862"/>
              <a:ext cx="319605" cy="13950"/>
            </a:xfrm>
            <a:custGeom>
              <a:rect b="b" l="l" r="r" t="t"/>
              <a:pathLst>
                <a:path extrusionOk="0" h="412" w="9439">
                  <a:moveTo>
                    <a:pt x="1" y="0"/>
                  </a:moveTo>
                  <a:lnTo>
                    <a:pt x="1" y="412"/>
                  </a:lnTo>
                  <a:lnTo>
                    <a:pt x="9438" y="412"/>
                  </a:lnTo>
                  <a:lnTo>
                    <a:pt x="943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9"/>
            <p:cNvSpPr/>
            <p:nvPr/>
          </p:nvSpPr>
          <p:spPr>
            <a:xfrm>
              <a:off x="5052374" y="3264946"/>
              <a:ext cx="291704" cy="12901"/>
            </a:xfrm>
            <a:custGeom>
              <a:rect b="b" l="l" r="r" t="t"/>
              <a:pathLst>
                <a:path extrusionOk="0" h="381" w="8615">
                  <a:moveTo>
                    <a:pt x="1" y="0"/>
                  </a:moveTo>
                  <a:lnTo>
                    <a:pt x="1" y="381"/>
                  </a:lnTo>
                  <a:lnTo>
                    <a:pt x="8615" y="381"/>
                  </a:lnTo>
                  <a:lnTo>
                    <a:pt x="8615"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9"/>
            <p:cNvSpPr/>
            <p:nvPr/>
          </p:nvSpPr>
          <p:spPr>
            <a:xfrm>
              <a:off x="5052374" y="3294980"/>
              <a:ext cx="273487" cy="13950"/>
            </a:xfrm>
            <a:custGeom>
              <a:rect b="b" l="l" r="r" t="t"/>
              <a:pathLst>
                <a:path extrusionOk="0" h="412" w="8077">
                  <a:moveTo>
                    <a:pt x="1" y="0"/>
                  </a:moveTo>
                  <a:lnTo>
                    <a:pt x="1" y="412"/>
                  </a:lnTo>
                  <a:lnTo>
                    <a:pt x="8076" y="412"/>
                  </a:lnTo>
                  <a:lnTo>
                    <a:pt x="807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9"/>
            <p:cNvSpPr/>
            <p:nvPr/>
          </p:nvSpPr>
          <p:spPr>
            <a:xfrm>
              <a:off x="5052374" y="3326063"/>
              <a:ext cx="256320" cy="12901"/>
            </a:xfrm>
            <a:custGeom>
              <a:rect b="b" l="l" r="r" t="t"/>
              <a:pathLst>
                <a:path extrusionOk="0" h="381" w="7570">
                  <a:moveTo>
                    <a:pt x="1" y="1"/>
                  </a:moveTo>
                  <a:lnTo>
                    <a:pt x="1" y="381"/>
                  </a:lnTo>
                  <a:lnTo>
                    <a:pt x="7570" y="381"/>
                  </a:lnTo>
                  <a:lnTo>
                    <a:pt x="757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9"/>
            <p:cNvSpPr/>
            <p:nvPr/>
          </p:nvSpPr>
          <p:spPr>
            <a:xfrm>
              <a:off x="5052374" y="3356097"/>
              <a:ext cx="235970" cy="13984"/>
            </a:xfrm>
            <a:custGeom>
              <a:rect b="b" l="l" r="r" t="t"/>
              <a:pathLst>
                <a:path extrusionOk="0" h="413" w="6969">
                  <a:moveTo>
                    <a:pt x="1" y="0"/>
                  </a:moveTo>
                  <a:lnTo>
                    <a:pt x="1" y="412"/>
                  </a:lnTo>
                  <a:lnTo>
                    <a:pt x="6968" y="412"/>
                  </a:lnTo>
                  <a:lnTo>
                    <a:pt x="696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9"/>
            <p:cNvSpPr/>
            <p:nvPr/>
          </p:nvSpPr>
          <p:spPr>
            <a:xfrm>
              <a:off x="4721054" y="3118027"/>
              <a:ext cx="279887" cy="264921"/>
            </a:xfrm>
            <a:custGeom>
              <a:rect b="b" l="l" r="r" t="t"/>
              <a:pathLst>
                <a:path extrusionOk="0" h="7824" w="8266">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9"/>
            <p:cNvSpPr/>
            <p:nvPr/>
          </p:nvSpPr>
          <p:spPr>
            <a:xfrm>
              <a:off x="4722104" y="3118027"/>
              <a:ext cx="278837" cy="65451"/>
            </a:xfrm>
            <a:custGeom>
              <a:rect b="b" l="l" r="r" t="t"/>
              <a:pathLst>
                <a:path extrusionOk="0" h="1933" w="8235">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9"/>
            <p:cNvSpPr/>
            <p:nvPr/>
          </p:nvSpPr>
          <p:spPr>
            <a:xfrm>
              <a:off x="4756438" y="3099811"/>
              <a:ext cx="12901" cy="57934"/>
            </a:xfrm>
            <a:custGeom>
              <a:rect b="b" l="l" r="r" t="t"/>
              <a:pathLst>
                <a:path extrusionOk="0" h="1711" w="381">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9"/>
            <p:cNvSpPr/>
            <p:nvPr/>
          </p:nvSpPr>
          <p:spPr>
            <a:xfrm>
              <a:off x="4952656" y="3099811"/>
              <a:ext cx="13984" cy="57934"/>
            </a:xfrm>
            <a:custGeom>
              <a:rect b="b" l="l" r="r" t="t"/>
              <a:pathLst>
                <a:path extrusionOk="0" h="1711" w="413">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9"/>
            <p:cNvSpPr/>
            <p:nvPr/>
          </p:nvSpPr>
          <p:spPr>
            <a:xfrm>
              <a:off x="4751054" y="3225262"/>
              <a:ext cx="31151" cy="30068"/>
            </a:xfrm>
            <a:custGeom>
              <a:rect b="b" l="l" r="r" t="t"/>
              <a:pathLst>
                <a:path extrusionOk="0" h="888" w="92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9"/>
            <p:cNvSpPr/>
            <p:nvPr/>
          </p:nvSpPr>
          <p:spPr>
            <a:xfrm>
              <a:off x="4796088" y="3225262"/>
              <a:ext cx="30068" cy="30068"/>
            </a:xfrm>
            <a:custGeom>
              <a:rect b="b" l="l" r="r" t="t"/>
              <a:pathLst>
                <a:path extrusionOk="0" h="888" w="888">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9"/>
            <p:cNvSpPr/>
            <p:nvPr/>
          </p:nvSpPr>
          <p:spPr>
            <a:xfrm>
              <a:off x="4841155" y="3225262"/>
              <a:ext cx="30034" cy="30068"/>
            </a:xfrm>
            <a:custGeom>
              <a:rect b="b" l="l" r="r" t="t"/>
              <a:pathLst>
                <a:path extrusionOk="0" h="888" w="887">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9"/>
            <p:cNvSpPr/>
            <p:nvPr/>
          </p:nvSpPr>
          <p:spPr>
            <a:xfrm>
              <a:off x="4886189" y="3225262"/>
              <a:ext cx="30034" cy="30068"/>
            </a:xfrm>
            <a:custGeom>
              <a:rect b="b" l="l" r="r" t="t"/>
              <a:pathLst>
                <a:path extrusionOk="0" h="888" w="887">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9"/>
            <p:cNvSpPr/>
            <p:nvPr/>
          </p:nvSpPr>
          <p:spPr>
            <a:xfrm>
              <a:off x="4931223" y="3225262"/>
              <a:ext cx="30068" cy="30068"/>
            </a:xfrm>
            <a:custGeom>
              <a:rect b="b" l="l" r="r" t="t"/>
              <a:pathLst>
                <a:path extrusionOk="0" h="888" w="888">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9"/>
            <p:cNvSpPr/>
            <p:nvPr/>
          </p:nvSpPr>
          <p:spPr>
            <a:xfrm>
              <a:off x="4751054" y="3269246"/>
              <a:ext cx="31151" cy="30034"/>
            </a:xfrm>
            <a:custGeom>
              <a:rect b="b" l="l" r="r" t="t"/>
              <a:pathLst>
                <a:path extrusionOk="0" h="887" w="92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9"/>
            <p:cNvSpPr/>
            <p:nvPr/>
          </p:nvSpPr>
          <p:spPr>
            <a:xfrm>
              <a:off x="4796088" y="3269246"/>
              <a:ext cx="30068" cy="30034"/>
            </a:xfrm>
            <a:custGeom>
              <a:rect b="b" l="l" r="r" t="t"/>
              <a:pathLst>
                <a:path extrusionOk="0" h="887" w="888">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9"/>
            <p:cNvSpPr/>
            <p:nvPr/>
          </p:nvSpPr>
          <p:spPr>
            <a:xfrm>
              <a:off x="4841155" y="3269246"/>
              <a:ext cx="30034" cy="30034"/>
            </a:xfrm>
            <a:custGeom>
              <a:rect b="b" l="l" r="r" t="t"/>
              <a:pathLst>
                <a:path extrusionOk="0" h="887" w="887">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9"/>
            <p:cNvSpPr/>
            <p:nvPr/>
          </p:nvSpPr>
          <p:spPr>
            <a:xfrm>
              <a:off x="4886189" y="3269246"/>
              <a:ext cx="30034" cy="30034"/>
            </a:xfrm>
            <a:custGeom>
              <a:rect b="b" l="l" r="r" t="t"/>
              <a:pathLst>
                <a:path extrusionOk="0" h="887" w="887">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9"/>
            <p:cNvSpPr/>
            <p:nvPr/>
          </p:nvSpPr>
          <p:spPr>
            <a:xfrm>
              <a:off x="4931223" y="3269246"/>
              <a:ext cx="30068" cy="30034"/>
            </a:xfrm>
            <a:custGeom>
              <a:rect b="b" l="l" r="r" t="t"/>
              <a:pathLst>
                <a:path extrusionOk="0" h="887" w="888">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9"/>
            <p:cNvSpPr/>
            <p:nvPr/>
          </p:nvSpPr>
          <p:spPr>
            <a:xfrm>
              <a:off x="4751054" y="3313196"/>
              <a:ext cx="31151" cy="30068"/>
            </a:xfrm>
            <a:custGeom>
              <a:rect b="b" l="l" r="r" t="t"/>
              <a:pathLst>
                <a:path extrusionOk="0" h="888" w="92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9"/>
            <p:cNvSpPr/>
            <p:nvPr/>
          </p:nvSpPr>
          <p:spPr>
            <a:xfrm>
              <a:off x="4796088" y="3313196"/>
              <a:ext cx="30068" cy="30068"/>
            </a:xfrm>
            <a:custGeom>
              <a:rect b="b" l="l" r="r" t="t"/>
              <a:pathLst>
                <a:path extrusionOk="0" h="888" w="888">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9"/>
            <p:cNvSpPr/>
            <p:nvPr/>
          </p:nvSpPr>
          <p:spPr>
            <a:xfrm>
              <a:off x="4841155" y="3313196"/>
              <a:ext cx="30034" cy="30068"/>
            </a:xfrm>
            <a:custGeom>
              <a:rect b="b" l="l" r="r" t="t"/>
              <a:pathLst>
                <a:path extrusionOk="0" h="888" w="887">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9"/>
            <p:cNvSpPr/>
            <p:nvPr/>
          </p:nvSpPr>
          <p:spPr>
            <a:xfrm>
              <a:off x="4886189" y="3313196"/>
              <a:ext cx="30034" cy="30068"/>
            </a:xfrm>
            <a:custGeom>
              <a:rect b="b" l="l" r="r" t="t"/>
              <a:pathLst>
                <a:path extrusionOk="0" h="888" w="887">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9"/>
            <p:cNvSpPr/>
            <p:nvPr/>
          </p:nvSpPr>
          <p:spPr>
            <a:xfrm>
              <a:off x="4931223" y="3313196"/>
              <a:ext cx="30068" cy="30068"/>
            </a:xfrm>
            <a:custGeom>
              <a:rect b="b" l="l" r="r" t="t"/>
              <a:pathLst>
                <a:path extrusionOk="0" h="888" w="888">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9"/>
            <p:cNvSpPr/>
            <p:nvPr/>
          </p:nvSpPr>
          <p:spPr>
            <a:xfrm>
              <a:off x="4069080" y="2549721"/>
              <a:ext cx="692742" cy="664875"/>
            </a:xfrm>
            <a:custGeom>
              <a:rect b="b" l="l" r="r" t="t"/>
              <a:pathLst>
                <a:path extrusionOk="0" h="19636" w="20459">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9"/>
            <p:cNvSpPr/>
            <p:nvPr/>
          </p:nvSpPr>
          <p:spPr>
            <a:xfrm>
              <a:off x="4169881" y="2634439"/>
              <a:ext cx="206986" cy="201602"/>
            </a:xfrm>
            <a:custGeom>
              <a:rect b="b" l="l" r="r" t="t"/>
              <a:pathLst>
                <a:path extrusionOk="0" h="5954" w="6113">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9"/>
            <p:cNvSpPr/>
            <p:nvPr/>
          </p:nvSpPr>
          <p:spPr>
            <a:xfrm>
              <a:off x="4314632" y="2769540"/>
              <a:ext cx="211286" cy="210203"/>
            </a:xfrm>
            <a:custGeom>
              <a:rect b="b" l="l" r="r" t="t"/>
              <a:pathLst>
                <a:path extrusionOk="0" h="6208" w="624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9"/>
            <p:cNvSpPr/>
            <p:nvPr/>
          </p:nvSpPr>
          <p:spPr>
            <a:xfrm>
              <a:off x="4931223" y="2645646"/>
              <a:ext cx="449322" cy="99278"/>
            </a:xfrm>
            <a:custGeom>
              <a:rect b="b" l="l" r="r" t="t"/>
              <a:pathLst>
                <a:path extrusionOk="0" h="2932" w="1327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9"/>
            <p:cNvSpPr/>
            <p:nvPr/>
          </p:nvSpPr>
          <p:spPr>
            <a:xfrm>
              <a:off x="4931223" y="2589405"/>
              <a:ext cx="450406" cy="160869"/>
            </a:xfrm>
            <a:custGeom>
              <a:rect b="b" l="l" r="r" t="t"/>
              <a:pathLst>
                <a:path extrusionOk="0" h="4751" w="13302">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9"/>
            <p:cNvSpPr/>
            <p:nvPr/>
          </p:nvSpPr>
          <p:spPr>
            <a:xfrm>
              <a:off x="4928006" y="2564721"/>
              <a:ext cx="3251" cy="229503"/>
            </a:xfrm>
            <a:custGeom>
              <a:rect b="b" l="l" r="r" t="t"/>
              <a:pathLst>
                <a:path extrusionOk="0" h="6778" w="96">
                  <a:moveTo>
                    <a:pt x="0" y="1"/>
                  </a:moveTo>
                  <a:lnTo>
                    <a:pt x="0" y="6778"/>
                  </a:lnTo>
                  <a:lnTo>
                    <a:pt x="95" y="6778"/>
                  </a:lnTo>
                  <a:lnTo>
                    <a:pt x="9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9"/>
            <p:cNvSpPr/>
            <p:nvPr/>
          </p:nvSpPr>
          <p:spPr>
            <a:xfrm>
              <a:off x="5379428" y="2564721"/>
              <a:ext cx="3251" cy="229503"/>
            </a:xfrm>
            <a:custGeom>
              <a:rect b="b" l="l" r="r" t="t"/>
              <a:pathLst>
                <a:path extrusionOk="0" h="6778" w="96">
                  <a:moveTo>
                    <a:pt x="1" y="1"/>
                  </a:moveTo>
                  <a:lnTo>
                    <a:pt x="1" y="6778"/>
                  </a:lnTo>
                  <a:lnTo>
                    <a:pt x="96" y="6778"/>
                  </a:lnTo>
                  <a:lnTo>
                    <a:pt x="9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9"/>
            <p:cNvSpPr/>
            <p:nvPr/>
          </p:nvSpPr>
          <p:spPr>
            <a:xfrm>
              <a:off x="4928006" y="2792057"/>
              <a:ext cx="454672" cy="3251"/>
            </a:xfrm>
            <a:custGeom>
              <a:rect b="b" l="l" r="r" t="t"/>
              <a:pathLst>
                <a:path extrusionOk="0" h="96" w="13428">
                  <a:moveTo>
                    <a:pt x="0" y="1"/>
                  </a:moveTo>
                  <a:lnTo>
                    <a:pt x="0" y="96"/>
                  </a:lnTo>
                  <a:lnTo>
                    <a:pt x="13428" y="96"/>
                  </a:lnTo>
                  <a:lnTo>
                    <a:pt x="1342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9"/>
            <p:cNvSpPr/>
            <p:nvPr/>
          </p:nvSpPr>
          <p:spPr>
            <a:xfrm>
              <a:off x="3990795" y="2422103"/>
              <a:ext cx="1493768" cy="1051962"/>
            </a:xfrm>
            <a:custGeom>
              <a:rect b="b" l="l" r="r" t="t"/>
              <a:pathLst>
                <a:path extrusionOk="0" h="31068" w="44116">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9"/>
            <p:cNvSpPr/>
            <p:nvPr/>
          </p:nvSpPr>
          <p:spPr>
            <a:xfrm>
              <a:off x="4889406" y="3318546"/>
              <a:ext cx="1345766" cy="995145"/>
            </a:xfrm>
            <a:custGeom>
              <a:rect b="b" l="l" r="r" t="t"/>
              <a:pathLst>
                <a:path extrusionOk="0" h="29390" w="39745">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9"/>
            <p:cNvSpPr/>
            <p:nvPr/>
          </p:nvSpPr>
          <p:spPr>
            <a:xfrm>
              <a:off x="5010557" y="3750634"/>
              <a:ext cx="1086297" cy="377539"/>
            </a:xfrm>
            <a:custGeom>
              <a:rect b="b" l="l" r="r" t="t"/>
              <a:pathLst>
                <a:path extrusionOk="0" h="11150" w="32082">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9"/>
            <p:cNvSpPr/>
            <p:nvPr/>
          </p:nvSpPr>
          <p:spPr>
            <a:xfrm>
              <a:off x="5011640" y="3606999"/>
              <a:ext cx="1085213" cy="408589"/>
            </a:xfrm>
            <a:custGeom>
              <a:rect b="b" l="l" r="r" t="t"/>
              <a:pathLst>
                <a:path extrusionOk="0" h="12067" w="3205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9"/>
            <p:cNvSpPr/>
            <p:nvPr/>
          </p:nvSpPr>
          <p:spPr>
            <a:xfrm>
              <a:off x="6096820" y="3543749"/>
              <a:ext cx="7551" cy="582290"/>
            </a:xfrm>
            <a:custGeom>
              <a:rect b="b" l="l" r="r" t="t"/>
              <a:pathLst>
                <a:path extrusionOk="0" h="17197" w="223">
                  <a:moveTo>
                    <a:pt x="1" y="0"/>
                  </a:moveTo>
                  <a:lnTo>
                    <a:pt x="1" y="17197"/>
                  </a:lnTo>
                  <a:lnTo>
                    <a:pt x="222" y="17197"/>
                  </a:lnTo>
                  <a:lnTo>
                    <a:pt x="22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9"/>
            <p:cNvSpPr/>
            <p:nvPr/>
          </p:nvSpPr>
          <p:spPr>
            <a:xfrm>
              <a:off x="5007340" y="3543749"/>
              <a:ext cx="7551" cy="582290"/>
            </a:xfrm>
            <a:custGeom>
              <a:rect b="b" l="l" r="r" t="t"/>
              <a:pathLst>
                <a:path extrusionOk="0" h="17197" w="223">
                  <a:moveTo>
                    <a:pt x="1" y="0"/>
                  </a:moveTo>
                  <a:lnTo>
                    <a:pt x="1" y="17197"/>
                  </a:lnTo>
                  <a:lnTo>
                    <a:pt x="222" y="17197"/>
                  </a:lnTo>
                  <a:lnTo>
                    <a:pt x="22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9"/>
            <p:cNvSpPr/>
            <p:nvPr/>
          </p:nvSpPr>
          <p:spPr>
            <a:xfrm>
              <a:off x="5007340" y="4121705"/>
              <a:ext cx="1097030" cy="8634"/>
            </a:xfrm>
            <a:custGeom>
              <a:rect b="b" l="l" r="r" t="t"/>
              <a:pathLst>
                <a:path extrusionOk="0" h="255" w="32399">
                  <a:moveTo>
                    <a:pt x="1" y="1"/>
                  </a:moveTo>
                  <a:lnTo>
                    <a:pt x="1" y="254"/>
                  </a:lnTo>
                  <a:lnTo>
                    <a:pt x="32398" y="254"/>
                  </a:lnTo>
                  <a:lnTo>
                    <a:pt x="3239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9"/>
            <p:cNvSpPr/>
            <p:nvPr/>
          </p:nvSpPr>
          <p:spPr>
            <a:xfrm>
              <a:off x="4887239" y="3315329"/>
              <a:ext cx="1350100" cy="1001579"/>
            </a:xfrm>
            <a:custGeom>
              <a:rect b="b" l="l" r="r" t="t"/>
              <a:pathLst>
                <a:path extrusionOk="0" h="29580" w="39873">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9"/>
            <p:cNvSpPr/>
            <p:nvPr/>
          </p:nvSpPr>
          <p:spPr>
            <a:xfrm>
              <a:off x="2626813" y="3076210"/>
              <a:ext cx="1828338" cy="1317899"/>
            </a:xfrm>
            <a:custGeom>
              <a:rect b="b" l="l" r="r" t="t"/>
              <a:pathLst>
                <a:path extrusionOk="0" h="38922" w="53997">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9"/>
            <p:cNvSpPr/>
            <p:nvPr/>
          </p:nvSpPr>
          <p:spPr>
            <a:xfrm>
              <a:off x="2796248" y="3257429"/>
              <a:ext cx="856793" cy="876127"/>
            </a:xfrm>
            <a:custGeom>
              <a:rect b="b" l="l" r="r" t="t"/>
              <a:pathLst>
                <a:path extrusionOk="0" h="25875" w="25304">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9"/>
            <p:cNvSpPr/>
            <p:nvPr/>
          </p:nvSpPr>
          <p:spPr>
            <a:xfrm>
              <a:off x="2796248" y="3257429"/>
              <a:ext cx="856793" cy="876127"/>
            </a:xfrm>
            <a:custGeom>
              <a:rect b="b" l="l" r="r" t="t"/>
              <a:pathLst>
                <a:path extrusionOk="0" h="25875" w="25304">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9"/>
            <p:cNvSpPr/>
            <p:nvPr/>
          </p:nvSpPr>
          <p:spPr>
            <a:xfrm>
              <a:off x="2796248" y="3314280"/>
              <a:ext cx="856793" cy="819277"/>
            </a:xfrm>
            <a:custGeom>
              <a:rect b="b" l="l" r="r" t="t"/>
              <a:pathLst>
                <a:path extrusionOk="0" h="24196" w="25304">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9"/>
            <p:cNvSpPr/>
            <p:nvPr/>
          </p:nvSpPr>
          <p:spPr>
            <a:xfrm>
              <a:off x="3853527" y="3390397"/>
              <a:ext cx="413972" cy="17201"/>
            </a:xfrm>
            <a:custGeom>
              <a:rect b="b" l="l" r="r" t="t"/>
              <a:pathLst>
                <a:path extrusionOk="0" h="508" w="12226">
                  <a:moveTo>
                    <a:pt x="1" y="1"/>
                  </a:moveTo>
                  <a:lnTo>
                    <a:pt x="1" y="507"/>
                  </a:lnTo>
                  <a:lnTo>
                    <a:pt x="12225" y="507"/>
                  </a:lnTo>
                  <a:lnTo>
                    <a:pt x="1222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9"/>
            <p:cNvSpPr/>
            <p:nvPr/>
          </p:nvSpPr>
          <p:spPr>
            <a:xfrm>
              <a:off x="3853527" y="3430081"/>
              <a:ext cx="401106" cy="17201"/>
            </a:xfrm>
            <a:custGeom>
              <a:rect b="b" l="l" r="r" t="t"/>
              <a:pathLst>
                <a:path extrusionOk="0" h="508" w="11846">
                  <a:moveTo>
                    <a:pt x="1" y="0"/>
                  </a:moveTo>
                  <a:lnTo>
                    <a:pt x="1" y="507"/>
                  </a:lnTo>
                  <a:lnTo>
                    <a:pt x="11845" y="507"/>
                  </a:lnTo>
                  <a:lnTo>
                    <a:pt x="11845"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9"/>
            <p:cNvSpPr/>
            <p:nvPr/>
          </p:nvSpPr>
          <p:spPr>
            <a:xfrm>
              <a:off x="3853527" y="3468681"/>
              <a:ext cx="365722" cy="17201"/>
            </a:xfrm>
            <a:custGeom>
              <a:rect b="b" l="l" r="r" t="t"/>
              <a:pathLst>
                <a:path extrusionOk="0" h="508" w="10801">
                  <a:moveTo>
                    <a:pt x="1" y="1"/>
                  </a:moveTo>
                  <a:lnTo>
                    <a:pt x="1" y="507"/>
                  </a:lnTo>
                  <a:lnTo>
                    <a:pt x="10800" y="507"/>
                  </a:lnTo>
                  <a:lnTo>
                    <a:pt x="1080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9"/>
            <p:cNvSpPr/>
            <p:nvPr/>
          </p:nvSpPr>
          <p:spPr>
            <a:xfrm>
              <a:off x="3853527" y="3508365"/>
              <a:ext cx="342121" cy="17201"/>
            </a:xfrm>
            <a:custGeom>
              <a:rect b="b" l="l" r="r" t="t"/>
              <a:pathLst>
                <a:path extrusionOk="0" h="508" w="10104">
                  <a:moveTo>
                    <a:pt x="1" y="0"/>
                  </a:moveTo>
                  <a:lnTo>
                    <a:pt x="1" y="507"/>
                  </a:lnTo>
                  <a:lnTo>
                    <a:pt x="10103" y="507"/>
                  </a:lnTo>
                  <a:lnTo>
                    <a:pt x="1010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9"/>
            <p:cNvSpPr/>
            <p:nvPr/>
          </p:nvSpPr>
          <p:spPr>
            <a:xfrm>
              <a:off x="3853527" y="3548049"/>
              <a:ext cx="321738" cy="16117"/>
            </a:xfrm>
            <a:custGeom>
              <a:rect b="b" l="l" r="r" t="t"/>
              <a:pathLst>
                <a:path extrusionOk="0" h="476" w="9502">
                  <a:moveTo>
                    <a:pt x="1" y="0"/>
                  </a:moveTo>
                  <a:lnTo>
                    <a:pt x="1" y="475"/>
                  </a:lnTo>
                  <a:lnTo>
                    <a:pt x="9502" y="475"/>
                  </a:lnTo>
                  <a:lnTo>
                    <a:pt x="950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9"/>
            <p:cNvSpPr/>
            <p:nvPr/>
          </p:nvSpPr>
          <p:spPr>
            <a:xfrm>
              <a:off x="3853527" y="3586650"/>
              <a:ext cx="296004" cy="17167"/>
            </a:xfrm>
            <a:custGeom>
              <a:rect b="b" l="l" r="r" t="t"/>
              <a:pathLst>
                <a:path extrusionOk="0" h="507" w="8742">
                  <a:moveTo>
                    <a:pt x="1" y="0"/>
                  </a:moveTo>
                  <a:lnTo>
                    <a:pt x="1" y="507"/>
                  </a:lnTo>
                  <a:lnTo>
                    <a:pt x="8742" y="507"/>
                  </a:lnTo>
                  <a:lnTo>
                    <a:pt x="874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9"/>
            <p:cNvSpPr/>
            <p:nvPr/>
          </p:nvSpPr>
          <p:spPr>
            <a:xfrm>
              <a:off x="3853527" y="3879369"/>
              <a:ext cx="413972" cy="17201"/>
            </a:xfrm>
            <a:custGeom>
              <a:rect b="b" l="l" r="r" t="t"/>
              <a:pathLst>
                <a:path extrusionOk="0" h="508" w="12226">
                  <a:moveTo>
                    <a:pt x="1" y="1"/>
                  </a:moveTo>
                  <a:lnTo>
                    <a:pt x="1" y="507"/>
                  </a:lnTo>
                  <a:lnTo>
                    <a:pt x="12225" y="507"/>
                  </a:lnTo>
                  <a:lnTo>
                    <a:pt x="1222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9"/>
            <p:cNvSpPr/>
            <p:nvPr/>
          </p:nvSpPr>
          <p:spPr>
            <a:xfrm>
              <a:off x="3853527" y="3919053"/>
              <a:ext cx="401106" cy="17201"/>
            </a:xfrm>
            <a:custGeom>
              <a:rect b="b" l="l" r="r" t="t"/>
              <a:pathLst>
                <a:path extrusionOk="0" h="508" w="11846">
                  <a:moveTo>
                    <a:pt x="1" y="1"/>
                  </a:moveTo>
                  <a:lnTo>
                    <a:pt x="1" y="507"/>
                  </a:lnTo>
                  <a:lnTo>
                    <a:pt x="11845" y="507"/>
                  </a:lnTo>
                  <a:lnTo>
                    <a:pt x="1184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9"/>
            <p:cNvSpPr/>
            <p:nvPr/>
          </p:nvSpPr>
          <p:spPr>
            <a:xfrm>
              <a:off x="3853527" y="3957654"/>
              <a:ext cx="365722" cy="17201"/>
            </a:xfrm>
            <a:custGeom>
              <a:rect b="b" l="l" r="r" t="t"/>
              <a:pathLst>
                <a:path extrusionOk="0" h="508" w="10801">
                  <a:moveTo>
                    <a:pt x="1" y="1"/>
                  </a:moveTo>
                  <a:lnTo>
                    <a:pt x="1" y="507"/>
                  </a:lnTo>
                  <a:lnTo>
                    <a:pt x="10800" y="507"/>
                  </a:lnTo>
                  <a:lnTo>
                    <a:pt x="1080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9"/>
            <p:cNvSpPr/>
            <p:nvPr/>
          </p:nvSpPr>
          <p:spPr>
            <a:xfrm>
              <a:off x="3853527" y="3997338"/>
              <a:ext cx="342121" cy="17201"/>
            </a:xfrm>
            <a:custGeom>
              <a:rect b="b" l="l" r="r" t="t"/>
              <a:pathLst>
                <a:path extrusionOk="0" h="508" w="10104">
                  <a:moveTo>
                    <a:pt x="1" y="0"/>
                  </a:moveTo>
                  <a:lnTo>
                    <a:pt x="1" y="507"/>
                  </a:lnTo>
                  <a:lnTo>
                    <a:pt x="10103" y="507"/>
                  </a:lnTo>
                  <a:lnTo>
                    <a:pt x="1010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9"/>
            <p:cNvSpPr/>
            <p:nvPr/>
          </p:nvSpPr>
          <p:spPr>
            <a:xfrm>
              <a:off x="3853527" y="4035938"/>
              <a:ext cx="321738" cy="17201"/>
            </a:xfrm>
            <a:custGeom>
              <a:rect b="b" l="l" r="r" t="t"/>
              <a:pathLst>
                <a:path extrusionOk="0" h="508" w="9502">
                  <a:moveTo>
                    <a:pt x="1" y="0"/>
                  </a:moveTo>
                  <a:lnTo>
                    <a:pt x="1" y="507"/>
                  </a:lnTo>
                  <a:lnTo>
                    <a:pt x="9502" y="507"/>
                  </a:lnTo>
                  <a:lnTo>
                    <a:pt x="950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9"/>
            <p:cNvSpPr/>
            <p:nvPr/>
          </p:nvSpPr>
          <p:spPr>
            <a:xfrm>
              <a:off x="3853527" y="4075622"/>
              <a:ext cx="296004" cy="17167"/>
            </a:xfrm>
            <a:custGeom>
              <a:rect b="b" l="l" r="r" t="t"/>
              <a:pathLst>
                <a:path extrusionOk="0" h="507" w="8742">
                  <a:moveTo>
                    <a:pt x="1" y="0"/>
                  </a:moveTo>
                  <a:lnTo>
                    <a:pt x="1" y="507"/>
                  </a:lnTo>
                  <a:lnTo>
                    <a:pt x="8742" y="507"/>
                  </a:lnTo>
                  <a:lnTo>
                    <a:pt x="874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9"/>
            <p:cNvSpPr/>
            <p:nvPr/>
          </p:nvSpPr>
          <p:spPr>
            <a:xfrm>
              <a:off x="6125770" y="2472080"/>
              <a:ext cx="305654" cy="306061"/>
            </a:xfrm>
            <a:custGeom>
              <a:rect b="b" l="l" r="r" t="t"/>
              <a:pathLst>
                <a:path extrusionOk="0" h="9039" w="9027">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9"/>
            <p:cNvSpPr/>
            <p:nvPr/>
          </p:nvSpPr>
          <p:spPr>
            <a:xfrm>
              <a:off x="6278038" y="2808919"/>
              <a:ext cx="314221" cy="313442"/>
            </a:xfrm>
            <a:custGeom>
              <a:rect b="b" l="l" r="r" t="t"/>
              <a:pathLst>
                <a:path extrusionOk="0" h="9257" w="928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9"/>
            <p:cNvSpPr/>
            <p:nvPr/>
          </p:nvSpPr>
          <p:spPr>
            <a:xfrm>
              <a:off x="2856282" y="2566888"/>
              <a:ext cx="315304" cy="315270"/>
            </a:xfrm>
            <a:custGeom>
              <a:rect b="b" l="l" r="r" t="t"/>
              <a:pathLst>
                <a:path extrusionOk="0" h="9311" w="9312">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9"/>
            <p:cNvSpPr/>
            <p:nvPr/>
          </p:nvSpPr>
          <p:spPr>
            <a:xfrm>
              <a:off x="2553878" y="2454913"/>
              <a:ext cx="307787" cy="307144"/>
            </a:xfrm>
            <a:custGeom>
              <a:rect b="b" l="l" r="r" t="t"/>
              <a:pathLst>
                <a:path extrusionOk="0" h="9071" w="909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9"/>
            <p:cNvSpPr/>
            <p:nvPr/>
          </p:nvSpPr>
          <p:spPr>
            <a:xfrm>
              <a:off x="2583750" y="3076200"/>
              <a:ext cx="1871401" cy="1331885"/>
            </a:xfrm>
            <a:custGeom>
              <a:rect b="b" l="l" r="r" t="t"/>
              <a:pathLst>
                <a:path extrusionOk="0" h="31068" w="44116">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5" name="Google Shape;1715;p29"/>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19" name="Shape 1719"/>
        <p:cNvGrpSpPr/>
        <p:nvPr/>
      </p:nvGrpSpPr>
      <p:grpSpPr>
        <a:xfrm>
          <a:off x="0" y="0"/>
          <a:ext cx="0" cy="0"/>
          <a:chOff x="0" y="0"/>
          <a:chExt cx="0" cy="0"/>
        </a:xfrm>
      </p:grpSpPr>
      <p:sp>
        <p:nvSpPr>
          <p:cNvPr id="1720" name="Google Shape;1720;p30"/>
          <p:cNvSpPr txBox="1"/>
          <p:nvPr/>
        </p:nvSpPr>
        <p:spPr>
          <a:xfrm>
            <a:off x="1435400" y="1776900"/>
            <a:ext cx="63396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400">
                <a:solidFill>
                  <a:schemeClr val="dk1"/>
                </a:solidFill>
                <a:latin typeface="Fira Sans"/>
                <a:ea typeface="Fira Sans"/>
                <a:cs typeface="Fira Sans"/>
                <a:sym typeface="Fira Sans"/>
              </a:rPr>
              <a:t>Thank You</a:t>
            </a:r>
            <a:endParaRPr b="1" sz="6000"/>
          </a:p>
        </p:txBody>
      </p:sp>
      <p:sp>
        <p:nvSpPr>
          <p:cNvPr id="1721" name="Google Shape;1721;p30"/>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0" name="Shape 170"/>
        <p:cNvGrpSpPr/>
        <p:nvPr/>
      </p:nvGrpSpPr>
      <p:grpSpPr>
        <a:xfrm>
          <a:off x="0" y="0"/>
          <a:ext cx="0" cy="0"/>
          <a:chOff x="0" y="0"/>
          <a:chExt cx="0" cy="0"/>
        </a:xfrm>
      </p:grpSpPr>
      <p:sp>
        <p:nvSpPr>
          <p:cNvPr id="171" name="Google Shape;171;p14"/>
          <p:cNvSpPr txBox="1"/>
          <p:nvPr/>
        </p:nvSpPr>
        <p:spPr>
          <a:xfrm>
            <a:off x="3072000" y="184500"/>
            <a:ext cx="300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1"/>
                </a:solidFill>
                <a:latin typeface="Fira Sans Medium"/>
                <a:ea typeface="Fira Sans Medium"/>
                <a:cs typeface="Fira Sans Medium"/>
                <a:sym typeface="Fira Sans Medium"/>
              </a:rPr>
              <a:t>Contents</a:t>
            </a:r>
            <a:endParaRPr sz="2300"/>
          </a:p>
        </p:txBody>
      </p:sp>
      <p:sp>
        <p:nvSpPr>
          <p:cNvPr id="172" name="Google Shape;172;p14"/>
          <p:cNvSpPr txBox="1"/>
          <p:nvPr/>
        </p:nvSpPr>
        <p:spPr>
          <a:xfrm>
            <a:off x="822375" y="989400"/>
            <a:ext cx="3947400" cy="1800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SzPts val="1500"/>
              <a:buFont typeface="Fira Sans Light"/>
              <a:buChar char="●"/>
            </a:pPr>
            <a:r>
              <a:rPr lang="en" sz="1500">
                <a:latin typeface="Fira Sans Light"/>
                <a:ea typeface="Fira Sans Light"/>
                <a:cs typeface="Fira Sans Light"/>
                <a:sym typeface="Fira Sans Light"/>
              </a:rPr>
              <a:t>Introduction</a:t>
            </a:r>
            <a:endParaRPr sz="1500">
              <a:latin typeface="Fira Sans Light"/>
              <a:ea typeface="Fira Sans Light"/>
              <a:cs typeface="Fira Sans Light"/>
              <a:sym typeface="Fira Sans Light"/>
            </a:endParaRPr>
          </a:p>
          <a:p>
            <a:pPr indent="-323850" lvl="0" marL="457200" marR="0" rtl="0" algn="l">
              <a:lnSpc>
                <a:spcPct val="100000"/>
              </a:lnSpc>
              <a:spcBef>
                <a:spcPts val="0"/>
              </a:spcBef>
              <a:spcAft>
                <a:spcPts val="0"/>
              </a:spcAft>
              <a:buSzPts val="1500"/>
              <a:buFont typeface="Fira Sans Light"/>
              <a:buChar char="●"/>
            </a:pPr>
            <a:r>
              <a:rPr lang="en" sz="1500">
                <a:latin typeface="Fira Sans Light"/>
                <a:ea typeface="Fira Sans Light"/>
                <a:cs typeface="Fira Sans Light"/>
                <a:sym typeface="Fira Sans Light"/>
              </a:rPr>
              <a:t>Motivation</a:t>
            </a:r>
            <a:endParaRPr sz="1500">
              <a:latin typeface="Fira Sans Light"/>
              <a:ea typeface="Fira Sans Light"/>
              <a:cs typeface="Fira Sans Light"/>
              <a:sym typeface="Fira Sans Light"/>
            </a:endParaRPr>
          </a:p>
          <a:p>
            <a:pPr indent="-323850" lvl="0" marL="457200" marR="0" rtl="0" algn="l">
              <a:lnSpc>
                <a:spcPct val="100000"/>
              </a:lnSpc>
              <a:spcBef>
                <a:spcPts val="0"/>
              </a:spcBef>
              <a:spcAft>
                <a:spcPts val="0"/>
              </a:spcAft>
              <a:buSzPts val="1500"/>
              <a:buFont typeface="Fira Sans Light"/>
              <a:buChar char="●"/>
            </a:pPr>
            <a:r>
              <a:rPr lang="en" sz="1500">
                <a:latin typeface="Fira Sans Light"/>
                <a:ea typeface="Fira Sans Light"/>
                <a:cs typeface="Fira Sans Light"/>
                <a:sym typeface="Fira Sans Light"/>
              </a:rPr>
              <a:t>Problem Statement</a:t>
            </a:r>
            <a:endParaRPr sz="1500">
              <a:latin typeface="Fira Sans Light"/>
              <a:ea typeface="Fira Sans Light"/>
              <a:cs typeface="Fira Sans Light"/>
              <a:sym typeface="Fira Sans Light"/>
            </a:endParaRPr>
          </a:p>
          <a:p>
            <a:pPr indent="-323850" lvl="0" marL="457200" marR="0" rtl="0" algn="l">
              <a:lnSpc>
                <a:spcPct val="100000"/>
              </a:lnSpc>
              <a:spcBef>
                <a:spcPts val="0"/>
              </a:spcBef>
              <a:spcAft>
                <a:spcPts val="0"/>
              </a:spcAft>
              <a:buSzPts val="1500"/>
              <a:buFont typeface="Fira Sans Light"/>
              <a:buChar char="●"/>
            </a:pPr>
            <a:r>
              <a:rPr lang="en" sz="1500">
                <a:latin typeface="Fira Sans Light"/>
                <a:ea typeface="Fira Sans Light"/>
                <a:cs typeface="Fira Sans Light"/>
                <a:sym typeface="Fira Sans Light"/>
              </a:rPr>
              <a:t>Related Works</a:t>
            </a:r>
            <a:endParaRPr sz="1500">
              <a:latin typeface="Fira Sans Light"/>
              <a:ea typeface="Fira Sans Light"/>
              <a:cs typeface="Fira Sans Light"/>
              <a:sym typeface="Fira Sans Light"/>
            </a:endParaRPr>
          </a:p>
          <a:p>
            <a:pPr indent="-323850" lvl="0" marL="457200" marR="0" rtl="0" algn="l">
              <a:lnSpc>
                <a:spcPct val="100000"/>
              </a:lnSpc>
              <a:spcBef>
                <a:spcPts val="0"/>
              </a:spcBef>
              <a:spcAft>
                <a:spcPts val="0"/>
              </a:spcAft>
              <a:buSzPts val="1500"/>
              <a:buFont typeface="Fira Sans Light"/>
              <a:buChar char="●"/>
            </a:pPr>
            <a:r>
              <a:rPr lang="en" sz="1500">
                <a:latin typeface="Fira Sans Light"/>
                <a:ea typeface="Fira Sans Light"/>
                <a:cs typeface="Fira Sans Light"/>
                <a:sym typeface="Fira Sans Light"/>
              </a:rPr>
              <a:t>Final Results</a:t>
            </a:r>
            <a:endParaRPr sz="1500">
              <a:latin typeface="Fira Sans Light"/>
              <a:ea typeface="Fira Sans Light"/>
              <a:cs typeface="Fira Sans Light"/>
              <a:sym typeface="Fira Sans Light"/>
            </a:endParaRPr>
          </a:p>
          <a:p>
            <a:pPr indent="-323850" lvl="0" marL="457200" marR="0" rtl="0" algn="l">
              <a:lnSpc>
                <a:spcPct val="100000"/>
              </a:lnSpc>
              <a:spcBef>
                <a:spcPts val="0"/>
              </a:spcBef>
              <a:spcAft>
                <a:spcPts val="0"/>
              </a:spcAft>
              <a:buSzPts val="1500"/>
              <a:buFont typeface="Fira Sans Light"/>
              <a:buChar char="●"/>
            </a:pPr>
            <a:r>
              <a:rPr lang="en" sz="1500">
                <a:latin typeface="Fira Sans Light"/>
                <a:ea typeface="Fira Sans Light"/>
                <a:cs typeface="Fira Sans Light"/>
                <a:sym typeface="Fira Sans Light"/>
              </a:rPr>
              <a:t>Future Work</a:t>
            </a:r>
            <a:endParaRPr sz="1500">
              <a:latin typeface="Fira Sans Light"/>
              <a:ea typeface="Fira Sans Light"/>
              <a:cs typeface="Fira Sans Light"/>
              <a:sym typeface="Fira Sans Light"/>
            </a:endParaRPr>
          </a:p>
          <a:p>
            <a:pPr indent="-323850" lvl="0" marL="457200" marR="0" rtl="0" algn="l">
              <a:lnSpc>
                <a:spcPct val="100000"/>
              </a:lnSpc>
              <a:spcBef>
                <a:spcPts val="0"/>
              </a:spcBef>
              <a:spcAft>
                <a:spcPts val="0"/>
              </a:spcAft>
              <a:buSzPts val="1500"/>
              <a:buFont typeface="Fira Sans Light"/>
              <a:buChar char="●"/>
            </a:pPr>
            <a:r>
              <a:rPr lang="en" sz="1500">
                <a:latin typeface="Fira Sans Light"/>
                <a:ea typeface="Fira Sans Light"/>
                <a:cs typeface="Fira Sans Light"/>
                <a:sym typeface="Fira Sans Light"/>
              </a:rPr>
              <a:t>Conclusion</a:t>
            </a:r>
            <a:endParaRPr sz="1500">
              <a:latin typeface="Fira Sans Light"/>
              <a:ea typeface="Fira Sans Light"/>
              <a:cs typeface="Fira Sans Light"/>
              <a:sym typeface="Fira Sans Light"/>
            </a:endParaRPr>
          </a:p>
        </p:txBody>
      </p:sp>
      <p:grpSp>
        <p:nvGrpSpPr>
          <p:cNvPr id="173" name="Google Shape;173;p14"/>
          <p:cNvGrpSpPr/>
          <p:nvPr/>
        </p:nvGrpSpPr>
        <p:grpSpPr>
          <a:xfrm>
            <a:off x="4261336" y="951075"/>
            <a:ext cx="4425696" cy="3173851"/>
            <a:chOff x="713150" y="1387900"/>
            <a:chExt cx="3957875" cy="2826225"/>
          </a:xfrm>
        </p:grpSpPr>
        <p:sp>
          <p:nvSpPr>
            <p:cNvPr id="174" name="Google Shape;174;p14"/>
            <p:cNvSpPr/>
            <p:nvPr/>
          </p:nvSpPr>
          <p:spPr>
            <a:xfrm>
              <a:off x="3887175" y="1628325"/>
              <a:ext cx="486150" cy="486150"/>
            </a:xfrm>
            <a:custGeom>
              <a:rect b="b" l="l" r="r" t="t"/>
              <a:pathLst>
                <a:path extrusionOk="0" h="19446" w="19446">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3950525" y="1768050"/>
              <a:ext cx="225650" cy="193625"/>
            </a:xfrm>
            <a:custGeom>
              <a:rect b="b" l="l" r="r" t="t"/>
              <a:pathLst>
                <a:path extrusionOk="0" h="7745" w="9026">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4083525" y="1732100"/>
              <a:ext cx="226475" cy="200275"/>
            </a:xfrm>
            <a:custGeom>
              <a:rect b="b" l="l" r="r" t="t"/>
              <a:pathLst>
                <a:path extrusionOk="0" h="8011" w="9059">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4084325" y="1771625"/>
              <a:ext cx="88700" cy="119575"/>
            </a:xfrm>
            <a:custGeom>
              <a:rect b="b" l="l" r="r" t="t"/>
              <a:pathLst>
                <a:path extrusionOk="0" h="4783" w="3548">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3953675" y="3636925"/>
              <a:ext cx="485375" cy="486150"/>
            </a:xfrm>
            <a:custGeom>
              <a:rect b="b" l="l" r="r" t="t"/>
              <a:pathLst>
                <a:path extrusionOk="0" h="19446" w="19415">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063725" y="3741900"/>
              <a:ext cx="232000" cy="296800"/>
            </a:xfrm>
            <a:custGeom>
              <a:rect b="b" l="l" r="r" t="t"/>
              <a:pathLst>
                <a:path extrusionOk="0" h="11872" w="928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4109650" y="3765975"/>
              <a:ext cx="146500" cy="84750"/>
            </a:xfrm>
            <a:custGeom>
              <a:rect b="b" l="l" r="r" t="t"/>
              <a:pathLst>
                <a:path extrusionOk="0" h="3390" w="5860">
                  <a:moveTo>
                    <a:pt x="2845" y="0"/>
                  </a:moveTo>
                  <a:cubicBezTo>
                    <a:pt x="2561" y="0"/>
                    <a:pt x="731" y="54"/>
                    <a:pt x="381" y="1426"/>
                  </a:cubicBezTo>
                  <a:cubicBezTo>
                    <a:pt x="1" y="2882"/>
                    <a:pt x="1394" y="3389"/>
                    <a:pt x="2883" y="3389"/>
                  </a:cubicBezTo>
                  <a:cubicBezTo>
                    <a:pt x="4529" y="3389"/>
                    <a:pt x="5860" y="3041"/>
                    <a:pt x="5860" y="2186"/>
                  </a:cubicBezTo>
                  <a:cubicBezTo>
                    <a:pt x="5860" y="1046"/>
                    <a:pt x="5575" y="32"/>
                    <a:pt x="2883" y="1"/>
                  </a:cubicBezTo>
                  <a:cubicBezTo>
                    <a:pt x="2883" y="1"/>
                    <a:pt x="2870" y="0"/>
                    <a:pt x="2845"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4185650" y="2633025"/>
              <a:ext cx="485375" cy="485350"/>
            </a:xfrm>
            <a:custGeom>
              <a:rect b="b" l="l" r="r" t="t"/>
              <a:pathLst>
                <a:path extrusionOk="0" h="19414" w="19415">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4257700" y="2823825"/>
              <a:ext cx="200350" cy="200325"/>
            </a:xfrm>
            <a:custGeom>
              <a:rect b="b" l="l" r="r" t="t"/>
              <a:pathLst>
                <a:path extrusionOk="0" h="8013" w="8014">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4331350" y="2897450"/>
              <a:ext cx="52275" cy="52275"/>
            </a:xfrm>
            <a:custGeom>
              <a:rect b="b" l="l" r="r" t="t"/>
              <a:pathLst>
                <a:path extrusionOk="0" h="2091" w="2091">
                  <a:moveTo>
                    <a:pt x="1045" y="1"/>
                  </a:moveTo>
                  <a:cubicBezTo>
                    <a:pt x="475" y="1"/>
                    <a:pt x="0" y="476"/>
                    <a:pt x="0" y="1046"/>
                  </a:cubicBezTo>
                  <a:cubicBezTo>
                    <a:pt x="0" y="1648"/>
                    <a:pt x="475" y="2091"/>
                    <a:pt x="1045" y="2091"/>
                  </a:cubicBezTo>
                  <a:cubicBezTo>
                    <a:pt x="1647" y="2091"/>
                    <a:pt x="2090" y="1648"/>
                    <a:pt x="2090" y="1046"/>
                  </a:cubicBezTo>
                  <a:cubicBezTo>
                    <a:pt x="2090" y="476"/>
                    <a:pt x="1647" y="1"/>
                    <a:pt x="104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4424775" y="2740700"/>
              <a:ext cx="166275" cy="166275"/>
            </a:xfrm>
            <a:custGeom>
              <a:rect b="b" l="l" r="r" t="t"/>
              <a:pathLst>
                <a:path extrusionOk="0" h="6651" w="6651">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4488900" y="2804825"/>
              <a:ext cx="38025" cy="38025"/>
            </a:xfrm>
            <a:custGeom>
              <a:rect b="b" l="l" r="r" t="t"/>
              <a:pathLst>
                <a:path extrusionOk="0" h="1521" w="1521">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1789900" y="3097775"/>
              <a:ext cx="310375" cy="256750"/>
            </a:xfrm>
            <a:custGeom>
              <a:rect b="b" l="l" r="r" t="t"/>
              <a:pathLst>
                <a:path extrusionOk="0" h="10270" w="12415">
                  <a:moveTo>
                    <a:pt x="12415" y="0"/>
                  </a:moveTo>
                  <a:lnTo>
                    <a:pt x="3136" y="1393"/>
                  </a:lnTo>
                  <a:cubicBezTo>
                    <a:pt x="2692" y="2375"/>
                    <a:pt x="0" y="8107"/>
                    <a:pt x="190" y="8456"/>
                  </a:cubicBezTo>
                  <a:cubicBezTo>
                    <a:pt x="338" y="8702"/>
                    <a:pt x="4507" y="10270"/>
                    <a:pt x="7412" y="10270"/>
                  </a:cubicBezTo>
                  <a:cubicBezTo>
                    <a:pt x="8242" y="10270"/>
                    <a:pt x="8969" y="10141"/>
                    <a:pt x="9469" y="9817"/>
                  </a:cubicBezTo>
                  <a:cubicBezTo>
                    <a:pt x="11718" y="8361"/>
                    <a:pt x="12415" y="0"/>
                    <a:pt x="12415" y="0"/>
                  </a:cubicBezTo>
                  <a:close/>
                </a:path>
              </a:pathLst>
            </a:custGeom>
            <a:solidFill>
              <a:srgbClr val="FFA6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713150" y="3352700"/>
              <a:ext cx="1143275" cy="861425"/>
            </a:xfrm>
            <a:custGeom>
              <a:rect b="b" l="l" r="r" t="t"/>
              <a:pathLst>
                <a:path extrusionOk="0" h="34457" w="45731">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FDC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713150" y="3352700"/>
              <a:ext cx="1143275" cy="861425"/>
            </a:xfrm>
            <a:custGeom>
              <a:rect b="b" l="l" r="r" t="t"/>
              <a:pathLst>
                <a:path extrusionOk="0" h="34457" w="45731">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1228575" y="3322600"/>
              <a:ext cx="478225" cy="669050"/>
            </a:xfrm>
            <a:custGeom>
              <a:rect b="b" l="l" r="r" t="t"/>
              <a:pathLst>
                <a:path extrusionOk="0" h="26762" w="19129">
                  <a:moveTo>
                    <a:pt x="10767" y="1"/>
                  </a:moveTo>
                  <a:lnTo>
                    <a:pt x="0" y="6525"/>
                  </a:lnTo>
                  <a:cubicBezTo>
                    <a:pt x="0" y="6525"/>
                    <a:pt x="10197" y="20047"/>
                    <a:pt x="6460" y="26761"/>
                  </a:cubicBezTo>
                  <a:cubicBezTo>
                    <a:pt x="8044" y="26191"/>
                    <a:pt x="12636" y="18907"/>
                    <a:pt x="13903" y="18496"/>
                  </a:cubicBezTo>
                  <a:cubicBezTo>
                    <a:pt x="17418" y="17292"/>
                    <a:pt x="19128" y="16817"/>
                    <a:pt x="19128" y="16817"/>
                  </a:cubicBezTo>
                  <a:lnTo>
                    <a:pt x="10767" y="1"/>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1713100" y="1387900"/>
              <a:ext cx="608075" cy="934900"/>
            </a:xfrm>
            <a:custGeom>
              <a:rect b="b" l="l" r="r" t="t"/>
              <a:pathLst>
                <a:path extrusionOk="0" h="37396" w="24323">
                  <a:moveTo>
                    <a:pt x="11602" y="0"/>
                  </a:moveTo>
                  <a:cubicBezTo>
                    <a:pt x="11162" y="0"/>
                    <a:pt x="10728" y="197"/>
                    <a:pt x="10420" y="560"/>
                  </a:cubicBezTo>
                  <a:cubicBezTo>
                    <a:pt x="10008" y="1067"/>
                    <a:pt x="0" y="13608"/>
                    <a:pt x="6556" y="20607"/>
                  </a:cubicBezTo>
                  <a:cubicBezTo>
                    <a:pt x="8773" y="22982"/>
                    <a:pt x="11338" y="23995"/>
                    <a:pt x="13587" y="24945"/>
                  </a:cubicBezTo>
                  <a:cubicBezTo>
                    <a:pt x="17577" y="26560"/>
                    <a:pt x="20744" y="27827"/>
                    <a:pt x="21314" y="35998"/>
                  </a:cubicBezTo>
                  <a:cubicBezTo>
                    <a:pt x="21344" y="36783"/>
                    <a:pt x="22008" y="37396"/>
                    <a:pt x="22784" y="37396"/>
                  </a:cubicBezTo>
                  <a:cubicBezTo>
                    <a:pt x="22821" y="37396"/>
                    <a:pt x="22859" y="37394"/>
                    <a:pt x="22897" y="37391"/>
                  </a:cubicBezTo>
                  <a:cubicBezTo>
                    <a:pt x="22961" y="37391"/>
                    <a:pt x="23024" y="37391"/>
                    <a:pt x="23087" y="37360"/>
                  </a:cubicBezTo>
                  <a:cubicBezTo>
                    <a:pt x="23816" y="37233"/>
                    <a:pt x="24322" y="36568"/>
                    <a:pt x="24291" y="35808"/>
                  </a:cubicBezTo>
                  <a:cubicBezTo>
                    <a:pt x="23594" y="25769"/>
                    <a:pt x="19097" y="23932"/>
                    <a:pt x="14727" y="22158"/>
                  </a:cubicBezTo>
                  <a:cubicBezTo>
                    <a:pt x="12573" y="21272"/>
                    <a:pt x="10515" y="20448"/>
                    <a:pt x="8741" y="18548"/>
                  </a:cubicBezTo>
                  <a:cubicBezTo>
                    <a:pt x="4751" y="14336"/>
                    <a:pt x="10293" y="5501"/>
                    <a:pt x="12763" y="2429"/>
                  </a:cubicBezTo>
                  <a:cubicBezTo>
                    <a:pt x="13270" y="1795"/>
                    <a:pt x="13175" y="845"/>
                    <a:pt x="12541" y="339"/>
                  </a:cubicBezTo>
                  <a:cubicBezTo>
                    <a:pt x="12258" y="109"/>
                    <a:pt x="11928" y="0"/>
                    <a:pt x="11602"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1617300" y="2344750"/>
              <a:ext cx="330975" cy="184575"/>
            </a:xfrm>
            <a:custGeom>
              <a:rect b="b" l="l" r="r" t="t"/>
              <a:pathLst>
                <a:path extrusionOk="0" h="7383" w="13239">
                  <a:moveTo>
                    <a:pt x="9101" y="0"/>
                  </a:moveTo>
                  <a:cubicBezTo>
                    <a:pt x="6855" y="0"/>
                    <a:pt x="2510" y="1713"/>
                    <a:pt x="1362" y="2727"/>
                  </a:cubicBezTo>
                  <a:cubicBezTo>
                    <a:pt x="1" y="3899"/>
                    <a:pt x="317" y="7383"/>
                    <a:pt x="317" y="7383"/>
                  </a:cubicBezTo>
                  <a:lnTo>
                    <a:pt x="13238" y="3361"/>
                  </a:lnTo>
                  <a:cubicBezTo>
                    <a:pt x="13238" y="3361"/>
                    <a:pt x="11623" y="1017"/>
                    <a:pt x="10103" y="194"/>
                  </a:cubicBezTo>
                  <a:cubicBezTo>
                    <a:pt x="9864" y="60"/>
                    <a:pt x="9519" y="0"/>
                    <a:pt x="910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1813650" y="2344625"/>
              <a:ext cx="134625" cy="105525"/>
            </a:xfrm>
            <a:custGeom>
              <a:rect b="b" l="l" r="r" t="t"/>
              <a:pathLst>
                <a:path extrusionOk="0" h="4221" w="5385">
                  <a:moveTo>
                    <a:pt x="1243" y="0"/>
                  </a:moveTo>
                  <a:cubicBezTo>
                    <a:pt x="878" y="0"/>
                    <a:pt x="456" y="47"/>
                    <a:pt x="0" y="136"/>
                  </a:cubicBezTo>
                  <a:cubicBezTo>
                    <a:pt x="1204" y="1339"/>
                    <a:pt x="2059" y="2891"/>
                    <a:pt x="2661" y="4221"/>
                  </a:cubicBezTo>
                  <a:lnTo>
                    <a:pt x="5384" y="3366"/>
                  </a:lnTo>
                  <a:cubicBezTo>
                    <a:pt x="5384" y="3366"/>
                    <a:pt x="3769" y="1022"/>
                    <a:pt x="2249" y="199"/>
                  </a:cubicBezTo>
                  <a:cubicBezTo>
                    <a:pt x="2011" y="63"/>
                    <a:pt x="1665" y="0"/>
                    <a:pt x="124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1595125" y="2366825"/>
              <a:ext cx="360275" cy="178350"/>
            </a:xfrm>
            <a:custGeom>
              <a:rect b="b" l="l" r="r" t="t"/>
              <a:pathLst>
                <a:path extrusionOk="0" h="7134" w="14411">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2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1595125" y="2366825"/>
              <a:ext cx="360275" cy="178350"/>
            </a:xfrm>
            <a:custGeom>
              <a:rect b="b" l="l" r="r" t="t"/>
              <a:pathLst>
                <a:path extrusionOk="0" h="7134" w="14411">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2700375" y="2150200"/>
              <a:ext cx="338100" cy="133700"/>
            </a:xfrm>
            <a:custGeom>
              <a:rect b="b" l="l" r="r" t="t"/>
              <a:pathLst>
                <a:path extrusionOk="0" h="5348" w="13524">
                  <a:moveTo>
                    <a:pt x="7572" y="1"/>
                  </a:moveTo>
                  <a:cubicBezTo>
                    <a:pt x="5207" y="1"/>
                    <a:pt x="2445" y="368"/>
                    <a:pt x="1743" y="1230"/>
                  </a:cubicBezTo>
                  <a:cubicBezTo>
                    <a:pt x="634" y="2561"/>
                    <a:pt x="1" y="5347"/>
                    <a:pt x="1" y="5347"/>
                  </a:cubicBezTo>
                  <a:lnTo>
                    <a:pt x="13523" y="4271"/>
                  </a:lnTo>
                  <a:cubicBezTo>
                    <a:pt x="13523" y="4271"/>
                    <a:pt x="12478" y="914"/>
                    <a:pt x="10800" y="344"/>
                  </a:cubicBezTo>
                  <a:cubicBezTo>
                    <a:pt x="10173" y="123"/>
                    <a:pt x="8939" y="1"/>
                    <a:pt x="757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2700375" y="2158775"/>
              <a:ext cx="95050" cy="125125"/>
            </a:xfrm>
            <a:custGeom>
              <a:rect b="b" l="l" r="r" t="t"/>
              <a:pathLst>
                <a:path extrusionOk="0" h="5005" w="3802">
                  <a:moveTo>
                    <a:pt x="3801" y="1"/>
                  </a:moveTo>
                  <a:lnTo>
                    <a:pt x="3801" y="1"/>
                  </a:lnTo>
                  <a:cubicBezTo>
                    <a:pt x="2819" y="191"/>
                    <a:pt x="2059" y="476"/>
                    <a:pt x="1743" y="887"/>
                  </a:cubicBezTo>
                  <a:cubicBezTo>
                    <a:pt x="634" y="2218"/>
                    <a:pt x="1" y="5004"/>
                    <a:pt x="1" y="5004"/>
                  </a:cubicBezTo>
                  <a:lnTo>
                    <a:pt x="2851" y="4783"/>
                  </a:lnTo>
                  <a:cubicBezTo>
                    <a:pt x="2914" y="3326"/>
                    <a:pt x="3136" y="1552"/>
                    <a:pt x="3801"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2682175" y="2199625"/>
              <a:ext cx="389550" cy="60525"/>
            </a:xfrm>
            <a:custGeom>
              <a:rect b="b" l="l" r="r" t="t"/>
              <a:pathLst>
                <a:path extrusionOk="0" h="2421" w="15582">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2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2682175" y="2199625"/>
              <a:ext cx="389550" cy="60525"/>
            </a:xfrm>
            <a:custGeom>
              <a:rect b="b" l="l" r="r" t="t"/>
              <a:pathLst>
                <a:path extrusionOk="0" h="2421" w="15582">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2203975" y="2226400"/>
              <a:ext cx="212200" cy="240625"/>
            </a:xfrm>
            <a:custGeom>
              <a:rect b="b" l="l" r="r" t="t"/>
              <a:pathLst>
                <a:path extrusionOk="0" h="9625" w="8488">
                  <a:moveTo>
                    <a:pt x="5598" y="1"/>
                  </a:moveTo>
                  <a:cubicBezTo>
                    <a:pt x="5548" y="1"/>
                    <a:pt x="5497" y="7"/>
                    <a:pt x="5447" y="19"/>
                  </a:cubicBezTo>
                  <a:lnTo>
                    <a:pt x="665" y="938"/>
                  </a:lnTo>
                  <a:cubicBezTo>
                    <a:pt x="254" y="1001"/>
                    <a:pt x="0" y="1413"/>
                    <a:pt x="64" y="1793"/>
                  </a:cubicBezTo>
                  <a:lnTo>
                    <a:pt x="697" y="9013"/>
                  </a:lnTo>
                  <a:cubicBezTo>
                    <a:pt x="754" y="9383"/>
                    <a:pt x="1091" y="9625"/>
                    <a:pt x="1457" y="9625"/>
                  </a:cubicBezTo>
                  <a:cubicBezTo>
                    <a:pt x="1499" y="9625"/>
                    <a:pt x="1541" y="9621"/>
                    <a:pt x="1584" y="9615"/>
                  </a:cubicBezTo>
                  <a:lnTo>
                    <a:pt x="7823" y="8411"/>
                  </a:lnTo>
                  <a:cubicBezTo>
                    <a:pt x="8234" y="8348"/>
                    <a:pt x="8488" y="7936"/>
                    <a:pt x="8424" y="7525"/>
                  </a:cubicBezTo>
                  <a:lnTo>
                    <a:pt x="6302" y="589"/>
                  </a:lnTo>
                  <a:cubicBezTo>
                    <a:pt x="6247" y="259"/>
                    <a:pt x="5930" y="1"/>
                    <a:pt x="559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2207925" y="2261700"/>
              <a:ext cx="208250" cy="205550"/>
            </a:xfrm>
            <a:custGeom>
              <a:rect b="b" l="l" r="r" t="t"/>
              <a:pathLst>
                <a:path extrusionOk="0" h="8222" w="8330">
                  <a:moveTo>
                    <a:pt x="6398" y="1"/>
                  </a:moveTo>
                  <a:cubicBezTo>
                    <a:pt x="5384" y="191"/>
                    <a:pt x="4118" y="412"/>
                    <a:pt x="3231" y="602"/>
                  </a:cubicBezTo>
                  <a:cubicBezTo>
                    <a:pt x="2249" y="792"/>
                    <a:pt x="1077" y="919"/>
                    <a:pt x="1" y="1394"/>
                  </a:cubicBezTo>
                  <a:lnTo>
                    <a:pt x="539" y="7601"/>
                  </a:lnTo>
                  <a:cubicBezTo>
                    <a:pt x="622" y="7959"/>
                    <a:pt x="920" y="8221"/>
                    <a:pt x="1267" y="8221"/>
                  </a:cubicBezTo>
                  <a:cubicBezTo>
                    <a:pt x="1319" y="8221"/>
                    <a:pt x="1372" y="8215"/>
                    <a:pt x="1426" y="8203"/>
                  </a:cubicBezTo>
                  <a:lnTo>
                    <a:pt x="7665" y="6999"/>
                  </a:lnTo>
                  <a:cubicBezTo>
                    <a:pt x="8076" y="6936"/>
                    <a:pt x="8330" y="6524"/>
                    <a:pt x="8266" y="6113"/>
                  </a:cubicBezTo>
                  <a:lnTo>
                    <a:pt x="6398" y="1"/>
                  </a:ln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1384500" y="2233100"/>
              <a:ext cx="2357025" cy="1703500"/>
            </a:xfrm>
            <a:custGeom>
              <a:rect b="b" l="l" r="r" t="t"/>
              <a:pathLst>
                <a:path extrusionOk="0" h="68140" w="94281">
                  <a:moveTo>
                    <a:pt x="59223" y="1"/>
                  </a:moveTo>
                  <a:cubicBezTo>
                    <a:pt x="54028" y="1"/>
                    <a:pt x="46605" y="635"/>
                    <a:pt x="36326" y="2475"/>
                  </a:cubicBezTo>
                  <a:cubicBezTo>
                    <a:pt x="18275" y="6465"/>
                    <a:pt x="9186" y="10645"/>
                    <a:pt x="6716" y="13020"/>
                  </a:cubicBezTo>
                  <a:cubicBezTo>
                    <a:pt x="4277" y="15396"/>
                    <a:pt x="1554" y="32307"/>
                    <a:pt x="699" y="48965"/>
                  </a:cubicBezTo>
                  <a:cubicBezTo>
                    <a:pt x="0" y="63120"/>
                    <a:pt x="5271" y="68140"/>
                    <a:pt x="11158" y="68140"/>
                  </a:cubicBezTo>
                  <a:cubicBezTo>
                    <a:pt x="12212" y="68140"/>
                    <a:pt x="13285" y="67979"/>
                    <a:pt x="14348" y="67681"/>
                  </a:cubicBezTo>
                  <a:cubicBezTo>
                    <a:pt x="21315" y="65686"/>
                    <a:pt x="25527" y="41649"/>
                    <a:pt x="26731" y="38356"/>
                  </a:cubicBezTo>
                  <a:cubicBezTo>
                    <a:pt x="27174" y="37121"/>
                    <a:pt x="40348" y="34365"/>
                    <a:pt x="42565" y="33922"/>
                  </a:cubicBezTo>
                  <a:cubicBezTo>
                    <a:pt x="44359" y="33579"/>
                    <a:pt x="54085" y="31852"/>
                    <a:pt x="57815" y="31852"/>
                  </a:cubicBezTo>
                  <a:cubicBezTo>
                    <a:pt x="58563" y="31852"/>
                    <a:pt x="59070" y="31921"/>
                    <a:pt x="59223" y="32085"/>
                  </a:cubicBezTo>
                  <a:cubicBezTo>
                    <a:pt x="61493" y="34666"/>
                    <a:pt x="73934" y="54717"/>
                    <a:pt x="81218" y="54717"/>
                  </a:cubicBezTo>
                  <a:cubicBezTo>
                    <a:pt x="81352" y="54717"/>
                    <a:pt x="81483" y="54710"/>
                    <a:pt x="81613" y="54697"/>
                  </a:cubicBezTo>
                  <a:cubicBezTo>
                    <a:pt x="88802" y="53937"/>
                    <a:pt x="94281" y="47445"/>
                    <a:pt x="87313" y="32275"/>
                  </a:cubicBezTo>
                  <a:cubicBezTo>
                    <a:pt x="80315" y="17106"/>
                    <a:pt x="71511" y="2443"/>
                    <a:pt x="68344" y="1145"/>
                  </a:cubicBezTo>
                  <a:cubicBezTo>
                    <a:pt x="66835" y="526"/>
                    <a:pt x="63952" y="1"/>
                    <a:pt x="5922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2544400" y="2825675"/>
              <a:ext cx="345225" cy="317775"/>
            </a:xfrm>
            <a:custGeom>
              <a:rect b="b" l="l" r="r" t="t"/>
              <a:pathLst>
                <a:path extrusionOk="0" h="12711" w="13809">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2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2544400" y="2825675"/>
              <a:ext cx="345225" cy="317775"/>
            </a:xfrm>
            <a:custGeom>
              <a:rect b="b" l="l" r="r" t="t"/>
              <a:pathLst>
                <a:path extrusionOk="0" h="12711" w="13809">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2580825" y="2860225"/>
              <a:ext cx="270800" cy="249475"/>
            </a:xfrm>
            <a:custGeom>
              <a:rect b="b" l="l" r="r" t="t"/>
              <a:pathLst>
                <a:path extrusionOk="0" h="9979" w="10832">
                  <a:moveTo>
                    <a:pt x="5465" y="0"/>
                  </a:moveTo>
                  <a:cubicBezTo>
                    <a:pt x="5146" y="0"/>
                    <a:pt x="4823" y="31"/>
                    <a:pt x="4498" y="96"/>
                  </a:cubicBezTo>
                  <a:cubicBezTo>
                    <a:pt x="1774" y="603"/>
                    <a:pt x="1" y="3232"/>
                    <a:pt x="539" y="5923"/>
                  </a:cubicBezTo>
                  <a:cubicBezTo>
                    <a:pt x="985" y="8318"/>
                    <a:pt x="3071" y="9978"/>
                    <a:pt x="5398" y="9978"/>
                  </a:cubicBezTo>
                  <a:cubicBezTo>
                    <a:pt x="5717" y="9978"/>
                    <a:pt x="6041" y="9947"/>
                    <a:pt x="6366" y="9882"/>
                  </a:cubicBezTo>
                  <a:cubicBezTo>
                    <a:pt x="9090" y="9375"/>
                    <a:pt x="10832" y="6747"/>
                    <a:pt x="10325" y="4055"/>
                  </a:cubicBezTo>
                  <a:cubicBezTo>
                    <a:pt x="9852" y="1660"/>
                    <a:pt x="7787" y="0"/>
                    <a:pt x="546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2612500" y="2889550"/>
              <a:ext cx="239125" cy="220175"/>
            </a:xfrm>
            <a:custGeom>
              <a:rect b="b" l="l" r="r" t="t"/>
              <a:pathLst>
                <a:path extrusionOk="0" h="8807" w="9565">
                  <a:moveTo>
                    <a:pt x="7348" y="0"/>
                  </a:moveTo>
                  <a:lnTo>
                    <a:pt x="7348" y="0"/>
                  </a:lnTo>
                  <a:cubicBezTo>
                    <a:pt x="7696" y="507"/>
                    <a:pt x="7949" y="1140"/>
                    <a:pt x="8076" y="1805"/>
                  </a:cubicBezTo>
                  <a:cubicBezTo>
                    <a:pt x="8615" y="4497"/>
                    <a:pt x="6841" y="7126"/>
                    <a:pt x="4149" y="7632"/>
                  </a:cubicBezTo>
                  <a:cubicBezTo>
                    <a:pt x="3834" y="7690"/>
                    <a:pt x="3522" y="7718"/>
                    <a:pt x="3216" y="7718"/>
                  </a:cubicBezTo>
                  <a:cubicBezTo>
                    <a:pt x="2009" y="7718"/>
                    <a:pt x="884" y="7288"/>
                    <a:pt x="1" y="6556"/>
                  </a:cubicBezTo>
                  <a:lnTo>
                    <a:pt x="1" y="6556"/>
                  </a:lnTo>
                  <a:cubicBezTo>
                    <a:pt x="904" y="7938"/>
                    <a:pt x="2455" y="8807"/>
                    <a:pt x="4129" y="8807"/>
                  </a:cubicBezTo>
                  <a:cubicBezTo>
                    <a:pt x="4449" y="8807"/>
                    <a:pt x="4774" y="8775"/>
                    <a:pt x="5099" y="8709"/>
                  </a:cubicBezTo>
                  <a:cubicBezTo>
                    <a:pt x="7823" y="8202"/>
                    <a:pt x="9565" y="5574"/>
                    <a:pt x="9058" y="2882"/>
                  </a:cubicBezTo>
                  <a:cubicBezTo>
                    <a:pt x="8836" y="1710"/>
                    <a:pt x="8203" y="697"/>
                    <a:pt x="7348"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1584050" y="2526300"/>
              <a:ext cx="538400" cy="495325"/>
            </a:xfrm>
            <a:custGeom>
              <a:rect b="b" l="l" r="r" t="t"/>
              <a:pathLst>
                <a:path extrusionOk="0" h="19813" w="21536">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2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1584050" y="2526300"/>
              <a:ext cx="538400" cy="495325"/>
            </a:xfrm>
            <a:custGeom>
              <a:rect b="b" l="l" r="r" t="t"/>
              <a:pathLst>
                <a:path extrusionOk="0" h="19813" w="21536">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1618875" y="2557925"/>
              <a:ext cx="469525" cy="432300"/>
            </a:xfrm>
            <a:custGeom>
              <a:rect b="b" l="l" r="r" t="t"/>
              <a:pathLst>
                <a:path extrusionOk="0" h="17292" w="18781">
                  <a:moveTo>
                    <a:pt x="9391" y="1"/>
                  </a:moveTo>
                  <a:cubicBezTo>
                    <a:pt x="8853" y="1"/>
                    <a:pt x="8308" y="51"/>
                    <a:pt x="7760" y="154"/>
                  </a:cubicBezTo>
                  <a:cubicBezTo>
                    <a:pt x="3073" y="1073"/>
                    <a:pt x="1" y="5601"/>
                    <a:pt x="888" y="10288"/>
                  </a:cubicBezTo>
                  <a:cubicBezTo>
                    <a:pt x="1696" y="14416"/>
                    <a:pt x="5305" y="17291"/>
                    <a:pt x="9357" y="17291"/>
                  </a:cubicBezTo>
                  <a:cubicBezTo>
                    <a:pt x="9905" y="17291"/>
                    <a:pt x="10462" y="17238"/>
                    <a:pt x="11022" y="17129"/>
                  </a:cubicBezTo>
                  <a:cubicBezTo>
                    <a:pt x="15709" y="16210"/>
                    <a:pt x="18781" y="11682"/>
                    <a:pt x="17862" y="6995"/>
                  </a:cubicBezTo>
                  <a:cubicBezTo>
                    <a:pt x="17079" y="2855"/>
                    <a:pt x="13456" y="1"/>
                    <a:pt x="939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1672725" y="2630650"/>
              <a:ext cx="414875" cy="359550"/>
            </a:xfrm>
            <a:custGeom>
              <a:rect b="b" l="l" r="r" t="t"/>
              <a:pathLst>
                <a:path extrusionOk="0" h="14382" w="16595">
                  <a:moveTo>
                    <a:pt x="13681" y="0"/>
                  </a:moveTo>
                  <a:lnTo>
                    <a:pt x="13681" y="0"/>
                  </a:lnTo>
                  <a:cubicBezTo>
                    <a:pt x="14283" y="919"/>
                    <a:pt x="14726" y="1964"/>
                    <a:pt x="14948" y="3104"/>
                  </a:cubicBezTo>
                  <a:cubicBezTo>
                    <a:pt x="15867" y="7791"/>
                    <a:pt x="12795" y="12320"/>
                    <a:pt x="8108" y="13238"/>
                  </a:cubicBezTo>
                  <a:cubicBezTo>
                    <a:pt x="7572" y="13336"/>
                    <a:pt x="7039" y="13384"/>
                    <a:pt x="6513" y="13384"/>
                  </a:cubicBezTo>
                  <a:cubicBezTo>
                    <a:pt x="3988" y="13384"/>
                    <a:pt x="1625" y="12291"/>
                    <a:pt x="0" y="10483"/>
                  </a:cubicBezTo>
                  <a:lnTo>
                    <a:pt x="0" y="10483"/>
                  </a:lnTo>
                  <a:cubicBezTo>
                    <a:pt x="1576" y="12860"/>
                    <a:pt x="4279" y="14381"/>
                    <a:pt x="7214" y="14381"/>
                  </a:cubicBezTo>
                  <a:cubicBezTo>
                    <a:pt x="7759" y="14381"/>
                    <a:pt x="8312" y="14329"/>
                    <a:pt x="8868" y="14220"/>
                  </a:cubicBezTo>
                  <a:cubicBezTo>
                    <a:pt x="13555" y="13301"/>
                    <a:pt x="16595" y="8773"/>
                    <a:pt x="15708" y="4086"/>
                  </a:cubicBezTo>
                  <a:cubicBezTo>
                    <a:pt x="15423" y="2502"/>
                    <a:pt x="14695" y="1109"/>
                    <a:pt x="1368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1684600" y="2739125"/>
              <a:ext cx="155200" cy="108900"/>
            </a:xfrm>
            <a:custGeom>
              <a:rect b="b" l="l" r="r" t="t"/>
              <a:pathLst>
                <a:path extrusionOk="0" h="4356" w="6208">
                  <a:moveTo>
                    <a:pt x="3864" y="0"/>
                  </a:moveTo>
                  <a:lnTo>
                    <a:pt x="824" y="570"/>
                  </a:lnTo>
                  <a:cubicBezTo>
                    <a:pt x="317" y="665"/>
                    <a:pt x="0" y="1140"/>
                    <a:pt x="95" y="1647"/>
                  </a:cubicBezTo>
                  <a:lnTo>
                    <a:pt x="475" y="3642"/>
                  </a:lnTo>
                  <a:cubicBezTo>
                    <a:pt x="559" y="4060"/>
                    <a:pt x="937" y="4355"/>
                    <a:pt x="1372" y="4355"/>
                  </a:cubicBezTo>
                  <a:cubicBezTo>
                    <a:pt x="1431" y="4355"/>
                    <a:pt x="1491" y="4350"/>
                    <a:pt x="1552" y="4339"/>
                  </a:cubicBezTo>
                  <a:lnTo>
                    <a:pt x="4561" y="3769"/>
                  </a:lnTo>
                  <a:lnTo>
                    <a:pt x="6208" y="1488"/>
                  </a:lnTo>
                  <a:lnTo>
                    <a:pt x="3864"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1867475" y="2699900"/>
              <a:ext cx="155225" cy="108900"/>
            </a:xfrm>
            <a:custGeom>
              <a:rect b="b" l="l" r="r" t="t"/>
              <a:pathLst>
                <a:path extrusionOk="0" h="4356" w="6209">
                  <a:moveTo>
                    <a:pt x="4836" y="0"/>
                  </a:moveTo>
                  <a:cubicBezTo>
                    <a:pt x="4777" y="0"/>
                    <a:pt x="4717" y="6"/>
                    <a:pt x="4656" y="17"/>
                  </a:cubicBezTo>
                  <a:lnTo>
                    <a:pt x="1648" y="587"/>
                  </a:lnTo>
                  <a:lnTo>
                    <a:pt x="1" y="2836"/>
                  </a:lnTo>
                  <a:lnTo>
                    <a:pt x="2376" y="4356"/>
                  </a:lnTo>
                  <a:lnTo>
                    <a:pt x="5385" y="3786"/>
                  </a:lnTo>
                  <a:cubicBezTo>
                    <a:pt x="5891" y="3659"/>
                    <a:pt x="6208" y="3216"/>
                    <a:pt x="6113" y="2709"/>
                  </a:cubicBezTo>
                  <a:lnTo>
                    <a:pt x="5733" y="714"/>
                  </a:lnTo>
                  <a:cubicBezTo>
                    <a:pt x="5649" y="296"/>
                    <a:pt x="5271" y="0"/>
                    <a:pt x="4836"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1692525" y="2768400"/>
              <a:ext cx="147275" cy="80375"/>
            </a:xfrm>
            <a:custGeom>
              <a:rect b="b" l="l" r="r" t="t"/>
              <a:pathLst>
                <a:path extrusionOk="0" h="3215" w="5891">
                  <a:moveTo>
                    <a:pt x="0" y="1616"/>
                  </a:moveTo>
                  <a:cubicBezTo>
                    <a:pt x="3" y="1628"/>
                    <a:pt x="5" y="1640"/>
                    <a:pt x="8" y="1652"/>
                  </a:cubicBezTo>
                  <a:lnTo>
                    <a:pt x="8" y="1652"/>
                  </a:lnTo>
                  <a:lnTo>
                    <a:pt x="0" y="1616"/>
                  </a:lnTo>
                  <a:close/>
                  <a:moveTo>
                    <a:pt x="5352" y="1"/>
                  </a:moveTo>
                  <a:lnTo>
                    <a:pt x="4085" y="1743"/>
                  </a:lnTo>
                  <a:lnTo>
                    <a:pt x="1077" y="2313"/>
                  </a:lnTo>
                  <a:cubicBezTo>
                    <a:pt x="1016" y="2324"/>
                    <a:pt x="956" y="2329"/>
                    <a:pt x="897" y="2329"/>
                  </a:cubicBezTo>
                  <a:cubicBezTo>
                    <a:pt x="474" y="2329"/>
                    <a:pt x="106" y="2051"/>
                    <a:pt x="8" y="1652"/>
                  </a:cubicBezTo>
                  <a:lnTo>
                    <a:pt x="8" y="1652"/>
                  </a:lnTo>
                  <a:lnTo>
                    <a:pt x="190" y="2471"/>
                  </a:lnTo>
                  <a:cubicBezTo>
                    <a:pt x="275" y="2893"/>
                    <a:pt x="659" y="3215"/>
                    <a:pt x="1077" y="3215"/>
                  </a:cubicBezTo>
                  <a:cubicBezTo>
                    <a:pt x="1129" y="3215"/>
                    <a:pt x="1182" y="3210"/>
                    <a:pt x="1235" y="3199"/>
                  </a:cubicBezTo>
                  <a:lnTo>
                    <a:pt x="4275" y="2598"/>
                  </a:lnTo>
                  <a:lnTo>
                    <a:pt x="5891" y="317"/>
                  </a:lnTo>
                  <a:lnTo>
                    <a:pt x="5352" y="1"/>
                  </a:ln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1867475" y="2746250"/>
              <a:ext cx="155225" cy="62550"/>
            </a:xfrm>
            <a:custGeom>
              <a:rect b="b" l="l" r="r" t="t"/>
              <a:pathLst>
                <a:path extrusionOk="0" h="2502" w="6209">
                  <a:moveTo>
                    <a:pt x="5955" y="0"/>
                  </a:moveTo>
                  <a:lnTo>
                    <a:pt x="5959" y="24"/>
                  </a:lnTo>
                  <a:lnTo>
                    <a:pt x="5959" y="24"/>
                  </a:lnTo>
                  <a:cubicBezTo>
                    <a:pt x="5958" y="16"/>
                    <a:pt x="5956" y="8"/>
                    <a:pt x="5955" y="0"/>
                  </a:cubicBezTo>
                  <a:close/>
                  <a:moveTo>
                    <a:pt x="5959" y="24"/>
                  </a:moveTo>
                  <a:cubicBezTo>
                    <a:pt x="6039" y="492"/>
                    <a:pt x="5724" y="983"/>
                    <a:pt x="5226" y="1077"/>
                  </a:cubicBezTo>
                  <a:lnTo>
                    <a:pt x="2218" y="1647"/>
                  </a:lnTo>
                  <a:lnTo>
                    <a:pt x="381" y="475"/>
                  </a:lnTo>
                  <a:lnTo>
                    <a:pt x="1" y="982"/>
                  </a:lnTo>
                  <a:lnTo>
                    <a:pt x="2376" y="2502"/>
                  </a:lnTo>
                  <a:lnTo>
                    <a:pt x="5385" y="1932"/>
                  </a:lnTo>
                  <a:cubicBezTo>
                    <a:pt x="5891" y="1837"/>
                    <a:pt x="6208" y="1362"/>
                    <a:pt x="6113" y="855"/>
                  </a:cubicBezTo>
                  <a:lnTo>
                    <a:pt x="5959" y="24"/>
                  </a:ln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1777225" y="2607275"/>
              <a:ext cx="111675" cy="152450"/>
            </a:xfrm>
            <a:custGeom>
              <a:rect b="b" l="l" r="r" t="t"/>
              <a:pathLst>
                <a:path extrusionOk="0" h="6098" w="4467">
                  <a:moveTo>
                    <a:pt x="2989" y="0"/>
                  </a:moveTo>
                  <a:cubicBezTo>
                    <a:pt x="2933" y="0"/>
                    <a:pt x="2876" y="6"/>
                    <a:pt x="2819" y="17"/>
                  </a:cubicBezTo>
                  <a:lnTo>
                    <a:pt x="824" y="397"/>
                  </a:lnTo>
                  <a:cubicBezTo>
                    <a:pt x="317" y="492"/>
                    <a:pt x="1" y="967"/>
                    <a:pt x="96" y="1442"/>
                  </a:cubicBezTo>
                  <a:lnTo>
                    <a:pt x="697" y="4482"/>
                  </a:lnTo>
                  <a:lnTo>
                    <a:pt x="2978" y="6097"/>
                  </a:lnTo>
                  <a:lnTo>
                    <a:pt x="4466" y="3754"/>
                  </a:lnTo>
                  <a:lnTo>
                    <a:pt x="3864" y="714"/>
                  </a:lnTo>
                  <a:cubicBezTo>
                    <a:pt x="3781" y="296"/>
                    <a:pt x="3403" y="0"/>
                    <a:pt x="298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1819200" y="2788200"/>
              <a:ext cx="110850" cy="152450"/>
            </a:xfrm>
            <a:custGeom>
              <a:rect b="b" l="l" r="r" t="t"/>
              <a:pathLst>
                <a:path extrusionOk="0" h="6098" w="4434">
                  <a:moveTo>
                    <a:pt x="1520" y="0"/>
                  </a:moveTo>
                  <a:lnTo>
                    <a:pt x="0" y="2344"/>
                  </a:lnTo>
                  <a:lnTo>
                    <a:pt x="570" y="5384"/>
                  </a:lnTo>
                  <a:cubicBezTo>
                    <a:pt x="654" y="5802"/>
                    <a:pt x="1032" y="6098"/>
                    <a:pt x="1467" y="6098"/>
                  </a:cubicBezTo>
                  <a:cubicBezTo>
                    <a:pt x="1526" y="6098"/>
                    <a:pt x="1586" y="6092"/>
                    <a:pt x="1647" y="6081"/>
                  </a:cubicBezTo>
                  <a:lnTo>
                    <a:pt x="3610" y="5701"/>
                  </a:lnTo>
                  <a:cubicBezTo>
                    <a:pt x="4117" y="5606"/>
                    <a:pt x="4434" y="5131"/>
                    <a:pt x="4339" y="4656"/>
                  </a:cubicBezTo>
                  <a:lnTo>
                    <a:pt x="3769" y="1616"/>
                  </a:lnTo>
                  <a:lnTo>
                    <a:pt x="1520"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1828700" y="2607275"/>
              <a:ext cx="60200" cy="152450"/>
            </a:xfrm>
            <a:custGeom>
              <a:rect b="b" l="l" r="r" t="t"/>
              <a:pathLst>
                <a:path extrusionOk="0" h="6098" w="2408">
                  <a:moveTo>
                    <a:pt x="40" y="137"/>
                  </a:moveTo>
                  <a:cubicBezTo>
                    <a:pt x="27" y="139"/>
                    <a:pt x="13" y="141"/>
                    <a:pt x="0" y="144"/>
                  </a:cubicBezTo>
                  <a:lnTo>
                    <a:pt x="40" y="137"/>
                  </a:lnTo>
                  <a:close/>
                  <a:moveTo>
                    <a:pt x="929" y="0"/>
                  </a:moveTo>
                  <a:cubicBezTo>
                    <a:pt x="873" y="0"/>
                    <a:pt x="817" y="6"/>
                    <a:pt x="760" y="17"/>
                  </a:cubicBezTo>
                  <a:lnTo>
                    <a:pt x="40" y="137"/>
                  </a:lnTo>
                  <a:lnTo>
                    <a:pt x="40" y="137"/>
                  </a:lnTo>
                  <a:cubicBezTo>
                    <a:pt x="87" y="130"/>
                    <a:pt x="133" y="127"/>
                    <a:pt x="179" y="127"/>
                  </a:cubicBezTo>
                  <a:cubicBezTo>
                    <a:pt x="615" y="127"/>
                    <a:pt x="993" y="426"/>
                    <a:pt x="1077" y="872"/>
                  </a:cubicBezTo>
                  <a:lnTo>
                    <a:pt x="1647" y="3881"/>
                  </a:lnTo>
                  <a:lnTo>
                    <a:pt x="475" y="5781"/>
                  </a:lnTo>
                  <a:lnTo>
                    <a:pt x="919" y="6097"/>
                  </a:lnTo>
                  <a:lnTo>
                    <a:pt x="2407" y="3754"/>
                  </a:lnTo>
                  <a:lnTo>
                    <a:pt x="1805" y="745"/>
                  </a:lnTo>
                  <a:cubicBezTo>
                    <a:pt x="1722" y="299"/>
                    <a:pt x="1343" y="0"/>
                    <a:pt x="929"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1849275" y="2788200"/>
              <a:ext cx="80775" cy="146500"/>
            </a:xfrm>
            <a:custGeom>
              <a:rect b="b" l="l" r="r" t="t"/>
              <a:pathLst>
                <a:path extrusionOk="0" h="5860" w="3231">
                  <a:moveTo>
                    <a:pt x="317" y="0"/>
                  </a:moveTo>
                  <a:lnTo>
                    <a:pt x="1" y="444"/>
                  </a:lnTo>
                  <a:lnTo>
                    <a:pt x="1837" y="1774"/>
                  </a:lnTo>
                  <a:lnTo>
                    <a:pt x="2407" y="4782"/>
                  </a:lnTo>
                  <a:cubicBezTo>
                    <a:pt x="2500" y="5276"/>
                    <a:pt x="2201" y="5740"/>
                    <a:pt x="1717" y="5851"/>
                  </a:cubicBezTo>
                  <a:lnTo>
                    <a:pt x="1717" y="5851"/>
                  </a:lnTo>
                  <a:lnTo>
                    <a:pt x="2439" y="5701"/>
                  </a:lnTo>
                  <a:cubicBezTo>
                    <a:pt x="2914" y="5606"/>
                    <a:pt x="3231" y="5131"/>
                    <a:pt x="3136" y="4656"/>
                  </a:cubicBezTo>
                  <a:lnTo>
                    <a:pt x="2566" y="1616"/>
                  </a:lnTo>
                  <a:lnTo>
                    <a:pt x="317" y="0"/>
                  </a:lnTo>
                  <a:close/>
                  <a:moveTo>
                    <a:pt x="1717" y="5851"/>
                  </a:moveTo>
                  <a:lnTo>
                    <a:pt x="1679" y="5859"/>
                  </a:lnTo>
                  <a:cubicBezTo>
                    <a:pt x="1692" y="5857"/>
                    <a:pt x="1705" y="5854"/>
                    <a:pt x="1717" y="585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1384500" y="2614025"/>
              <a:ext cx="668275" cy="1322575"/>
            </a:xfrm>
            <a:custGeom>
              <a:rect b="b" l="l" r="r" t="t"/>
              <a:pathLst>
                <a:path extrusionOk="0" h="52903" w="26731">
                  <a:moveTo>
                    <a:pt x="5544" y="0"/>
                  </a:moveTo>
                  <a:lnTo>
                    <a:pt x="5544" y="0"/>
                  </a:lnTo>
                  <a:cubicBezTo>
                    <a:pt x="3454" y="5574"/>
                    <a:pt x="1427" y="19730"/>
                    <a:pt x="699" y="33728"/>
                  </a:cubicBezTo>
                  <a:cubicBezTo>
                    <a:pt x="0" y="47883"/>
                    <a:pt x="5294" y="52903"/>
                    <a:pt x="11168" y="52903"/>
                  </a:cubicBezTo>
                  <a:cubicBezTo>
                    <a:pt x="12220" y="52903"/>
                    <a:pt x="13290" y="52742"/>
                    <a:pt x="14348" y="52444"/>
                  </a:cubicBezTo>
                  <a:cubicBezTo>
                    <a:pt x="21315" y="50449"/>
                    <a:pt x="25527" y="26412"/>
                    <a:pt x="26731" y="23119"/>
                  </a:cubicBezTo>
                  <a:cubicBezTo>
                    <a:pt x="7697" y="21408"/>
                    <a:pt x="5164" y="8266"/>
                    <a:pt x="5544" y="0"/>
                  </a:cubicBezTo>
                  <a:close/>
                </a:path>
              </a:pathLst>
            </a:custGeom>
            <a:solidFill>
              <a:srgbClr val="2A3F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2865050" y="2284675"/>
              <a:ext cx="876475" cy="1316375"/>
            </a:xfrm>
            <a:custGeom>
              <a:rect b="b" l="l" r="r" t="t"/>
              <a:pathLst>
                <a:path extrusionOk="0" h="52655" w="35059">
                  <a:moveTo>
                    <a:pt x="10388" y="0"/>
                  </a:moveTo>
                  <a:lnTo>
                    <a:pt x="10388" y="0"/>
                  </a:lnTo>
                  <a:cubicBezTo>
                    <a:pt x="14284" y="8487"/>
                    <a:pt x="15550" y="21598"/>
                    <a:pt x="1" y="30086"/>
                  </a:cubicBezTo>
                  <a:cubicBezTo>
                    <a:pt x="2364" y="32729"/>
                    <a:pt x="14712" y="52654"/>
                    <a:pt x="21964" y="52654"/>
                  </a:cubicBezTo>
                  <a:cubicBezTo>
                    <a:pt x="22098" y="52654"/>
                    <a:pt x="22229" y="52648"/>
                    <a:pt x="22359" y="52634"/>
                  </a:cubicBezTo>
                  <a:cubicBezTo>
                    <a:pt x="29580" y="51874"/>
                    <a:pt x="35059" y="45382"/>
                    <a:pt x="28091" y="30212"/>
                  </a:cubicBezTo>
                  <a:cubicBezTo>
                    <a:pt x="21853" y="16721"/>
                    <a:pt x="14220" y="3642"/>
                    <a:pt x="1038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1683025" y="3055000"/>
              <a:ext cx="369750" cy="410950"/>
            </a:xfrm>
            <a:custGeom>
              <a:rect b="b" l="l" r="r" t="t"/>
              <a:pathLst>
                <a:path extrusionOk="0" h="16438" w="14790">
                  <a:moveTo>
                    <a:pt x="63" y="1"/>
                  </a:moveTo>
                  <a:lnTo>
                    <a:pt x="0" y="96"/>
                  </a:lnTo>
                  <a:cubicBezTo>
                    <a:pt x="0" y="96"/>
                    <a:pt x="4307" y="12985"/>
                    <a:pt x="11971" y="16437"/>
                  </a:cubicBezTo>
                  <a:cubicBezTo>
                    <a:pt x="13364" y="11307"/>
                    <a:pt x="14314" y="6778"/>
                    <a:pt x="14790" y="5511"/>
                  </a:cubicBezTo>
                  <a:cubicBezTo>
                    <a:pt x="7981" y="4878"/>
                    <a:pt x="3294" y="2788"/>
                    <a:pt x="63"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1603050" y="3160300"/>
              <a:ext cx="795700" cy="852900"/>
            </a:xfrm>
            <a:custGeom>
              <a:rect b="b" l="l" r="r" t="t"/>
              <a:pathLst>
                <a:path extrusionOk="0" h="34116" w="31828">
                  <a:moveTo>
                    <a:pt x="25505" y="0"/>
                  </a:moveTo>
                  <a:cubicBezTo>
                    <a:pt x="19801" y="0"/>
                    <a:pt x="10641" y="5226"/>
                    <a:pt x="10641" y="5226"/>
                  </a:cubicBezTo>
                  <a:cubicBezTo>
                    <a:pt x="8139" y="7000"/>
                    <a:pt x="7791" y="8963"/>
                    <a:pt x="8741" y="10863"/>
                  </a:cubicBezTo>
                  <a:cubicBezTo>
                    <a:pt x="9375" y="12162"/>
                    <a:pt x="10800" y="12383"/>
                    <a:pt x="10800" y="12383"/>
                  </a:cubicBezTo>
                  <a:cubicBezTo>
                    <a:pt x="9185" y="13112"/>
                    <a:pt x="7823" y="13713"/>
                    <a:pt x="7316" y="14632"/>
                  </a:cubicBezTo>
                  <a:cubicBezTo>
                    <a:pt x="5606" y="17704"/>
                    <a:pt x="8234" y="20047"/>
                    <a:pt x="8234" y="20047"/>
                  </a:cubicBezTo>
                  <a:cubicBezTo>
                    <a:pt x="8234" y="20047"/>
                    <a:pt x="3199" y="21314"/>
                    <a:pt x="4149" y="25209"/>
                  </a:cubicBezTo>
                  <a:cubicBezTo>
                    <a:pt x="4751" y="27679"/>
                    <a:pt x="7158" y="28059"/>
                    <a:pt x="7158" y="28059"/>
                  </a:cubicBezTo>
                  <a:cubicBezTo>
                    <a:pt x="5543" y="30656"/>
                    <a:pt x="0" y="30783"/>
                    <a:pt x="0" y="30783"/>
                  </a:cubicBezTo>
                  <a:cubicBezTo>
                    <a:pt x="431" y="33278"/>
                    <a:pt x="2115" y="34115"/>
                    <a:pt x="4422" y="34115"/>
                  </a:cubicBezTo>
                  <a:cubicBezTo>
                    <a:pt x="7035" y="34115"/>
                    <a:pt x="10448" y="33040"/>
                    <a:pt x="13745" y="32081"/>
                  </a:cubicBezTo>
                  <a:cubicBezTo>
                    <a:pt x="20110" y="30181"/>
                    <a:pt x="19192" y="24164"/>
                    <a:pt x="19192" y="24164"/>
                  </a:cubicBezTo>
                  <a:cubicBezTo>
                    <a:pt x="25621" y="22739"/>
                    <a:pt x="24417" y="16279"/>
                    <a:pt x="24417" y="16279"/>
                  </a:cubicBezTo>
                  <a:cubicBezTo>
                    <a:pt x="29041" y="13682"/>
                    <a:pt x="26888" y="8171"/>
                    <a:pt x="26888" y="8171"/>
                  </a:cubicBezTo>
                  <a:cubicBezTo>
                    <a:pt x="26888" y="8171"/>
                    <a:pt x="31828" y="5353"/>
                    <a:pt x="29294" y="1584"/>
                  </a:cubicBezTo>
                  <a:cubicBezTo>
                    <a:pt x="28531" y="442"/>
                    <a:pt x="27164" y="0"/>
                    <a:pt x="25505"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1898375" y="3161100"/>
              <a:ext cx="500375" cy="790175"/>
            </a:xfrm>
            <a:custGeom>
              <a:rect b="b" l="l" r="r" t="t"/>
              <a:pathLst>
                <a:path extrusionOk="0" h="31607" w="20015">
                  <a:moveTo>
                    <a:pt x="14346" y="1"/>
                  </a:moveTo>
                  <a:lnTo>
                    <a:pt x="14346" y="1"/>
                  </a:lnTo>
                  <a:cubicBezTo>
                    <a:pt x="15455" y="856"/>
                    <a:pt x="16785" y="2217"/>
                    <a:pt x="16785" y="3579"/>
                  </a:cubicBezTo>
                  <a:cubicBezTo>
                    <a:pt x="16785" y="5859"/>
                    <a:pt x="14156" y="8013"/>
                    <a:pt x="8867" y="9723"/>
                  </a:cubicBezTo>
                  <a:cubicBezTo>
                    <a:pt x="8867" y="9723"/>
                    <a:pt x="11939" y="8984"/>
                    <a:pt x="13482" y="8984"/>
                  </a:cubicBezTo>
                  <a:cubicBezTo>
                    <a:pt x="13909" y="8984"/>
                    <a:pt x="14218" y="9041"/>
                    <a:pt x="14314" y="9185"/>
                  </a:cubicBezTo>
                  <a:cubicBezTo>
                    <a:pt x="15138" y="10388"/>
                    <a:pt x="14473" y="14252"/>
                    <a:pt x="12161" y="15455"/>
                  </a:cubicBezTo>
                  <a:cubicBezTo>
                    <a:pt x="9849" y="16658"/>
                    <a:pt x="3515" y="18717"/>
                    <a:pt x="3515" y="18717"/>
                  </a:cubicBezTo>
                  <a:cubicBezTo>
                    <a:pt x="3515" y="18717"/>
                    <a:pt x="8899" y="17862"/>
                    <a:pt x="11464" y="17102"/>
                  </a:cubicBezTo>
                  <a:cubicBezTo>
                    <a:pt x="11480" y="17098"/>
                    <a:pt x="11496" y="17096"/>
                    <a:pt x="11511" y="17096"/>
                  </a:cubicBezTo>
                  <a:cubicBezTo>
                    <a:pt x="12106" y="17096"/>
                    <a:pt x="12232" y="20062"/>
                    <a:pt x="10039" y="21884"/>
                  </a:cubicBezTo>
                  <a:cubicBezTo>
                    <a:pt x="7822" y="23784"/>
                    <a:pt x="6461" y="23974"/>
                    <a:pt x="6461" y="23974"/>
                  </a:cubicBezTo>
                  <a:lnTo>
                    <a:pt x="0" y="26064"/>
                  </a:lnTo>
                  <a:cubicBezTo>
                    <a:pt x="0" y="26064"/>
                    <a:pt x="4329" y="25363"/>
                    <a:pt x="5625" y="25363"/>
                  </a:cubicBezTo>
                  <a:cubicBezTo>
                    <a:pt x="5786" y="25363"/>
                    <a:pt x="5901" y="25374"/>
                    <a:pt x="5954" y="25399"/>
                  </a:cubicBezTo>
                  <a:cubicBezTo>
                    <a:pt x="6619" y="25716"/>
                    <a:pt x="6334" y="28883"/>
                    <a:pt x="3104" y="31606"/>
                  </a:cubicBezTo>
                  <a:cubicBezTo>
                    <a:pt x="8171" y="29389"/>
                    <a:pt x="7411" y="24132"/>
                    <a:pt x="7411" y="24132"/>
                  </a:cubicBezTo>
                  <a:cubicBezTo>
                    <a:pt x="13808" y="22707"/>
                    <a:pt x="12604" y="16247"/>
                    <a:pt x="12604" y="16247"/>
                  </a:cubicBezTo>
                  <a:cubicBezTo>
                    <a:pt x="17228" y="13650"/>
                    <a:pt x="15075" y="8139"/>
                    <a:pt x="15075" y="8139"/>
                  </a:cubicBezTo>
                  <a:cubicBezTo>
                    <a:pt x="15075" y="8139"/>
                    <a:pt x="20015" y="5321"/>
                    <a:pt x="17481" y="1552"/>
                  </a:cubicBezTo>
                  <a:cubicBezTo>
                    <a:pt x="16816" y="571"/>
                    <a:pt x="15708" y="96"/>
                    <a:pt x="14346"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2865050" y="2783450"/>
              <a:ext cx="274775" cy="467150"/>
            </a:xfrm>
            <a:custGeom>
              <a:rect b="b" l="l" r="r" t="t"/>
              <a:pathLst>
                <a:path extrusionOk="0" h="18686" w="10991">
                  <a:moveTo>
                    <a:pt x="10705" y="0"/>
                  </a:moveTo>
                  <a:lnTo>
                    <a:pt x="10705" y="0"/>
                  </a:lnTo>
                  <a:cubicBezTo>
                    <a:pt x="8773" y="3674"/>
                    <a:pt x="5385" y="7189"/>
                    <a:pt x="1" y="10135"/>
                  </a:cubicBezTo>
                  <a:cubicBezTo>
                    <a:pt x="919" y="11148"/>
                    <a:pt x="3263" y="14695"/>
                    <a:pt x="6240" y="18685"/>
                  </a:cubicBezTo>
                  <a:cubicBezTo>
                    <a:pt x="10990" y="12858"/>
                    <a:pt x="10768" y="1742"/>
                    <a:pt x="10705"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2255425" y="2559425"/>
              <a:ext cx="198750" cy="116300"/>
            </a:xfrm>
            <a:custGeom>
              <a:rect b="b" l="l" r="r" t="t"/>
              <a:pathLst>
                <a:path extrusionOk="0" h="4652" w="795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2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2282350" y="2699800"/>
              <a:ext cx="198750" cy="116850"/>
            </a:xfrm>
            <a:custGeom>
              <a:rect b="b" l="l" r="r" t="t"/>
              <a:pathLst>
                <a:path extrusionOk="0" h="4674" w="795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2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2255425" y="2559425"/>
              <a:ext cx="198750" cy="116300"/>
            </a:xfrm>
            <a:custGeom>
              <a:rect b="b" l="l" r="r" t="t"/>
              <a:pathLst>
                <a:path extrusionOk="0" h="4652" w="795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2282350" y="2699800"/>
              <a:ext cx="198750" cy="116850"/>
            </a:xfrm>
            <a:custGeom>
              <a:rect b="b" l="l" r="r" t="t"/>
              <a:pathLst>
                <a:path extrusionOk="0" h="4674" w="795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2276025" y="2577900"/>
              <a:ext cx="157575" cy="79175"/>
            </a:xfrm>
            <a:custGeom>
              <a:rect b="b" l="l" r="r" t="t"/>
              <a:pathLst>
                <a:path extrusionOk="0" h="3167" w="6303">
                  <a:moveTo>
                    <a:pt x="5369" y="0"/>
                  </a:moveTo>
                  <a:cubicBezTo>
                    <a:pt x="5312" y="0"/>
                    <a:pt x="5253" y="7"/>
                    <a:pt x="5194" y="20"/>
                  </a:cubicBezTo>
                  <a:lnTo>
                    <a:pt x="665" y="875"/>
                  </a:lnTo>
                  <a:cubicBezTo>
                    <a:pt x="254" y="970"/>
                    <a:pt x="0" y="1319"/>
                    <a:pt x="64" y="1699"/>
                  </a:cubicBezTo>
                  <a:lnTo>
                    <a:pt x="254" y="2617"/>
                  </a:lnTo>
                  <a:cubicBezTo>
                    <a:pt x="310" y="2954"/>
                    <a:pt x="614" y="3166"/>
                    <a:pt x="969" y="3166"/>
                  </a:cubicBezTo>
                  <a:cubicBezTo>
                    <a:pt x="1015" y="3166"/>
                    <a:pt x="1062" y="3163"/>
                    <a:pt x="1109" y="3155"/>
                  </a:cubicBezTo>
                  <a:lnTo>
                    <a:pt x="5637" y="2269"/>
                  </a:lnTo>
                  <a:cubicBezTo>
                    <a:pt x="6049" y="2205"/>
                    <a:pt x="6302" y="1857"/>
                    <a:pt x="6239" y="1477"/>
                  </a:cubicBezTo>
                  <a:lnTo>
                    <a:pt x="6049" y="527"/>
                  </a:lnTo>
                  <a:cubicBezTo>
                    <a:pt x="5995" y="229"/>
                    <a:pt x="5708" y="0"/>
                    <a:pt x="5369"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2302925" y="2718775"/>
              <a:ext cx="158375" cy="79225"/>
            </a:xfrm>
            <a:custGeom>
              <a:rect b="b" l="l" r="r" t="t"/>
              <a:pathLst>
                <a:path extrusionOk="0" h="3169" w="6335">
                  <a:moveTo>
                    <a:pt x="5384" y="0"/>
                  </a:moveTo>
                  <a:cubicBezTo>
                    <a:pt x="5322" y="0"/>
                    <a:pt x="5259" y="7"/>
                    <a:pt x="5195" y="22"/>
                  </a:cubicBezTo>
                  <a:lnTo>
                    <a:pt x="666" y="877"/>
                  </a:lnTo>
                  <a:cubicBezTo>
                    <a:pt x="286" y="972"/>
                    <a:pt x="1" y="1321"/>
                    <a:pt x="64" y="1701"/>
                  </a:cubicBezTo>
                  <a:lnTo>
                    <a:pt x="254" y="2619"/>
                  </a:lnTo>
                  <a:cubicBezTo>
                    <a:pt x="310" y="2956"/>
                    <a:pt x="640" y="3168"/>
                    <a:pt x="979" y="3168"/>
                  </a:cubicBezTo>
                  <a:cubicBezTo>
                    <a:pt x="1022" y="3168"/>
                    <a:pt x="1066" y="3165"/>
                    <a:pt x="1109" y="3158"/>
                  </a:cubicBezTo>
                  <a:lnTo>
                    <a:pt x="5638" y="2271"/>
                  </a:lnTo>
                  <a:cubicBezTo>
                    <a:pt x="6050" y="2207"/>
                    <a:pt x="6335" y="1827"/>
                    <a:pt x="6240" y="1479"/>
                  </a:cubicBezTo>
                  <a:lnTo>
                    <a:pt x="6081" y="529"/>
                  </a:lnTo>
                  <a:cubicBezTo>
                    <a:pt x="6001" y="208"/>
                    <a:pt x="5718" y="0"/>
                    <a:pt x="538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2279175" y="2598975"/>
              <a:ext cx="154425" cy="58100"/>
            </a:xfrm>
            <a:custGeom>
              <a:rect b="b" l="l" r="r" t="t"/>
              <a:pathLst>
                <a:path extrusionOk="0" h="2324" w="6177">
                  <a:moveTo>
                    <a:pt x="1" y="1141"/>
                  </a:moveTo>
                  <a:cubicBezTo>
                    <a:pt x="3" y="1155"/>
                    <a:pt x="6" y="1168"/>
                    <a:pt x="9" y="1182"/>
                  </a:cubicBezTo>
                  <a:lnTo>
                    <a:pt x="9" y="1182"/>
                  </a:lnTo>
                  <a:lnTo>
                    <a:pt x="1" y="1141"/>
                  </a:lnTo>
                  <a:close/>
                  <a:moveTo>
                    <a:pt x="5986" y="1"/>
                  </a:moveTo>
                  <a:cubicBezTo>
                    <a:pt x="6050" y="349"/>
                    <a:pt x="5796" y="729"/>
                    <a:pt x="5385" y="792"/>
                  </a:cubicBezTo>
                  <a:lnTo>
                    <a:pt x="856" y="1679"/>
                  </a:lnTo>
                  <a:cubicBezTo>
                    <a:pt x="809" y="1686"/>
                    <a:pt x="762" y="1690"/>
                    <a:pt x="717" y="1690"/>
                  </a:cubicBezTo>
                  <a:cubicBezTo>
                    <a:pt x="376" y="1690"/>
                    <a:pt x="82" y="1495"/>
                    <a:pt x="9" y="1182"/>
                  </a:cubicBezTo>
                  <a:lnTo>
                    <a:pt x="9" y="1182"/>
                  </a:lnTo>
                  <a:lnTo>
                    <a:pt x="128" y="1774"/>
                  </a:lnTo>
                  <a:cubicBezTo>
                    <a:pt x="184" y="2111"/>
                    <a:pt x="488" y="2323"/>
                    <a:pt x="843" y="2323"/>
                  </a:cubicBezTo>
                  <a:cubicBezTo>
                    <a:pt x="889" y="2323"/>
                    <a:pt x="936" y="2320"/>
                    <a:pt x="983" y="2312"/>
                  </a:cubicBezTo>
                  <a:lnTo>
                    <a:pt x="5511" y="1426"/>
                  </a:lnTo>
                  <a:cubicBezTo>
                    <a:pt x="5923" y="1362"/>
                    <a:pt x="6176" y="982"/>
                    <a:pt x="6113" y="634"/>
                  </a:cubicBezTo>
                  <a:lnTo>
                    <a:pt x="5986" y="1"/>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2306100" y="2739125"/>
              <a:ext cx="155200" cy="58875"/>
            </a:xfrm>
            <a:custGeom>
              <a:rect b="b" l="l" r="r" t="t"/>
              <a:pathLst>
                <a:path extrusionOk="0" h="2355" w="6208">
                  <a:moveTo>
                    <a:pt x="6018" y="0"/>
                  </a:moveTo>
                  <a:lnTo>
                    <a:pt x="6022" y="30"/>
                  </a:lnTo>
                  <a:lnTo>
                    <a:pt x="6022" y="30"/>
                  </a:lnTo>
                  <a:cubicBezTo>
                    <a:pt x="6021" y="20"/>
                    <a:pt x="6019" y="10"/>
                    <a:pt x="6018" y="0"/>
                  </a:cubicBezTo>
                  <a:close/>
                  <a:moveTo>
                    <a:pt x="1" y="1172"/>
                  </a:moveTo>
                  <a:cubicBezTo>
                    <a:pt x="3" y="1185"/>
                    <a:pt x="5" y="1197"/>
                    <a:pt x="8" y="1210"/>
                  </a:cubicBezTo>
                  <a:lnTo>
                    <a:pt x="8" y="1210"/>
                  </a:lnTo>
                  <a:lnTo>
                    <a:pt x="1" y="1172"/>
                  </a:lnTo>
                  <a:close/>
                  <a:moveTo>
                    <a:pt x="6022" y="30"/>
                  </a:moveTo>
                  <a:lnTo>
                    <a:pt x="6022" y="30"/>
                  </a:lnTo>
                  <a:cubicBezTo>
                    <a:pt x="6066" y="398"/>
                    <a:pt x="5785" y="731"/>
                    <a:pt x="5384" y="823"/>
                  </a:cubicBezTo>
                  <a:lnTo>
                    <a:pt x="856" y="1678"/>
                  </a:lnTo>
                  <a:cubicBezTo>
                    <a:pt x="796" y="1693"/>
                    <a:pt x="736" y="1700"/>
                    <a:pt x="677" y="1700"/>
                  </a:cubicBezTo>
                  <a:cubicBezTo>
                    <a:pt x="368" y="1700"/>
                    <a:pt x="78" y="1509"/>
                    <a:pt x="8" y="1210"/>
                  </a:cubicBezTo>
                  <a:lnTo>
                    <a:pt x="8" y="1210"/>
                  </a:lnTo>
                  <a:lnTo>
                    <a:pt x="127" y="1805"/>
                  </a:lnTo>
                  <a:cubicBezTo>
                    <a:pt x="183" y="2142"/>
                    <a:pt x="488" y="2354"/>
                    <a:pt x="843" y="2354"/>
                  </a:cubicBezTo>
                  <a:cubicBezTo>
                    <a:pt x="889" y="2354"/>
                    <a:pt x="935" y="2351"/>
                    <a:pt x="982" y="2344"/>
                  </a:cubicBezTo>
                  <a:lnTo>
                    <a:pt x="5511" y="1457"/>
                  </a:lnTo>
                  <a:cubicBezTo>
                    <a:pt x="5923" y="1393"/>
                    <a:pt x="6208" y="1013"/>
                    <a:pt x="6113" y="665"/>
                  </a:cubicBezTo>
                  <a:lnTo>
                    <a:pt x="6022" y="30"/>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1825525" y="1387900"/>
              <a:ext cx="219325" cy="463725"/>
            </a:xfrm>
            <a:custGeom>
              <a:rect b="b" l="l" r="r" t="t"/>
              <a:pathLst>
                <a:path extrusionOk="0" h="18549" w="8773">
                  <a:moveTo>
                    <a:pt x="7105" y="0"/>
                  </a:moveTo>
                  <a:cubicBezTo>
                    <a:pt x="6665" y="0"/>
                    <a:pt x="6231" y="197"/>
                    <a:pt x="5923" y="560"/>
                  </a:cubicBezTo>
                  <a:cubicBezTo>
                    <a:pt x="5638" y="909"/>
                    <a:pt x="1014" y="6704"/>
                    <a:pt x="0" y="12594"/>
                  </a:cubicBezTo>
                  <a:cubicBezTo>
                    <a:pt x="476" y="15223"/>
                    <a:pt x="2281" y="17535"/>
                    <a:pt x="4244" y="18548"/>
                  </a:cubicBezTo>
                  <a:cubicBezTo>
                    <a:pt x="254" y="14336"/>
                    <a:pt x="5796" y="5501"/>
                    <a:pt x="8266" y="2429"/>
                  </a:cubicBezTo>
                  <a:cubicBezTo>
                    <a:pt x="8773" y="1795"/>
                    <a:pt x="8678" y="845"/>
                    <a:pt x="8044" y="339"/>
                  </a:cubicBezTo>
                  <a:cubicBezTo>
                    <a:pt x="7761" y="109"/>
                    <a:pt x="7431" y="0"/>
                    <a:pt x="7105"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2747100" y="2315225"/>
              <a:ext cx="239900" cy="221525"/>
            </a:xfrm>
            <a:custGeom>
              <a:rect b="b" l="l" r="r" t="t"/>
              <a:pathLst>
                <a:path extrusionOk="0" h="8861" w="9596">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2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2747100" y="2315225"/>
              <a:ext cx="239900" cy="221525"/>
            </a:xfrm>
            <a:custGeom>
              <a:rect b="b" l="l" r="r" t="t"/>
              <a:pathLst>
                <a:path extrusionOk="0" h="8861" w="9596">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2777175" y="2342750"/>
              <a:ext cx="180550" cy="165950"/>
            </a:xfrm>
            <a:custGeom>
              <a:rect b="b" l="l" r="r" t="t"/>
              <a:pathLst>
                <a:path extrusionOk="0" h="6638" w="7222">
                  <a:moveTo>
                    <a:pt x="3568" y="1"/>
                  </a:moveTo>
                  <a:cubicBezTo>
                    <a:pt x="3373" y="1"/>
                    <a:pt x="3176" y="17"/>
                    <a:pt x="2978" y="52"/>
                  </a:cubicBezTo>
                  <a:cubicBezTo>
                    <a:pt x="1172" y="401"/>
                    <a:pt x="1" y="2142"/>
                    <a:pt x="349" y="3948"/>
                  </a:cubicBezTo>
                  <a:cubicBezTo>
                    <a:pt x="656" y="5538"/>
                    <a:pt x="2045" y="6637"/>
                    <a:pt x="3585" y="6637"/>
                  </a:cubicBezTo>
                  <a:cubicBezTo>
                    <a:pt x="3792" y="6637"/>
                    <a:pt x="4002" y="6617"/>
                    <a:pt x="4213" y="6576"/>
                  </a:cubicBezTo>
                  <a:cubicBezTo>
                    <a:pt x="6018" y="6228"/>
                    <a:pt x="7221" y="4486"/>
                    <a:pt x="6873" y="2712"/>
                  </a:cubicBezTo>
                  <a:cubicBezTo>
                    <a:pt x="6563" y="1106"/>
                    <a:pt x="5149" y="1"/>
                    <a:pt x="3568"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2796175" y="2363825"/>
              <a:ext cx="160750" cy="145525"/>
            </a:xfrm>
            <a:custGeom>
              <a:rect b="b" l="l" r="r" t="t"/>
              <a:pathLst>
                <a:path extrusionOk="0" h="5821" w="6430">
                  <a:moveTo>
                    <a:pt x="5036" y="1"/>
                  </a:moveTo>
                  <a:lnTo>
                    <a:pt x="5036" y="1"/>
                  </a:lnTo>
                  <a:cubicBezTo>
                    <a:pt x="5226" y="318"/>
                    <a:pt x="5385" y="698"/>
                    <a:pt x="5480" y="1109"/>
                  </a:cubicBezTo>
                  <a:cubicBezTo>
                    <a:pt x="5828" y="2914"/>
                    <a:pt x="4624" y="4656"/>
                    <a:pt x="2819" y="5005"/>
                  </a:cubicBezTo>
                  <a:cubicBezTo>
                    <a:pt x="2616" y="5042"/>
                    <a:pt x="2414" y="5059"/>
                    <a:pt x="2214" y="5059"/>
                  </a:cubicBezTo>
                  <a:cubicBezTo>
                    <a:pt x="1389" y="5059"/>
                    <a:pt x="613" y="4755"/>
                    <a:pt x="1" y="4245"/>
                  </a:cubicBezTo>
                  <a:lnTo>
                    <a:pt x="1" y="4245"/>
                  </a:lnTo>
                  <a:cubicBezTo>
                    <a:pt x="622" y="5216"/>
                    <a:pt x="1680" y="5820"/>
                    <a:pt x="2842" y="5820"/>
                  </a:cubicBezTo>
                  <a:cubicBezTo>
                    <a:pt x="3043" y="5820"/>
                    <a:pt x="3247" y="5802"/>
                    <a:pt x="3453" y="5765"/>
                  </a:cubicBezTo>
                  <a:cubicBezTo>
                    <a:pt x="5258" y="5416"/>
                    <a:pt x="6430" y="3675"/>
                    <a:pt x="6081" y="1869"/>
                  </a:cubicBezTo>
                  <a:cubicBezTo>
                    <a:pt x="5955" y="1109"/>
                    <a:pt x="5575" y="476"/>
                    <a:pt x="503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2804900" y="2615875"/>
              <a:ext cx="240700" cy="221175"/>
            </a:xfrm>
            <a:custGeom>
              <a:rect b="b" l="l" r="r" t="t"/>
              <a:pathLst>
                <a:path extrusionOk="0" h="8847" w="9628">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2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2804900" y="2615875"/>
              <a:ext cx="240700" cy="221175"/>
            </a:xfrm>
            <a:custGeom>
              <a:rect b="b" l="l" r="r" t="t"/>
              <a:pathLst>
                <a:path extrusionOk="0" h="8847" w="9628">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2834975" y="2643375"/>
              <a:ext cx="180550" cy="166175"/>
            </a:xfrm>
            <a:custGeom>
              <a:rect b="b" l="l" r="r" t="t"/>
              <a:pathLst>
                <a:path extrusionOk="0" h="6647" w="7222">
                  <a:moveTo>
                    <a:pt x="3615" y="0"/>
                  </a:moveTo>
                  <a:cubicBezTo>
                    <a:pt x="3405" y="0"/>
                    <a:pt x="3192" y="20"/>
                    <a:pt x="2977" y="61"/>
                  </a:cubicBezTo>
                  <a:cubicBezTo>
                    <a:pt x="1172" y="410"/>
                    <a:pt x="1" y="2152"/>
                    <a:pt x="349" y="3957"/>
                  </a:cubicBezTo>
                  <a:cubicBezTo>
                    <a:pt x="656" y="5548"/>
                    <a:pt x="2045" y="6646"/>
                    <a:pt x="3606" y="6646"/>
                  </a:cubicBezTo>
                  <a:cubicBezTo>
                    <a:pt x="3817" y="6646"/>
                    <a:pt x="4030" y="6627"/>
                    <a:pt x="4244" y="6585"/>
                  </a:cubicBezTo>
                  <a:cubicBezTo>
                    <a:pt x="6018" y="6237"/>
                    <a:pt x="7221" y="4495"/>
                    <a:pt x="6873" y="2690"/>
                  </a:cubicBezTo>
                  <a:cubicBezTo>
                    <a:pt x="6566" y="1099"/>
                    <a:pt x="5176" y="0"/>
                    <a:pt x="361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2854775" y="2663900"/>
              <a:ext cx="159950" cy="145775"/>
            </a:xfrm>
            <a:custGeom>
              <a:rect b="b" l="l" r="r" t="t"/>
              <a:pathLst>
                <a:path extrusionOk="0" h="5831" w="6398">
                  <a:moveTo>
                    <a:pt x="5004" y="0"/>
                  </a:moveTo>
                  <a:lnTo>
                    <a:pt x="5004" y="0"/>
                  </a:lnTo>
                  <a:cubicBezTo>
                    <a:pt x="5194" y="349"/>
                    <a:pt x="5352" y="729"/>
                    <a:pt x="5447" y="1141"/>
                  </a:cubicBezTo>
                  <a:cubicBezTo>
                    <a:pt x="5796" y="2946"/>
                    <a:pt x="4592" y="4687"/>
                    <a:pt x="2819" y="5036"/>
                  </a:cubicBezTo>
                  <a:cubicBezTo>
                    <a:pt x="2617" y="5073"/>
                    <a:pt x="2415" y="5090"/>
                    <a:pt x="2215" y="5090"/>
                  </a:cubicBezTo>
                  <a:cubicBezTo>
                    <a:pt x="1381" y="5090"/>
                    <a:pt x="588" y="4781"/>
                    <a:pt x="0" y="4244"/>
                  </a:cubicBezTo>
                  <a:lnTo>
                    <a:pt x="0" y="4244"/>
                  </a:lnTo>
                  <a:cubicBezTo>
                    <a:pt x="588" y="5206"/>
                    <a:pt x="1650" y="5830"/>
                    <a:pt x="2804" y="5830"/>
                  </a:cubicBezTo>
                  <a:cubicBezTo>
                    <a:pt x="3018" y="5830"/>
                    <a:pt x="3235" y="5809"/>
                    <a:pt x="3452" y="5764"/>
                  </a:cubicBezTo>
                  <a:cubicBezTo>
                    <a:pt x="5226" y="5416"/>
                    <a:pt x="6397" y="3674"/>
                    <a:pt x="6081" y="1869"/>
                  </a:cubicBezTo>
                  <a:cubicBezTo>
                    <a:pt x="5922" y="1109"/>
                    <a:pt x="5542" y="475"/>
                    <a:pt x="5004"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2614075" y="2496550"/>
              <a:ext cx="240725" cy="221525"/>
            </a:xfrm>
            <a:custGeom>
              <a:rect b="b" l="l" r="r" t="t"/>
              <a:pathLst>
                <a:path extrusionOk="0" h="8861" w="9629">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2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2614075" y="2496550"/>
              <a:ext cx="240725" cy="221525"/>
            </a:xfrm>
            <a:custGeom>
              <a:rect b="b" l="l" r="r" t="t"/>
              <a:pathLst>
                <a:path extrusionOk="0" h="8861" w="9629">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2644175" y="2524600"/>
              <a:ext cx="180525" cy="166150"/>
            </a:xfrm>
            <a:custGeom>
              <a:rect b="b" l="l" r="r" t="t"/>
              <a:pathLst>
                <a:path extrusionOk="0" h="6646" w="7221">
                  <a:moveTo>
                    <a:pt x="3615" y="1"/>
                  </a:moveTo>
                  <a:cubicBezTo>
                    <a:pt x="3405" y="1"/>
                    <a:pt x="3191" y="21"/>
                    <a:pt x="2977" y="62"/>
                  </a:cubicBezTo>
                  <a:cubicBezTo>
                    <a:pt x="1172" y="410"/>
                    <a:pt x="0" y="2152"/>
                    <a:pt x="349" y="3926"/>
                  </a:cubicBezTo>
                  <a:cubicBezTo>
                    <a:pt x="656" y="5521"/>
                    <a:pt x="2052" y="6646"/>
                    <a:pt x="3618" y="6646"/>
                  </a:cubicBezTo>
                  <a:cubicBezTo>
                    <a:pt x="3825" y="6646"/>
                    <a:pt x="4034" y="6626"/>
                    <a:pt x="4244" y="6586"/>
                  </a:cubicBezTo>
                  <a:cubicBezTo>
                    <a:pt x="6049" y="6206"/>
                    <a:pt x="7221" y="4496"/>
                    <a:pt x="6872" y="2691"/>
                  </a:cubicBezTo>
                  <a:cubicBezTo>
                    <a:pt x="6565" y="1100"/>
                    <a:pt x="5176" y="1"/>
                    <a:pt x="361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2663975" y="2545150"/>
              <a:ext cx="160725" cy="145500"/>
            </a:xfrm>
            <a:custGeom>
              <a:rect b="b" l="l" r="r" t="t"/>
              <a:pathLst>
                <a:path extrusionOk="0" h="5820" w="6429">
                  <a:moveTo>
                    <a:pt x="5004" y="0"/>
                  </a:moveTo>
                  <a:lnTo>
                    <a:pt x="5004" y="0"/>
                  </a:lnTo>
                  <a:cubicBezTo>
                    <a:pt x="5225" y="317"/>
                    <a:pt x="5384" y="697"/>
                    <a:pt x="5447" y="1109"/>
                  </a:cubicBezTo>
                  <a:cubicBezTo>
                    <a:pt x="5795" y="2914"/>
                    <a:pt x="4624" y="4655"/>
                    <a:pt x="2819" y="5004"/>
                  </a:cubicBezTo>
                  <a:cubicBezTo>
                    <a:pt x="2615" y="5041"/>
                    <a:pt x="2413" y="5059"/>
                    <a:pt x="2214" y="5059"/>
                  </a:cubicBezTo>
                  <a:cubicBezTo>
                    <a:pt x="1389" y="5059"/>
                    <a:pt x="612" y="4754"/>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2937100" y="2434575"/>
              <a:ext cx="240725" cy="221150"/>
            </a:xfrm>
            <a:custGeom>
              <a:rect b="b" l="l" r="r" t="t"/>
              <a:pathLst>
                <a:path extrusionOk="0" h="8846" w="9629">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2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2937100" y="2434575"/>
              <a:ext cx="240725" cy="221150"/>
            </a:xfrm>
            <a:custGeom>
              <a:rect b="b" l="l" r="r" t="t"/>
              <a:pathLst>
                <a:path extrusionOk="0" h="8846" w="9629">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2967200" y="2462050"/>
              <a:ext cx="180525" cy="166200"/>
            </a:xfrm>
            <a:custGeom>
              <a:rect b="b" l="l" r="r" t="t"/>
              <a:pathLst>
                <a:path extrusionOk="0" h="6648" w="7221">
                  <a:moveTo>
                    <a:pt x="3615" y="1"/>
                  </a:moveTo>
                  <a:cubicBezTo>
                    <a:pt x="3405" y="1"/>
                    <a:pt x="3191" y="21"/>
                    <a:pt x="2977" y="62"/>
                  </a:cubicBezTo>
                  <a:cubicBezTo>
                    <a:pt x="1172" y="411"/>
                    <a:pt x="0" y="2152"/>
                    <a:pt x="349" y="3958"/>
                  </a:cubicBezTo>
                  <a:cubicBezTo>
                    <a:pt x="656" y="5548"/>
                    <a:pt x="2045" y="6647"/>
                    <a:pt x="3606" y="6647"/>
                  </a:cubicBezTo>
                  <a:cubicBezTo>
                    <a:pt x="3816" y="6647"/>
                    <a:pt x="4030" y="6627"/>
                    <a:pt x="4244" y="6586"/>
                  </a:cubicBezTo>
                  <a:cubicBezTo>
                    <a:pt x="6049" y="6238"/>
                    <a:pt x="7221" y="4496"/>
                    <a:pt x="6872" y="2691"/>
                  </a:cubicBezTo>
                  <a:cubicBezTo>
                    <a:pt x="6565" y="1100"/>
                    <a:pt x="5176" y="1"/>
                    <a:pt x="361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987000" y="2482600"/>
              <a:ext cx="160725" cy="145500"/>
            </a:xfrm>
            <a:custGeom>
              <a:rect b="b" l="l" r="r" t="t"/>
              <a:pathLst>
                <a:path extrusionOk="0" h="5820" w="6429">
                  <a:moveTo>
                    <a:pt x="5004" y="0"/>
                  </a:moveTo>
                  <a:cubicBezTo>
                    <a:pt x="5225" y="349"/>
                    <a:pt x="5384" y="697"/>
                    <a:pt x="5447" y="1140"/>
                  </a:cubicBezTo>
                  <a:cubicBezTo>
                    <a:pt x="5795" y="2914"/>
                    <a:pt x="4624" y="4656"/>
                    <a:pt x="2819" y="5004"/>
                  </a:cubicBezTo>
                  <a:cubicBezTo>
                    <a:pt x="2595" y="5051"/>
                    <a:pt x="2373" y="5074"/>
                    <a:pt x="2154" y="5074"/>
                  </a:cubicBezTo>
                  <a:cubicBezTo>
                    <a:pt x="1351" y="5074"/>
                    <a:pt x="597" y="4767"/>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3025775" y="2511075"/>
              <a:ext cx="76825" cy="80000"/>
            </a:xfrm>
            <a:custGeom>
              <a:rect b="b" l="l" r="r" t="t"/>
              <a:pathLst>
                <a:path extrusionOk="0" h="3200" w="3073">
                  <a:moveTo>
                    <a:pt x="824" y="920"/>
                  </a:moveTo>
                  <a:lnTo>
                    <a:pt x="2028" y="1331"/>
                  </a:lnTo>
                  <a:lnTo>
                    <a:pt x="1046" y="2155"/>
                  </a:lnTo>
                  <a:lnTo>
                    <a:pt x="824" y="920"/>
                  </a:lnTo>
                  <a:close/>
                  <a:moveTo>
                    <a:pt x="343" y="0"/>
                  </a:moveTo>
                  <a:cubicBezTo>
                    <a:pt x="263" y="0"/>
                    <a:pt x="189" y="35"/>
                    <a:pt x="127" y="96"/>
                  </a:cubicBezTo>
                  <a:cubicBezTo>
                    <a:pt x="32" y="160"/>
                    <a:pt x="1" y="255"/>
                    <a:pt x="1" y="350"/>
                  </a:cubicBezTo>
                  <a:cubicBezTo>
                    <a:pt x="1" y="381"/>
                    <a:pt x="1" y="413"/>
                    <a:pt x="1" y="445"/>
                  </a:cubicBezTo>
                  <a:lnTo>
                    <a:pt x="476" y="2915"/>
                  </a:lnTo>
                  <a:cubicBezTo>
                    <a:pt x="507" y="3042"/>
                    <a:pt x="603" y="3137"/>
                    <a:pt x="698" y="3168"/>
                  </a:cubicBezTo>
                  <a:cubicBezTo>
                    <a:pt x="761" y="3200"/>
                    <a:pt x="793" y="3200"/>
                    <a:pt x="824" y="3200"/>
                  </a:cubicBezTo>
                  <a:cubicBezTo>
                    <a:pt x="919" y="3200"/>
                    <a:pt x="983" y="3168"/>
                    <a:pt x="1046" y="3105"/>
                  </a:cubicBezTo>
                  <a:lnTo>
                    <a:pt x="2946" y="1458"/>
                  </a:lnTo>
                  <a:cubicBezTo>
                    <a:pt x="3041" y="1395"/>
                    <a:pt x="3073" y="1300"/>
                    <a:pt x="3073" y="1205"/>
                  </a:cubicBezTo>
                  <a:cubicBezTo>
                    <a:pt x="3073" y="1173"/>
                    <a:pt x="3073" y="1141"/>
                    <a:pt x="3073" y="1110"/>
                  </a:cubicBezTo>
                  <a:cubicBezTo>
                    <a:pt x="3041" y="983"/>
                    <a:pt x="2978" y="888"/>
                    <a:pt x="2851" y="856"/>
                  </a:cubicBezTo>
                  <a:lnTo>
                    <a:pt x="476" y="33"/>
                  </a:lnTo>
                  <a:cubicBezTo>
                    <a:pt x="431" y="11"/>
                    <a:pt x="386" y="0"/>
                    <a:pt x="343"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2851600" y="2381925"/>
              <a:ext cx="32500" cy="84850"/>
            </a:xfrm>
            <a:custGeom>
              <a:rect b="b" l="l" r="r" t="t"/>
              <a:pathLst>
                <a:path extrusionOk="0" h="3394" w="1300">
                  <a:moveTo>
                    <a:pt x="376" y="0"/>
                  </a:moveTo>
                  <a:cubicBezTo>
                    <a:pt x="357" y="0"/>
                    <a:pt x="337" y="2"/>
                    <a:pt x="317" y="5"/>
                  </a:cubicBezTo>
                  <a:cubicBezTo>
                    <a:pt x="127" y="69"/>
                    <a:pt x="1" y="227"/>
                    <a:pt x="32" y="449"/>
                  </a:cubicBezTo>
                  <a:lnTo>
                    <a:pt x="571" y="3109"/>
                  </a:lnTo>
                  <a:cubicBezTo>
                    <a:pt x="602" y="3267"/>
                    <a:pt x="729" y="3394"/>
                    <a:pt x="919" y="3394"/>
                  </a:cubicBezTo>
                  <a:cubicBezTo>
                    <a:pt x="919" y="3394"/>
                    <a:pt x="951" y="3394"/>
                    <a:pt x="982" y="3362"/>
                  </a:cubicBezTo>
                  <a:cubicBezTo>
                    <a:pt x="1172" y="3331"/>
                    <a:pt x="1299" y="3141"/>
                    <a:pt x="1267" y="2951"/>
                  </a:cubicBezTo>
                  <a:lnTo>
                    <a:pt x="729" y="290"/>
                  </a:lnTo>
                  <a:cubicBezTo>
                    <a:pt x="701" y="120"/>
                    <a:pt x="545" y="0"/>
                    <a:pt x="376"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2824675" y="2408850"/>
              <a:ext cx="86325" cy="31025"/>
            </a:xfrm>
            <a:custGeom>
              <a:rect b="b" l="l" r="r" t="t"/>
              <a:pathLst>
                <a:path extrusionOk="0" h="1241" w="3453">
                  <a:moveTo>
                    <a:pt x="3068" y="0"/>
                  </a:moveTo>
                  <a:cubicBezTo>
                    <a:pt x="3049" y="0"/>
                    <a:pt x="3029" y="2"/>
                    <a:pt x="3009" y="5"/>
                  </a:cubicBezTo>
                  <a:lnTo>
                    <a:pt x="318" y="512"/>
                  </a:lnTo>
                  <a:cubicBezTo>
                    <a:pt x="128" y="575"/>
                    <a:pt x="1" y="733"/>
                    <a:pt x="64" y="955"/>
                  </a:cubicBezTo>
                  <a:cubicBezTo>
                    <a:pt x="96" y="1113"/>
                    <a:pt x="223" y="1240"/>
                    <a:pt x="413" y="1240"/>
                  </a:cubicBezTo>
                  <a:cubicBezTo>
                    <a:pt x="413" y="1240"/>
                    <a:pt x="444" y="1240"/>
                    <a:pt x="476" y="1208"/>
                  </a:cubicBezTo>
                  <a:lnTo>
                    <a:pt x="3136" y="702"/>
                  </a:lnTo>
                  <a:cubicBezTo>
                    <a:pt x="3326" y="670"/>
                    <a:pt x="3453" y="480"/>
                    <a:pt x="3421" y="290"/>
                  </a:cubicBezTo>
                  <a:cubicBezTo>
                    <a:pt x="3393" y="120"/>
                    <a:pt x="3237" y="0"/>
                    <a:pt x="3068"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2694050" y="2566650"/>
              <a:ext cx="82375" cy="79850"/>
            </a:xfrm>
            <a:custGeom>
              <a:rect b="b" l="l" r="r" t="t"/>
              <a:pathLst>
                <a:path extrusionOk="0" h="3194" w="3295">
                  <a:moveTo>
                    <a:pt x="1647" y="724"/>
                  </a:moveTo>
                  <a:cubicBezTo>
                    <a:pt x="2059" y="724"/>
                    <a:pt x="2439" y="1009"/>
                    <a:pt x="2534" y="1420"/>
                  </a:cubicBezTo>
                  <a:cubicBezTo>
                    <a:pt x="2566" y="1674"/>
                    <a:pt x="2534" y="1895"/>
                    <a:pt x="2376" y="2117"/>
                  </a:cubicBezTo>
                  <a:cubicBezTo>
                    <a:pt x="2249" y="2307"/>
                    <a:pt x="2059" y="2434"/>
                    <a:pt x="1806" y="2465"/>
                  </a:cubicBezTo>
                  <a:cubicBezTo>
                    <a:pt x="1746" y="2482"/>
                    <a:pt x="1685" y="2490"/>
                    <a:pt x="1622" y="2490"/>
                  </a:cubicBezTo>
                  <a:cubicBezTo>
                    <a:pt x="1453" y="2490"/>
                    <a:pt x="1280" y="2431"/>
                    <a:pt x="1141" y="2339"/>
                  </a:cubicBezTo>
                  <a:cubicBezTo>
                    <a:pt x="951" y="2212"/>
                    <a:pt x="824" y="1990"/>
                    <a:pt x="761" y="1769"/>
                  </a:cubicBezTo>
                  <a:cubicBezTo>
                    <a:pt x="729" y="1547"/>
                    <a:pt x="761" y="1294"/>
                    <a:pt x="919" y="1104"/>
                  </a:cubicBezTo>
                  <a:cubicBezTo>
                    <a:pt x="1046" y="914"/>
                    <a:pt x="1236" y="787"/>
                    <a:pt x="1489" y="724"/>
                  </a:cubicBezTo>
                  <a:close/>
                  <a:moveTo>
                    <a:pt x="1650" y="0"/>
                  </a:moveTo>
                  <a:cubicBezTo>
                    <a:pt x="1555" y="0"/>
                    <a:pt x="1458" y="9"/>
                    <a:pt x="1362" y="27"/>
                  </a:cubicBezTo>
                  <a:cubicBezTo>
                    <a:pt x="919" y="122"/>
                    <a:pt x="570" y="344"/>
                    <a:pt x="317" y="692"/>
                  </a:cubicBezTo>
                  <a:cubicBezTo>
                    <a:pt x="95" y="1072"/>
                    <a:pt x="0" y="1484"/>
                    <a:pt x="64" y="1895"/>
                  </a:cubicBezTo>
                  <a:cubicBezTo>
                    <a:pt x="159" y="2339"/>
                    <a:pt x="412" y="2687"/>
                    <a:pt x="761" y="2940"/>
                  </a:cubicBezTo>
                  <a:cubicBezTo>
                    <a:pt x="1014" y="3099"/>
                    <a:pt x="1331" y="3194"/>
                    <a:pt x="1647" y="3194"/>
                  </a:cubicBezTo>
                  <a:cubicBezTo>
                    <a:pt x="1742" y="3194"/>
                    <a:pt x="1837" y="3194"/>
                    <a:pt x="1964" y="3162"/>
                  </a:cubicBezTo>
                  <a:cubicBezTo>
                    <a:pt x="2376" y="3099"/>
                    <a:pt x="2724" y="2845"/>
                    <a:pt x="2977" y="2497"/>
                  </a:cubicBezTo>
                  <a:cubicBezTo>
                    <a:pt x="3231" y="2149"/>
                    <a:pt x="3294" y="1705"/>
                    <a:pt x="3231" y="1294"/>
                  </a:cubicBezTo>
                  <a:cubicBezTo>
                    <a:pt x="3090" y="535"/>
                    <a:pt x="2401" y="0"/>
                    <a:pt x="1650"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2879325" y="2688900"/>
              <a:ext cx="91050" cy="71625"/>
            </a:xfrm>
            <a:custGeom>
              <a:rect b="b" l="l" r="r" t="t"/>
              <a:pathLst>
                <a:path extrusionOk="0" h="2865" w="3642">
                  <a:moveTo>
                    <a:pt x="2660" y="774"/>
                  </a:moveTo>
                  <a:lnTo>
                    <a:pt x="2850" y="1724"/>
                  </a:lnTo>
                  <a:lnTo>
                    <a:pt x="982" y="2072"/>
                  </a:lnTo>
                  <a:lnTo>
                    <a:pt x="792" y="1122"/>
                  </a:lnTo>
                  <a:lnTo>
                    <a:pt x="2660" y="774"/>
                  </a:lnTo>
                  <a:close/>
                  <a:moveTo>
                    <a:pt x="2965" y="1"/>
                  </a:moveTo>
                  <a:cubicBezTo>
                    <a:pt x="2938" y="1"/>
                    <a:pt x="2910" y="5"/>
                    <a:pt x="2882" y="14"/>
                  </a:cubicBezTo>
                  <a:lnTo>
                    <a:pt x="317" y="489"/>
                  </a:lnTo>
                  <a:cubicBezTo>
                    <a:pt x="127" y="521"/>
                    <a:pt x="0" y="711"/>
                    <a:pt x="32" y="901"/>
                  </a:cubicBezTo>
                  <a:lnTo>
                    <a:pt x="348" y="2579"/>
                  </a:lnTo>
                  <a:cubicBezTo>
                    <a:pt x="348" y="2674"/>
                    <a:pt x="412" y="2737"/>
                    <a:pt x="507" y="2801"/>
                  </a:cubicBezTo>
                  <a:cubicBezTo>
                    <a:pt x="538" y="2832"/>
                    <a:pt x="633" y="2864"/>
                    <a:pt x="697" y="2864"/>
                  </a:cubicBezTo>
                  <a:cubicBezTo>
                    <a:pt x="697" y="2864"/>
                    <a:pt x="728" y="2864"/>
                    <a:pt x="760" y="2832"/>
                  </a:cubicBezTo>
                  <a:lnTo>
                    <a:pt x="3325" y="2357"/>
                  </a:lnTo>
                  <a:cubicBezTo>
                    <a:pt x="3515" y="2326"/>
                    <a:pt x="3642" y="2136"/>
                    <a:pt x="3610" y="1946"/>
                  </a:cubicBezTo>
                  <a:lnTo>
                    <a:pt x="3294" y="267"/>
                  </a:lnTo>
                  <a:cubicBezTo>
                    <a:pt x="3262" y="204"/>
                    <a:pt x="3230" y="109"/>
                    <a:pt x="3135" y="46"/>
                  </a:cubicBezTo>
                  <a:cubicBezTo>
                    <a:pt x="3090" y="23"/>
                    <a:pt x="3030" y="1"/>
                    <a:pt x="2965"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1999700" y="2930975"/>
              <a:ext cx="345225" cy="317775"/>
            </a:xfrm>
            <a:custGeom>
              <a:rect b="b" l="l" r="r" t="t"/>
              <a:pathLst>
                <a:path extrusionOk="0" h="12711" w="13809">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2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1999700" y="2930975"/>
              <a:ext cx="345225" cy="317775"/>
            </a:xfrm>
            <a:custGeom>
              <a:rect b="b" l="l" r="r" t="t"/>
              <a:pathLst>
                <a:path extrusionOk="0" h="12711" w="13809">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2036925" y="2965500"/>
              <a:ext cx="270775" cy="249250"/>
            </a:xfrm>
            <a:custGeom>
              <a:rect b="b" l="l" r="r" t="t"/>
              <a:pathLst>
                <a:path extrusionOk="0" h="9970" w="10831">
                  <a:moveTo>
                    <a:pt x="5444" y="1"/>
                  </a:moveTo>
                  <a:cubicBezTo>
                    <a:pt x="5122" y="1"/>
                    <a:pt x="4795" y="32"/>
                    <a:pt x="4465" y="97"/>
                  </a:cubicBezTo>
                  <a:cubicBezTo>
                    <a:pt x="1774" y="604"/>
                    <a:pt x="0" y="3233"/>
                    <a:pt x="539" y="5924"/>
                  </a:cubicBezTo>
                  <a:cubicBezTo>
                    <a:pt x="987" y="8307"/>
                    <a:pt x="3097" y="9969"/>
                    <a:pt x="5442" y="9969"/>
                  </a:cubicBezTo>
                  <a:cubicBezTo>
                    <a:pt x="5747" y="9969"/>
                    <a:pt x="6056" y="9941"/>
                    <a:pt x="6366" y="9883"/>
                  </a:cubicBezTo>
                  <a:cubicBezTo>
                    <a:pt x="9057" y="9345"/>
                    <a:pt x="10831" y="6748"/>
                    <a:pt x="10324" y="4024"/>
                  </a:cubicBezTo>
                  <a:cubicBezTo>
                    <a:pt x="9851" y="1658"/>
                    <a:pt x="7787" y="1"/>
                    <a:pt x="544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2068575" y="2994050"/>
              <a:ext cx="239125" cy="220675"/>
            </a:xfrm>
            <a:custGeom>
              <a:rect b="b" l="l" r="r" t="t"/>
              <a:pathLst>
                <a:path extrusionOk="0" h="8827" w="9565">
                  <a:moveTo>
                    <a:pt x="7348" y="0"/>
                  </a:moveTo>
                  <a:lnTo>
                    <a:pt x="7348" y="0"/>
                  </a:lnTo>
                  <a:cubicBezTo>
                    <a:pt x="7696" y="539"/>
                    <a:pt x="7950" y="1140"/>
                    <a:pt x="8077" y="1806"/>
                  </a:cubicBezTo>
                  <a:cubicBezTo>
                    <a:pt x="8615" y="4497"/>
                    <a:pt x="6841" y="7126"/>
                    <a:pt x="4118" y="7664"/>
                  </a:cubicBezTo>
                  <a:cubicBezTo>
                    <a:pt x="3810" y="7722"/>
                    <a:pt x="3503" y="7750"/>
                    <a:pt x="3200" y="7750"/>
                  </a:cubicBezTo>
                  <a:cubicBezTo>
                    <a:pt x="2010" y="7750"/>
                    <a:pt x="885" y="7320"/>
                    <a:pt x="1" y="6588"/>
                  </a:cubicBezTo>
                  <a:lnTo>
                    <a:pt x="1" y="6588"/>
                  </a:lnTo>
                  <a:cubicBezTo>
                    <a:pt x="914" y="7958"/>
                    <a:pt x="2489" y="8826"/>
                    <a:pt x="4183" y="8826"/>
                  </a:cubicBezTo>
                  <a:cubicBezTo>
                    <a:pt x="4486" y="8826"/>
                    <a:pt x="4792" y="8799"/>
                    <a:pt x="5100" y="8741"/>
                  </a:cubicBezTo>
                  <a:cubicBezTo>
                    <a:pt x="7791" y="8203"/>
                    <a:pt x="9565" y="5606"/>
                    <a:pt x="9058" y="2882"/>
                  </a:cubicBezTo>
                  <a:cubicBezTo>
                    <a:pt x="8837" y="1711"/>
                    <a:pt x="8203" y="697"/>
                    <a:pt x="7348"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713150" y="2614075"/>
              <a:ext cx="914475" cy="1128975"/>
            </a:xfrm>
            <a:custGeom>
              <a:rect b="b" l="l" r="r" t="t"/>
              <a:pathLst>
                <a:path extrusionOk="0" h="45159" w="36579">
                  <a:moveTo>
                    <a:pt x="28947" y="0"/>
                  </a:moveTo>
                  <a:cubicBezTo>
                    <a:pt x="28319" y="0"/>
                    <a:pt x="27699" y="294"/>
                    <a:pt x="27173" y="980"/>
                  </a:cubicBezTo>
                  <a:cubicBezTo>
                    <a:pt x="25716" y="2880"/>
                    <a:pt x="26064" y="6744"/>
                    <a:pt x="21852" y="11716"/>
                  </a:cubicBezTo>
                  <a:cubicBezTo>
                    <a:pt x="18812" y="15294"/>
                    <a:pt x="20934" y="22357"/>
                    <a:pt x="16310" y="30084"/>
                  </a:cubicBezTo>
                  <a:cubicBezTo>
                    <a:pt x="11718" y="37811"/>
                    <a:pt x="0" y="45158"/>
                    <a:pt x="0" y="45158"/>
                  </a:cubicBezTo>
                  <a:lnTo>
                    <a:pt x="22929" y="45095"/>
                  </a:lnTo>
                  <a:cubicBezTo>
                    <a:pt x="36578" y="36354"/>
                    <a:pt x="29738" y="19855"/>
                    <a:pt x="29738" y="19855"/>
                  </a:cubicBezTo>
                  <a:cubicBezTo>
                    <a:pt x="35565" y="14661"/>
                    <a:pt x="32715" y="3862"/>
                    <a:pt x="31860" y="2215"/>
                  </a:cubicBezTo>
                  <a:cubicBezTo>
                    <a:pt x="31192" y="920"/>
                    <a:pt x="30059" y="0"/>
                    <a:pt x="2894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713150" y="3531625"/>
              <a:ext cx="908925" cy="682500"/>
            </a:xfrm>
            <a:custGeom>
              <a:rect b="b" l="l" r="r" t="t"/>
              <a:pathLst>
                <a:path extrusionOk="0" h="27300" w="36357">
                  <a:moveTo>
                    <a:pt x="10800" y="1"/>
                  </a:moveTo>
                  <a:cubicBezTo>
                    <a:pt x="7253" y="3421"/>
                    <a:pt x="3294" y="6239"/>
                    <a:pt x="1299" y="7601"/>
                  </a:cubicBezTo>
                  <a:lnTo>
                    <a:pt x="0" y="8456"/>
                  </a:lnTo>
                  <a:cubicBezTo>
                    <a:pt x="3864" y="21915"/>
                    <a:pt x="14188" y="27299"/>
                    <a:pt x="14188" y="27299"/>
                  </a:cubicBezTo>
                  <a:cubicBezTo>
                    <a:pt x="14505" y="27141"/>
                    <a:pt x="14790" y="26982"/>
                    <a:pt x="15107" y="26792"/>
                  </a:cubicBezTo>
                  <a:cubicBezTo>
                    <a:pt x="15202" y="26761"/>
                    <a:pt x="15297" y="26697"/>
                    <a:pt x="15392" y="26666"/>
                  </a:cubicBezTo>
                  <a:cubicBezTo>
                    <a:pt x="15613" y="26539"/>
                    <a:pt x="15867" y="26412"/>
                    <a:pt x="16088" y="26286"/>
                  </a:cubicBezTo>
                  <a:cubicBezTo>
                    <a:pt x="16183" y="26254"/>
                    <a:pt x="16278" y="26191"/>
                    <a:pt x="16373" y="26159"/>
                  </a:cubicBezTo>
                  <a:cubicBezTo>
                    <a:pt x="17007" y="25811"/>
                    <a:pt x="17672" y="25494"/>
                    <a:pt x="18337" y="25177"/>
                  </a:cubicBezTo>
                  <a:cubicBezTo>
                    <a:pt x="18400" y="25146"/>
                    <a:pt x="18464" y="25114"/>
                    <a:pt x="18527" y="25082"/>
                  </a:cubicBezTo>
                  <a:cubicBezTo>
                    <a:pt x="18812" y="24956"/>
                    <a:pt x="19097" y="24829"/>
                    <a:pt x="19382" y="24671"/>
                  </a:cubicBezTo>
                  <a:cubicBezTo>
                    <a:pt x="19445" y="24639"/>
                    <a:pt x="19509" y="24639"/>
                    <a:pt x="19540" y="24607"/>
                  </a:cubicBezTo>
                  <a:cubicBezTo>
                    <a:pt x="20237" y="24291"/>
                    <a:pt x="20965" y="23942"/>
                    <a:pt x="21662" y="23626"/>
                  </a:cubicBezTo>
                  <a:cubicBezTo>
                    <a:pt x="21694" y="23626"/>
                    <a:pt x="21725" y="23626"/>
                    <a:pt x="21757" y="23594"/>
                  </a:cubicBezTo>
                  <a:cubicBezTo>
                    <a:pt x="22074" y="23467"/>
                    <a:pt x="22390" y="23309"/>
                    <a:pt x="22707" y="23182"/>
                  </a:cubicBezTo>
                  <a:cubicBezTo>
                    <a:pt x="27521" y="21060"/>
                    <a:pt x="32366" y="19224"/>
                    <a:pt x="36357" y="17830"/>
                  </a:cubicBezTo>
                  <a:cubicBezTo>
                    <a:pt x="36008" y="17323"/>
                    <a:pt x="35755" y="16722"/>
                    <a:pt x="35596" y="15930"/>
                  </a:cubicBezTo>
                  <a:lnTo>
                    <a:pt x="35723" y="15930"/>
                  </a:lnTo>
                  <a:cubicBezTo>
                    <a:pt x="33665" y="15392"/>
                    <a:pt x="31733" y="14125"/>
                    <a:pt x="30308" y="11876"/>
                  </a:cubicBezTo>
                  <a:lnTo>
                    <a:pt x="30308" y="11876"/>
                  </a:lnTo>
                  <a:cubicBezTo>
                    <a:pt x="31163" y="15233"/>
                    <a:pt x="28439" y="17260"/>
                    <a:pt x="24101" y="19350"/>
                  </a:cubicBezTo>
                  <a:cubicBezTo>
                    <a:pt x="24101" y="19350"/>
                    <a:pt x="22287" y="20180"/>
                    <a:pt x="19933" y="20180"/>
                  </a:cubicBezTo>
                  <a:cubicBezTo>
                    <a:pt x="17045" y="20180"/>
                    <a:pt x="13343" y="18931"/>
                    <a:pt x="11180" y="13365"/>
                  </a:cubicBezTo>
                  <a:cubicBezTo>
                    <a:pt x="9596" y="9280"/>
                    <a:pt x="9945" y="4181"/>
                    <a:pt x="1080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1288725" y="2630650"/>
              <a:ext cx="133825" cy="240800"/>
            </a:xfrm>
            <a:custGeom>
              <a:rect b="b" l="l" r="r" t="t"/>
              <a:pathLst>
                <a:path extrusionOk="0" h="9632" w="5353">
                  <a:moveTo>
                    <a:pt x="4466" y="0"/>
                  </a:moveTo>
                  <a:cubicBezTo>
                    <a:pt x="4340" y="95"/>
                    <a:pt x="4245" y="190"/>
                    <a:pt x="4150" y="317"/>
                  </a:cubicBezTo>
                  <a:cubicBezTo>
                    <a:pt x="2851" y="1996"/>
                    <a:pt x="2978" y="5289"/>
                    <a:pt x="1" y="9533"/>
                  </a:cubicBezTo>
                  <a:cubicBezTo>
                    <a:pt x="180" y="9575"/>
                    <a:pt x="476" y="9631"/>
                    <a:pt x="841" y="9631"/>
                  </a:cubicBezTo>
                  <a:cubicBezTo>
                    <a:pt x="1570" y="9631"/>
                    <a:pt x="2577" y="9406"/>
                    <a:pt x="3484" y="8393"/>
                  </a:cubicBezTo>
                  <a:cubicBezTo>
                    <a:pt x="4783" y="6968"/>
                    <a:pt x="5353" y="3516"/>
                    <a:pt x="5195" y="1774"/>
                  </a:cubicBezTo>
                  <a:cubicBezTo>
                    <a:pt x="5131" y="887"/>
                    <a:pt x="4783" y="317"/>
                    <a:pt x="4466" y="0"/>
                  </a:cubicBezTo>
                  <a:close/>
                </a:path>
              </a:pathLst>
            </a:custGeom>
            <a:solidFill>
              <a:srgbClr val="EDD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1829475" y="3305975"/>
              <a:ext cx="163025" cy="138025"/>
            </a:xfrm>
            <a:custGeom>
              <a:rect b="b" l="l" r="r" t="t"/>
              <a:pathLst>
                <a:path extrusionOk="0" h="5521" w="6521">
                  <a:moveTo>
                    <a:pt x="4547" y="1"/>
                  </a:moveTo>
                  <a:cubicBezTo>
                    <a:pt x="4541" y="1"/>
                    <a:pt x="4535" y="1"/>
                    <a:pt x="4530" y="1"/>
                  </a:cubicBezTo>
                  <a:cubicBezTo>
                    <a:pt x="2819" y="33"/>
                    <a:pt x="1141" y="1426"/>
                    <a:pt x="1141" y="1426"/>
                  </a:cubicBezTo>
                  <a:cubicBezTo>
                    <a:pt x="1" y="2218"/>
                    <a:pt x="1046" y="5290"/>
                    <a:pt x="1774" y="5480"/>
                  </a:cubicBezTo>
                  <a:cubicBezTo>
                    <a:pt x="1880" y="5508"/>
                    <a:pt x="2007" y="5521"/>
                    <a:pt x="2151" y="5521"/>
                  </a:cubicBezTo>
                  <a:cubicBezTo>
                    <a:pt x="3294" y="5521"/>
                    <a:pt x="5451" y="4698"/>
                    <a:pt x="5733" y="4276"/>
                  </a:cubicBezTo>
                  <a:cubicBezTo>
                    <a:pt x="6521" y="3268"/>
                    <a:pt x="5772" y="1"/>
                    <a:pt x="4547" y="1"/>
                  </a:cubicBezTo>
                  <a:close/>
                </a:path>
              </a:pathLst>
            </a:custGeom>
            <a:solidFill>
              <a:srgbClr val="EDD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1783575" y="3510250"/>
              <a:ext cx="159850" cy="128775"/>
            </a:xfrm>
            <a:custGeom>
              <a:rect b="b" l="l" r="r" t="t"/>
              <a:pathLst>
                <a:path extrusionOk="0" h="5151" w="6394">
                  <a:moveTo>
                    <a:pt x="4356" y="0"/>
                  </a:moveTo>
                  <a:cubicBezTo>
                    <a:pt x="4350" y="0"/>
                    <a:pt x="4344" y="0"/>
                    <a:pt x="4339" y="1"/>
                  </a:cubicBezTo>
                  <a:cubicBezTo>
                    <a:pt x="2629" y="64"/>
                    <a:pt x="1140" y="1141"/>
                    <a:pt x="1140" y="1141"/>
                  </a:cubicBezTo>
                  <a:cubicBezTo>
                    <a:pt x="0" y="1932"/>
                    <a:pt x="1108" y="4941"/>
                    <a:pt x="1900" y="5099"/>
                  </a:cubicBezTo>
                  <a:cubicBezTo>
                    <a:pt x="2047" y="5135"/>
                    <a:pt x="2234" y="5151"/>
                    <a:pt x="2446" y="5151"/>
                  </a:cubicBezTo>
                  <a:cubicBezTo>
                    <a:pt x="3556" y="5151"/>
                    <a:pt x="5345" y="4711"/>
                    <a:pt x="5637" y="4339"/>
                  </a:cubicBezTo>
                  <a:cubicBezTo>
                    <a:pt x="6394" y="3330"/>
                    <a:pt x="5581" y="0"/>
                    <a:pt x="4356" y="0"/>
                  </a:cubicBezTo>
                  <a:close/>
                </a:path>
              </a:pathLst>
            </a:custGeom>
            <a:solidFill>
              <a:srgbClr val="EDD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1720225" y="3700250"/>
              <a:ext cx="159875" cy="129275"/>
            </a:xfrm>
            <a:custGeom>
              <a:rect b="b" l="l" r="r" t="t"/>
              <a:pathLst>
                <a:path extrusionOk="0" h="5171" w="6395">
                  <a:moveTo>
                    <a:pt x="4357" y="1"/>
                  </a:moveTo>
                  <a:cubicBezTo>
                    <a:pt x="4351" y="1"/>
                    <a:pt x="4345" y="1"/>
                    <a:pt x="4339" y="1"/>
                  </a:cubicBezTo>
                  <a:cubicBezTo>
                    <a:pt x="2629" y="64"/>
                    <a:pt x="1141" y="1141"/>
                    <a:pt x="1141" y="1141"/>
                  </a:cubicBezTo>
                  <a:cubicBezTo>
                    <a:pt x="0" y="1933"/>
                    <a:pt x="1109" y="4941"/>
                    <a:pt x="1901" y="5131"/>
                  </a:cubicBezTo>
                  <a:cubicBezTo>
                    <a:pt x="2031" y="5158"/>
                    <a:pt x="2192" y="5171"/>
                    <a:pt x="2374" y="5171"/>
                  </a:cubicBezTo>
                  <a:cubicBezTo>
                    <a:pt x="3477" y="5171"/>
                    <a:pt x="5339" y="4720"/>
                    <a:pt x="5638" y="4340"/>
                  </a:cubicBezTo>
                  <a:cubicBezTo>
                    <a:pt x="6394" y="3331"/>
                    <a:pt x="5582" y="1"/>
                    <a:pt x="4357" y="1"/>
                  </a:cubicBezTo>
                  <a:close/>
                </a:path>
              </a:pathLst>
            </a:custGeom>
            <a:solidFill>
              <a:srgbClr val="EDD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1619675" y="3945525"/>
              <a:ext cx="132250" cy="67525"/>
            </a:xfrm>
            <a:custGeom>
              <a:rect b="b" l="l" r="r" t="t"/>
              <a:pathLst>
                <a:path extrusionOk="0" h="2701" w="5290">
                  <a:moveTo>
                    <a:pt x="1776" y="1"/>
                  </a:moveTo>
                  <a:cubicBezTo>
                    <a:pt x="1518" y="1"/>
                    <a:pt x="1288" y="13"/>
                    <a:pt x="1109" y="39"/>
                  </a:cubicBezTo>
                  <a:cubicBezTo>
                    <a:pt x="571" y="102"/>
                    <a:pt x="191" y="672"/>
                    <a:pt x="1" y="1116"/>
                  </a:cubicBezTo>
                  <a:cubicBezTo>
                    <a:pt x="773" y="2274"/>
                    <a:pt x="2089" y="2700"/>
                    <a:pt x="3710" y="2700"/>
                  </a:cubicBezTo>
                  <a:cubicBezTo>
                    <a:pt x="4084" y="2700"/>
                    <a:pt x="4474" y="2677"/>
                    <a:pt x="4878" y="2636"/>
                  </a:cubicBezTo>
                  <a:cubicBezTo>
                    <a:pt x="5131" y="1908"/>
                    <a:pt x="5289" y="894"/>
                    <a:pt x="4846" y="577"/>
                  </a:cubicBezTo>
                  <a:cubicBezTo>
                    <a:pt x="4265" y="198"/>
                    <a:pt x="2796" y="1"/>
                    <a:pt x="1776" y="1"/>
                  </a:cubicBezTo>
                  <a:close/>
                </a:path>
              </a:pathLst>
            </a:custGeom>
            <a:solidFill>
              <a:srgbClr val="EDD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1208775" y="3110425"/>
              <a:ext cx="405375" cy="650825"/>
            </a:xfrm>
            <a:custGeom>
              <a:rect b="b" l="l" r="r" t="t"/>
              <a:pathLst>
                <a:path extrusionOk="0" h="26033" w="16215">
                  <a:moveTo>
                    <a:pt x="9913" y="1"/>
                  </a:moveTo>
                  <a:cubicBezTo>
                    <a:pt x="9913" y="1"/>
                    <a:pt x="11939" y="7855"/>
                    <a:pt x="9913" y="14093"/>
                  </a:cubicBezTo>
                  <a:cubicBezTo>
                    <a:pt x="7854" y="20332"/>
                    <a:pt x="4972" y="23436"/>
                    <a:pt x="0" y="26033"/>
                  </a:cubicBezTo>
                  <a:cubicBezTo>
                    <a:pt x="0" y="26033"/>
                    <a:pt x="3199" y="25906"/>
                    <a:pt x="5067" y="24576"/>
                  </a:cubicBezTo>
                  <a:cubicBezTo>
                    <a:pt x="16215" y="15582"/>
                    <a:pt x="9913" y="2"/>
                    <a:pt x="9913"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1204025" y="2629850"/>
              <a:ext cx="423600" cy="1138525"/>
            </a:xfrm>
            <a:custGeom>
              <a:rect b="b" l="l" r="r" t="t"/>
              <a:pathLst>
                <a:path extrusionOk="0" h="45541" w="16944">
                  <a:moveTo>
                    <a:pt x="10958" y="1"/>
                  </a:moveTo>
                  <a:lnTo>
                    <a:pt x="10958" y="1"/>
                  </a:lnTo>
                  <a:cubicBezTo>
                    <a:pt x="11559" y="1267"/>
                    <a:pt x="12826" y="4498"/>
                    <a:pt x="12700" y="9343"/>
                  </a:cubicBezTo>
                  <a:cubicBezTo>
                    <a:pt x="12510" y="15582"/>
                    <a:pt x="7981" y="19129"/>
                    <a:pt x="7981" y="19129"/>
                  </a:cubicBezTo>
                  <a:cubicBezTo>
                    <a:pt x="7981" y="19129"/>
                    <a:pt x="10514" y="22391"/>
                    <a:pt x="10071" y="29611"/>
                  </a:cubicBezTo>
                  <a:cubicBezTo>
                    <a:pt x="9469" y="38890"/>
                    <a:pt x="4561" y="42152"/>
                    <a:pt x="0" y="45541"/>
                  </a:cubicBezTo>
                  <a:lnTo>
                    <a:pt x="3294" y="44464"/>
                  </a:lnTo>
                  <a:cubicBezTo>
                    <a:pt x="16943" y="35723"/>
                    <a:pt x="10103" y="19224"/>
                    <a:pt x="10103" y="19224"/>
                  </a:cubicBezTo>
                  <a:cubicBezTo>
                    <a:pt x="15930" y="14030"/>
                    <a:pt x="13080" y="3231"/>
                    <a:pt x="12225" y="1584"/>
                  </a:cubicBezTo>
                  <a:cubicBezTo>
                    <a:pt x="11908" y="951"/>
                    <a:pt x="11464" y="381"/>
                    <a:pt x="10958"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1683025" y="3309150"/>
              <a:ext cx="247025" cy="552650"/>
            </a:xfrm>
            <a:custGeom>
              <a:rect b="b" l="l" r="r" t="t"/>
              <a:pathLst>
                <a:path extrusionOk="0" h="22106" w="9881">
                  <a:moveTo>
                    <a:pt x="6556" y="1"/>
                  </a:moveTo>
                  <a:cubicBezTo>
                    <a:pt x="4877" y="1552"/>
                    <a:pt x="4719" y="3263"/>
                    <a:pt x="5542" y="4909"/>
                  </a:cubicBezTo>
                  <a:cubicBezTo>
                    <a:pt x="6176" y="6208"/>
                    <a:pt x="7632" y="6429"/>
                    <a:pt x="7632" y="6429"/>
                  </a:cubicBezTo>
                  <a:cubicBezTo>
                    <a:pt x="5986" y="7158"/>
                    <a:pt x="4624" y="7759"/>
                    <a:pt x="4117" y="8678"/>
                  </a:cubicBezTo>
                  <a:cubicBezTo>
                    <a:pt x="2439" y="11750"/>
                    <a:pt x="5035" y="14093"/>
                    <a:pt x="5035" y="14093"/>
                  </a:cubicBezTo>
                  <a:cubicBezTo>
                    <a:pt x="5035" y="14093"/>
                    <a:pt x="0" y="15360"/>
                    <a:pt x="950" y="19255"/>
                  </a:cubicBezTo>
                  <a:cubicBezTo>
                    <a:pt x="1552" y="21725"/>
                    <a:pt x="3990" y="22105"/>
                    <a:pt x="3990" y="22105"/>
                  </a:cubicBezTo>
                  <a:cubicBezTo>
                    <a:pt x="3990" y="22105"/>
                    <a:pt x="1869" y="21029"/>
                    <a:pt x="1520" y="18875"/>
                  </a:cubicBezTo>
                  <a:cubicBezTo>
                    <a:pt x="1203" y="16912"/>
                    <a:pt x="2407" y="15993"/>
                    <a:pt x="3927" y="15202"/>
                  </a:cubicBezTo>
                  <a:cubicBezTo>
                    <a:pt x="5415" y="14410"/>
                    <a:pt x="8772" y="13745"/>
                    <a:pt x="8772" y="13745"/>
                  </a:cubicBezTo>
                  <a:lnTo>
                    <a:pt x="8772" y="13745"/>
                  </a:lnTo>
                  <a:cubicBezTo>
                    <a:pt x="8772" y="13745"/>
                    <a:pt x="7126" y="13907"/>
                    <a:pt x="6225" y="13907"/>
                  </a:cubicBezTo>
                  <a:cubicBezTo>
                    <a:pt x="6150" y="13907"/>
                    <a:pt x="6081" y="13906"/>
                    <a:pt x="6017" y="13903"/>
                  </a:cubicBezTo>
                  <a:cubicBezTo>
                    <a:pt x="5320" y="13872"/>
                    <a:pt x="4497" y="12985"/>
                    <a:pt x="4180" y="11338"/>
                  </a:cubicBezTo>
                  <a:cubicBezTo>
                    <a:pt x="3864" y="9691"/>
                    <a:pt x="4497" y="8678"/>
                    <a:pt x="6492" y="7601"/>
                  </a:cubicBezTo>
                  <a:cubicBezTo>
                    <a:pt x="8519" y="6493"/>
                    <a:pt x="9881" y="6049"/>
                    <a:pt x="9881" y="6049"/>
                  </a:cubicBezTo>
                  <a:lnTo>
                    <a:pt x="9881" y="6049"/>
                  </a:lnTo>
                  <a:cubicBezTo>
                    <a:pt x="9450" y="6156"/>
                    <a:pt x="9053" y="6209"/>
                    <a:pt x="8690" y="6209"/>
                  </a:cubicBezTo>
                  <a:cubicBezTo>
                    <a:pt x="7211" y="6209"/>
                    <a:pt x="6279" y="5327"/>
                    <a:pt x="5795" y="3548"/>
                  </a:cubicBezTo>
                  <a:cubicBezTo>
                    <a:pt x="5447" y="2312"/>
                    <a:pt x="5986" y="951"/>
                    <a:pt x="655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14"/>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2" name="Shape 272"/>
        <p:cNvGrpSpPr/>
        <p:nvPr/>
      </p:nvGrpSpPr>
      <p:grpSpPr>
        <a:xfrm>
          <a:off x="0" y="0"/>
          <a:ext cx="0" cy="0"/>
          <a:chOff x="0" y="0"/>
          <a:chExt cx="0" cy="0"/>
        </a:xfrm>
      </p:grpSpPr>
      <p:sp>
        <p:nvSpPr>
          <p:cNvPr id="273" name="Google Shape;273;p15"/>
          <p:cNvSpPr txBox="1"/>
          <p:nvPr/>
        </p:nvSpPr>
        <p:spPr>
          <a:xfrm>
            <a:off x="710250" y="1708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Fira Sans Medium"/>
                <a:ea typeface="Fira Sans Medium"/>
                <a:cs typeface="Fira Sans Medium"/>
                <a:sym typeface="Fira Sans Medium"/>
              </a:rPr>
              <a:t>Introduction</a:t>
            </a:r>
            <a:endParaRPr sz="2300">
              <a:latin typeface="Fira Sans Medium"/>
              <a:ea typeface="Fira Sans Medium"/>
              <a:cs typeface="Fira Sans Medium"/>
              <a:sym typeface="Fira Sans Medium"/>
            </a:endParaRPr>
          </a:p>
        </p:txBody>
      </p:sp>
      <p:sp>
        <p:nvSpPr>
          <p:cNvPr id="274" name="Google Shape;274;p15"/>
          <p:cNvSpPr txBox="1"/>
          <p:nvPr/>
        </p:nvSpPr>
        <p:spPr>
          <a:xfrm>
            <a:off x="238675" y="1354335"/>
            <a:ext cx="5427600" cy="26997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SzPts val="1300"/>
              <a:buFont typeface="Fira Sans Light"/>
              <a:buChar char="●"/>
            </a:pPr>
            <a:r>
              <a:rPr b="1" lang="en" sz="1300">
                <a:latin typeface="Fira Sans"/>
                <a:ea typeface="Fira Sans"/>
                <a:cs typeface="Fira Sans"/>
                <a:sym typeface="Fira Sans"/>
              </a:rPr>
              <a:t>Problem Statement:</a:t>
            </a:r>
            <a:r>
              <a:rPr lang="en" sz="1300">
                <a:latin typeface="Fira Sans Light"/>
                <a:ea typeface="Fira Sans Light"/>
                <a:cs typeface="Fira Sans Light"/>
                <a:sym typeface="Fira Sans Light"/>
              </a:rPr>
              <a:t> Addressing energy inefficiency in aging urban infrastructures</a:t>
            </a:r>
            <a:r>
              <a:rPr lang="en" sz="1300">
                <a:latin typeface="Fira Sans Light"/>
                <a:ea typeface="Fira Sans Light"/>
                <a:cs typeface="Fira Sans Light"/>
                <a:sym typeface="Fira Sans Light"/>
              </a:rPr>
              <a:t>.</a:t>
            </a:r>
            <a:br>
              <a:rPr lang="en" sz="1300">
                <a:latin typeface="Fira Sans Light"/>
                <a:ea typeface="Fira Sans Light"/>
                <a:cs typeface="Fira Sans Light"/>
                <a:sym typeface="Fira Sans Light"/>
              </a:rPr>
            </a:br>
            <a:endParaRPr sz="1300">
              <a:latin typeface="Fira Sans Light"/>
              <a:ea typeface="Fira Sans Light"/>
              <a:cs typeface="Fira Sans Light"/>
              <a:sym typeface="Fira Sans Light"/>
            </a:endParaRPr>
          </a:p>
          <a:p>
            <a:pPr indent="-311150" lvl="0" marL="457200" marR="0" rtl="0" algn="l">
              <a:lnSpc>
                <a:spcPct val="100000"/>
              </a:lnSpc>
              <a:spcBef>
                <a:spcPts val="0"/>
              </a:spcBef>
              <a:spcAft>
                <a:spcPts val="0"/>
              </a:spcAft>
              <a:buSzPts val="1300"/>
              <a:buFont typeface="Fira Sans Light"/>
              <a:buChar char="●"/>
            </a:pPr>
            <a:r>
              <a:rPr b="1" lang="en" sz="1300">
                <a:latin typeface="Fira Sans"/>
                <a:ea typeface="Fira Sans"/>
                <a:cs typeface="Fira Sans"/>
                <a:sym typeface="Fira Sans"/>
              </a:rPr>
              <a:t>Relevance:</a:t>
            </a:r>
            <a:r>
              <a:rPr lang="en" sz="1300">
                <a:latin typeface="Fira Sans Light"/>
                <a:ea typeface="Fira Sans Light"/>
                <a:cs typeface="Fira Sans Light"/>
                <a:sym typeface="Fira Sans Light"/>
              </a:rPr>
              <a:t> Crucial for sustainable urban development and reducing environmental footprint.</a:t>
            </a:r>
            <a:br>
              <a:rPr lang="en" sz="1300">
                <a:latin typeface="Fira Sans Light"/>
                <a:ea typeface="Fira Sans Light"/>
                <a:cs typeface="Fira Sans Light"/>
                <a:sym typeface="Fira Sans Light"/>
              </a:rPr>
            </a:br>
            <a:endParaRPr sz="1300">
              <a:latin typeface="Fira Sans Light"/>
              <a:ea typeface="Fira Sans Light"/>
              <a:cs typeface="Fira Sans Light"/>
              <a:sym typeface="Fira Sans Light"/>
            </a:endParaRPr>
          </a:p>
          <a:p>
            <a:pPr indent="-311150" lvl="0" marL="457200" marR="0" rtl="0" algn="l">
              <a:lnSpc>
                <a:spcPct val="100000"/>
              </a:lnSpc>
              <a:spcBef>
                <a:spcPts val="0"/>
              </a:spcBef>
              <a:spcAft>
                <a:spcPts val="0"/>
              </a:spcAft>
              <a:buSzPts val="1300"/>
              <a:buFont typeface="Fira Sans Light"/>
              <a:buChar char="●"/>
            </a:pPr>
            <a:r>
              <a:rPr b="1" lang="en" sz="1300">
                <a:latin typeface="Fira Sans"/>
                <a:ea typeface="Fira Sans"/>
                <a:cs typeface="Fira Sans"/>
                <a:sym typeface="Fira Sans"/>
              </a:rPr>
              <a:t>Primary Objective:</a:t>
            </a:r>
            <a:r>
              <a:rPr lang="en" sz="1300">
                <a:latin typeface="Fira Sans Light"/>
                <a:ea typeface="Fira Sans Light"/>
                <a:cs typeface="Fira Sans Light"/>
                <a:sym typeface="Fira Sans Light"/>
              </a:rPr>
              <a:t> Analyze how building age influences energy consumption and efficiency in Chicago.</a:t>
            </a:r>
            <a:br>
              <a:rPr lang="en" sz="1300">
                <a:latin typeface="Fira Sans Light"/>
                <a:ea typeface="Fira Sans Light"/>
                <a:cs typeface="Fira Sans Light"/>
                <a:sym typeface="Fira Sans Light"/>
              </a:rPr>
            </a:br>
            <a:endParaRPr sz="1300">
              <a:latin typeface="Fira Sans Light"/>
              <a:ea typeface="Fira Sans Light"/>
              <a:cs typeface="Fira Sans Light"/>
              <a:sym typeface="Fira Sans Light"/>
            </a:endParaRPr>
          </a:p>
          <a:p>
            <a:pPr indent="-311150" lvl="0" marL="457200" marR="0" rtl="0" algn="l">
              <a:lnSpc>
                <a:spcPct val="100000"/>
              </a:lnSpc>
              <a:spcBef>
                <a:spcPts val="0"/>
              </a:spcBef>
              <a:spcAft>
                <a:spcPts val="0"/>
              </a:spcAft>
              <a:buSzPts val="1300"/>
              <a:buFont typeface="Fira Sans Light"/>
              <a:buChar char="●"/>
            </a:pPr>
            <a:r>
              <a:rPr b="1" lang="en" sz="1300">
                <a:latin typeface="Fira Sans"/>
                <a:ea typeface="Fira Sans"/>
                <a:cs typeface="Fira Sans"/>
                <a:sym typeface="Fira Sans"/>
              </a:rPr>
              <a:t>Impact:</a:t>
            </a:r>
            <a:r>
              <a:rPr lang="en" sz="1300">
                <a:latin typeface="Fira Sans Light"/>
                <a:ea typeface="Fira Sans Light"/>
                <a:cs typeface="Fira Sans Light"/>
                <a:sym typeface="Fira Sans Light"/>
              </a:rPr>
              <a:t> Inform policy decisions and practical interventions for energy conservation.</a:t>
            </a:r>
            <a:endParaRPr sz="1200">
              <a:solidFill>
                <a:schemeClr val="dk2"/>
              </a:solidFill>
            </a:endParaRPr>
          </a:p>
        </p:txBody>
      </p:sp>
      <p:sp>
        <p:nvSpPr>
          <p:cNvPr id="275" name="Google Shape;275;p15"/>
          <p:cNvSpPr/>
          <p:nvPr/>
        </p:nvSpPr>
        <p:spPr>
          <a:xfrm>
            <a:off x="6212555" y="1515861"/>
            <a:ext cx="2273374" cy="2071100"/>
          </a:xfrm>
          <a:custGeom>
            <a:rect b="b" l="l" r="r" t="t"/>
            <a:pathLst>
              <a:path extrusionOk="0" h="64455" w="7075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6182029" y="1384343"/>
            <a:ext cx="2334426" cy="2334394"/>
          </a:xfrm>
          <a:custGeom>
            <a:rect b="b" l="l" r="r" t="t"/>
            <a:pathLst>
              <a:path extrusionOk="0" h="72649" w="7265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5823816" y="2957486"/>
            <a:ext cx="3080350" cy="895758"/>
          </a:xfrm>
          <a:custGeom>
            <a:rect b="b" l="l" r="r" t="t"/>
            <a:pathLst>
              <a:path extrusionOk="0" h="27877" w="95864">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6385125" y="3174402"/>
            <a:ext cx="2056" cy="14267"/>
          </a:xfrm>
          <a:custGeom>
            <a:rect b="b" l="l" r="r" t="t"/>
            <a:pathLst>
              <a:path extrusionOk="0" h="444" w="64">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6374939" y="3176426"/>
            <a:ext cx="16323" cy="79399"/>
          </a:xfrm>
          <a:custGeom>
            <a:rect b="b" l="l" r="r" t="t"/>
            <a:pathLst>
              <a:path extrusionOk="0" h="2471" w="508">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6792579" y="2371421"/>
            <a:ext cx="4113" cy="9190"/>
          </a:xfrm>
          <a:custGeom>
            <a:rect b="b" l="l" r="r" t="t"/>
            <a:pathLst>
              <a:path extrusionOk="0" h="286" w="128">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6387150" y="3188636"/>
            <a:ext cx="4113" cy="8194"/>
          </a:xfrm>
          <a:custGeom>
            <a:rect b="b" l="l" r="r" t="t"/>
            <a:pathLst>
              <a:path extrusionOk="0" h="255" w="128">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6547343" y="1879922"/>
            <a:ext cx="271745" cy="379581"/>
          </a:xfrm>
          <a:custGeom>
            <a:rect b="b" l="l" r="r" t="t"/>
            <a:pathLst>
              <a:path extrusionOk="0" h="11813" w="8457">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6310238" y="1873014"/>
            <a:ext cx="365347" cy="599175"/>
          </a:xfrm>
          <a:custGeom>
            <a:rect b="b" l="l" r="r" t="t"/>
            <a:pathLst>
              <a:path extrusionOk="0" h="18647" w="1137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6434398" y="2610551"/>
            <a:ext cx="292084" cy="464058"/>
          </a:xfrm>
          <a:custGeom>
            <a:rect b="b" l="l" r="r" t="t"/>
            <a:pathLst>
              <a:path extrusionOk="0" h="14442" w="909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6451685" y="2380579"/>
            <a:ext cx="340926" cy="360237"/>
          </a:xfrm>
          <a:custGeom>
            <a:rect b="b" l="l" r="r" t="t"/>
            <a:pathLst>
              <a:path extrusionOk="0" h="11211" w="1061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6494421" y="2127182"/>
            <a:ext cx="316505" cy="355193"/>
          </a:xfrm>
          <a:custGeom>
            <a:rect b="b" l="l" r="r" t="t"/>
            <a:pathLst>
              <a:path extrusionOk="0" h="11054" w="985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6195833" y="2351167"/>
            <a:ext cx="234085" cy="825291"/>
          </a:xfrm>
          <a:custGeom>
            <a:rect b="b" l="l" r="r" t="t"/>
            <a:pathLst>
              <a:path extrusionOk="0" h="25684" w="7285">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6370858" y="2848771"/>
            <a:ext cx="27538" cy="342950"/>
          </a:xfrm>
          <a:custGeom>
            <a:rect b="b" l="l" r="r" t="t"/>
            <a:pathLst>
              <a:path extrusionOk="0" h="10673" w="857">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6527003" y="2273706"/>
            <a:ext cx="4081" cy="6137"/>
          </a:xfrm>
          <a:custGeom>
            <a:rect b="b" l="l" r="r" t="t"/>
            <a:pathLst>
              <a:path extrusionOk="0" h="191" w="127">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6428890" y="2589269"/>
            <a:ext cx="32" cy="1060"/>
          </a:xfrm>
          <a:custGeom>
            <a:rect b="b" l="l" r="r" t="t"/>
            <a:pathLst>
              <a:path extrusionOk="0" h="33" w="1">
                <a:moveTo>
                  <a:pt x="0" y="32"/>
                </a:moveTo>
                <a:lnTo>
                  <a:pt x="0" y="32"/>
                </a:lnTo>
                <a:lnTo>
                  <a:pt x="0" y="1"/>
                </a:ln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6391230" y="2840609"/>
            <a:ext cx="8162" cy="15295"/>
          </a:xfrm>
          <a:custGeom>
            <a:rect b="b" l="l" r="r" t="t"/>
            <a:pathLst>
              <a:path extrusionOk="0" h="476" w="254">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6530056" y="2271682"/>
            <a:ext cx="2056" cy="3085"/>
          </a:xfrm>
          <a:custGeom>
            <a:rect b="b" l="l" r="r" t="t"/>
            <a:pathLst>
              <a:path extrusionOk="0" h="96" w="64">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6307185" y="1875842"/>
            <a:ext cx="507822" cy="871080"/>
          </a:xfrm>
          <a:custGeom>
            <a:rect b="b" l="l" r="r" t="t"/>
            <a:pathLst>
              <a:path extrusionOk="0" h="27109" w="15804">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6450689" y="2598341"/>
            <a:ext cx="276789" cy="157738"/>
          </a:xfrm>
          <a:custGeom>
            <a:rect b="b" l="l" r="r" t="t"/>
            <a:pathLst>
              <a:path extrusionOk="0" h="4909" w="8614">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6238569" y="2632005"/>
            <a:ext cx="150637" cy="227980"/>
          </a:xfrm>
          <a:custGeom>
            <a:rect b="b" l="l" r="r" t="t"/>
            <a:pathLst>
              <a:path extrusionOk="0" h="7095" w="4688">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6386121" y="2835532"/>
            <a:ext cx="8194" cy="24453"/>
          </a:xfrm>
          <a:custGeom>
            <a:rect b="b" l="l" r="r" t="t"/>
            <a:pathLst>
              <a:path extrusionOk="0" h="761" w="255">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6391230" y="2846714"/>
            <a:ext cx="1060" cy="2089"/>
          </a:xfrm>
          <a:custGeom>
            <a:rect b="b" l="l" r="r" t="t"/>
            <a:pathLst>
              <a:path extrusionOk="0" h="65" w="33">
                <a:moveTo>
                  <a:pt x="0" y="1"/>
                </a:moveTo>
                <a:cubicBezTo>
                  <a:pt x="0" y="1"/>
                  <a:pt x="0" y="33"/>
                  <a:pt x="0" y="33"/>
                </a:cubicBezTo>
                <a:lnTo>
                  <a:pt x="32" y="64"/>
                </a:lnTo>
                <a:cubicBezTo>
                  <a:pt x="32" y="33"/>
                  <a:pt x="0" y="33"/>
                  <a:pt x="0"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5926177" y="2382046"/>
            <a:ext cx="520032" cy="858516"/>
          </a:xfrm>
          <a:custGeom>
            <a:rect b="b" l="l" r="r" t="t"/>
            <a:pathLst>
              <a:path extrusionOk="0" h="26718" w="16184">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5975018" y="2357272"/>
            <a:ext cx="385719" cy="926027"/>
          </a:xfrm>
          <a:custGeom>
            <a:rect b="b" l="l" r="r" t="t"/>
            <a:pathLst>
              <a:path extrusionOk="0" h="28819" w="12004">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901756" y="2571982"/>
            <a:ext cx="267664" cy="93634"/>
          </a:xfrm>
          <a:custGeom>
            <a:rect b="b" l="l" r="r" t="t"/>
            <a:pathLst>
              <a:path extrusionOk="0" h="2914" w="833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987228" y="2760053"/>
            <a:ext cx="245267" cy="55172"/>
          </a:xfrm>
          <a:custGeom>
            <a:rect b="b" l="l" r="r" t="t"/>
            <a:pathLst>
              <a:path extrusionOk="0" h="1717" w="7633">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6047284" y="2915928"/>
            <a:ext cx="248320" cy="80428"/>
          </a:xfrm>
          <a:custGeom>
            <a:rect b="b" l="l" r="r" t="t"/>
            <a:pathLst>
              <a:path extrusionOk="0" h="2503" w="7728">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6146991" y="2423401"/>
            <a:ext cx="33611" cy="235114"/>
          </a:xfrm>
          <a:custGeom>
            <a:rect b="b" l="l" r="r" t="t"/>
            <a:pathLst>
              <a:path extrusionOk="0" h="7317" w="1046">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6222310" y="2592321"/>
            <a:ext cx="110954" cy="212717"/>
          </a:xfrm>
          <a:custGeom>
            <a:rect b="b" l="l" r="r" t="t"/>
            <a:pathLst>
              <a:path extrusionOk="0" h="6620" w="3453">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6292519" y="2810083"/>
            <a:ext cx="84476" cy="186272"/>
          </a:xfrm>
          <a:custGeom>
            <a:rect b="b" l="l" r="r" t="t"/>
            <a:pathLst>
              <a:path extrusionOk="0" h="5797" w="2629">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6214579" y="3132576"/>
            <a:ext cx="367403" cy="367371"/>
          </a:xfrm>
          <a:custGeom>
            <a:rect b="b" l="l" r="r" t="t"/>
            <a:pathLst>
              <a:path extrusionOk="0" h="11433" w="11434">
                <a:moveTo>
                  <a:pt x="1" y="0"/>
                </a:moveTo>
                <a:lnTo>
                  <a:pt x="1996" y="11433"/>
                </a:lnTo>
                <a:lnTo>
                  <a:pt x="9438" y="11433"/>
                </a:lnTo>
                <a:lnTo>
                  <a:pt x="1143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6168790" y="3028788"/>
            <a:ext cx="457952" cy="103820"/>
          </a:xfrm>
          <a:custGeom>
            <a:rect b="b" l="l" r="r" t="t"/>
            <a:pathLst>
              <a:path extrusionOk="0" h="3231" w="14252">
                <a:moveTo>
                  <a:pt x="1" y="0"/>
                </a:moveTo>
                <a:lnTo>
                  <a:pt x="1" y="3230"/>
                </a:lnTo>
                <a:lnTo>
                  <a:pt x="14252" y="3230"/>
                </a:lnTo>
                <a:lnTo>
                  <a:pt x="14252"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6214579" y="3132576"/>
            <a:ext cx="367403" cy="48874"/>
          </a:xfrm>
          <a:custGeom>
            <a:rect b="b" l="l" r="r" t="t"/>
            <a:pathLst>
              <a:path extrusionOk="0" h="1521" w="11434">
                <a:moveTo>
                  <a:pt x="1" y="0"/>
                </a:moveTo>
                <a:lnTo>
                  <a:pt x="254" y="1521"/>
                </a:lnTo>
                <a:lnTo>
                  <a:pt x="11180" y="1521"/>
                </a:lnTo>
                <a:lnTo>
                  <a:pt x="11433" y="0"/>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6153527" y="3518230"/>
            <a:ext cx="2375138" cy="176086"/>
          </a:xfrm>
          <a:custGeom>
            <a:rect b="b" l="l" r="r" t="t"/>
            <a:pathLst>
              <a:path extrusionOk="0" h="5480" w="73917">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6959475" y="1500084"/>
            <a:ext cx="960665" cy="1027533"/>
          </a:xfrm>
          <a:custGeom>
            <a:rect b="b" l="l" r="r" t="t"/>
            <a:pathLst>
              <a:path extrusionOk="0" h="31978" w="29897">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6961499" y="1481608"/>
            <a:ext cx="899614" cy="820632"/>
          </a:xfrm>
          <a:custGeom>
            <a:rect b="b" l="l" r="r" t="t"/>
            <a:pathLst>
              <a:path extrusionOk="0" h="25539" w="27997">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6447636" y="3045240"/>
            <a:ext cx="1824580" cy="505862"/>
          </a:xfrm>
          <a:custGeom>
            <a:rect b="b" l="l" r="r" t="t"/>
            <a:pathLst>
              <a:path extrusionOk="0" h="15743" w="56783">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6739688" y="2715657"/>
            <a:ext cx="377557" cy="568392"/>
          </a:xfrm>
          <a:custGeom>
            <a:rect b="b" l="l" r="r" t="t"/>
            <a:pathLst>
              <a:path extrusionOk="0" h="17689" w="1175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7105003" y="1885642"/>
            <a:ext cx="520032" cy="459720"/>
          </a:xfrm>
          <a:custGeom>
            <a:rect b="b" l="l" r="r" t="t"/>
            <a:pathLst>
              <a:path extrusionOk="0" h="14307" w="16184">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6730531" y="2221266"/>
            <a:ext cx="468106" cy="624367"/>
          </a:xfrm>
          <a:custGeom>
            <a:rect b="b" l="l" r="r" t="t"/>
            <a:pathLst>
              <a:path extrusionOk="0" h="19431" w="14568">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7542551" y="2715657"/>
            <a:ext cx="376561" cy="568392"/>
          </a:xfrm>
          <a:custGeom>
            <a:rect b="b" l="l" r="r" t="t"/>
            <a:pathLst>
              <a:path extrusionOk="0" h="17689" w="11719">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7461159" y="2221266"/>
            <a:ext cx="468138" cy="624367"/>
          </a:xfrm>
          <a:custGeom>
            <a:rect b="b" l="l" r="r" t="t"/>
            <a:pathLst>
              <a:path extrusionOk="0" h="19431" w="14569">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7005264" y="2181132"/>
            <a:ext cx="657399" cy="1024738"/>
          </a:xfrm>
          <a:custGeom>
            <a:rect b="b" l="l" r="r" t="t"/>
            <a:pathLst>
              <a:path extrusionOk="0" h="31891" w="20459">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7128395" y="2159411"/>
            <a:ext cx="439637" cy="236656"/>
          </a:xfrm>
          <a:custGeom>
            <a:rect b="b" l="l" r="r" t="t"/>
            <a:pathLst>
              <a:path extrusionOk="0" h="7365" w="13682">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7205738" y="1986024"/>
            <a:ext cx="266635" cy="371227"/>
          </a:xfrm>
          <a:custGeom>
            <a:rect b="b" l="l" r="r" t="t"/>
            <a:pathLst>
              <a:path extrusionOk="0" h="11553" w="8298">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7311583" y="1575435"/>
            <a:ext cx="501685" cy="786861"/>
          </a:xfrm>
          <a:custGeom>
            <a:rect b="b" l="l" r="r" t="t"/>
            <a:pathLst>
              <a:path extrusionOk="0" h="24488" w="15613">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7255608" y="1986024"/>
            <a:ext cx="166896" cy="185437"/>
          </a:xfrm>
          <a:custGeom>
            <a:rect b="b" l="l" r="r" t="t"/>
            <a:pathLst>
              <a:path extrusionOk="0" h="5771" w="5194">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7113132" y="1629675"/>
            <a:ext cx="413192" cy="500046"/>
          </a:xfrm>
          <a:custGeom>
            <a:rect b="b" l="l" r="r" t="t"/>
            <a:pathLst>
              <a:path extrusionOk="0" h="15562" w="12859">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7150792" y="1610363"/>
            <a:ext cx="383662" cy="341826"/>
          </a:xfrm>
          <a:custGeom>
            <a:rect b="b" l="l" r="r" t="t"/>
            <a:pathLst>
              <a:path extrusionOk="0" h="10638" w="1194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7095845" y="1588256"/>
            <a:ext cx="491531" cy="373862"/>
          </a:xfrm>
          <a:custGeom>
            <a:rect b="b" l="l" r="r" t="t"/>
            <a:pathLst>
              <a:path extrusionOk="0" h="11635" w="15297">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6871978" y="2693999"/>
            <a:ext cx="924002" cy="20372"/>
          </a:xfrm>
          <a:custGeom>
            <a:rect b="b" l="l" r="r" t="t"/>
            <a:pathLst>
              <a:path extrusionOk="0" h="634" w="28756">
                <a:moveTo>
                  <a:pt x="28471" y="0"/>
                </a:moveTo>
                <a:lnTo>
                  <a:pt x="222" y="64"/>
                </a:lnTo>
                <a:lnTo>
                  <a:pt x="0" y="634"/>
                </a:lnTo>
                <a:lnTo>
                  <a:pt x="28756" y="634"/>
                </a:lnTo>
                <a:lnTo>
                  <a:pt x="28471" y="0"/>
                </a:lnTo>
                <a:close/>
              </a:path>
            </a:pathLst>
          </a:custGeom>
          <a:solidFill>
            <a:srgbClr val="BD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7230159" y="3454126"/>
            <a:ext cx="480349" cy="175058"/>
          </a:xfrm>
          <a:custGeom>
            <a:rect b="b" l="l" r="r" t="t"/>
            <a:pathLst>
              <a:path extrusionOk="0" h="5448" w="14949">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7241341" y="3454126"/>
            <a:ext cx="469167" cy="160823"/>
          </a:xfrm>
          <a:custGeom>
            <a:rect b="b" l="l" r="r" t="t"/>
            <a:pathLst>
              <a:path extrusionOk="0" h="5005" w="14601">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6877055" y="2684842"/>
            <a:ext cx="913848" cy="613634"/>
          </a:xfrm>
          <a:custGeom>
            <a:rect b="b" l="l" r="r" t="t"/>
            <a:pathLst>
              <a:path extrusionOk="0" h="19097" w="2844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7449977" y="3455186"/>
            <a:ext cx="305291" cy="190385"/>
          </a:xfrm>
          <a:custGeom>
            <a:rect b="b" l="l" r="r" t="t"/>
            <a:pathLst>
              <a:path extrusionOk="0" h="5925" w="9501">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6869921" y="2702129"/>
            <a:ext cx="928083" cy="613634"/>
          </a:xfrm>
          <a:custGeom>
            <a:rect b="b" l="l" r="r" t="t"/>
            <a:pathLst>
              <a:path extrusionOk="0" h="19097" w="28883">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6928949" y="3314735"/>
            <a:ext cx="809032" cy="36663"/>
          </a:xfrm>
          <a:custGeom>
            <a:rect b="b" l="l" r="r" t="t"/>
            <a:pathLst>
              <a:path extrusionOk="0" h="1141" w="25178">
                <a:moveTo>
                  <a:pt x="0" y="0"/>
                </a:moveTo>
                <a:lnTo>
                  <a:pt x="0" y="1140"/>
                </a:lnTo>
                <a:lnTo>
                  <a:pt x="25177" y="1140"/>
                </a:lnTo>
                <a:lnTo>
                  <a:pt x="25177"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7273923" y="2952730"/>
            <a:ext cx="120111" cy="112207"/>
          </a:xfrm>
          <a:custGeom>
            <a:rect b="b" l="l" r="r" t="t"/>
            <a:pathLst>
              <a:path extrusionOk="0" h="3492" w="3738">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6408820" y="3053915"/>
            <a:ext cx="1012688" cy="548213"/>
          </a:xfrm>
          <a:custGeom>
            <a:rect b="b" l="l" r="r" t="t"/>
            <a:pathLst>
              <a:path extrusionOk="0" h="17061" w="31516">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7455054" y="3053980"/>
            <a:ext cx="804116" cy="509075"/>
          </a:xfrm>
          <a:custGeom>
            <a:rect b="b" l="l" r="r" t="t"/>
            <a:pathLst>
              <a:path extrusionOk="0" h="15843" w="25025">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7193528" y="3425656"/>
            <a:ext cx="317533" cy="180167"/>
          </a:xfrm>
          <a:custGeom>
            <a:rect b="b" l="l" r="r" t="t"/>
            <a:pathLst>
              <a:path extrusionOk="0" h="5607" w="9882">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6924868" y="3444968"/>
            <a:ext cx="451847" cy="136402"/>
          </a:xfrm>
          <a:custGeom>
            <a:rect b="b" l="l" r="r" t="t"/>
            <a:pathLst>
              <a:path extrusionOk="0" h="4245" w="14062">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6408788" y="3053980"/>
            <a:ext cx="804116" cy="509075"/>
          </a:xfrm>
          <a:custGeom>
            <a:rect b="b" l="l" r="r" t="t"/>
            <a:pathLst>
              <a:path extrusionOk="0" h="15843" w="25025">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6971685" y="3460584"/>
            <a:ext cx="463029" cy="168599"/>
          </a:xfrm>
          <a:custGeom>
            <a:rect b="b" l="l" r="r" t="t"/>
            <a:pathLst>
              <a:path extrusionOk="0" h="5247" w="1441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6905556" y="3455186"/>
            <a:ext cx="305291" cy="190385"/>
          </a:xfrm>
          <a:custGeom>
            <a:rect b="b" l="l" r="r" t="t"/>
            <a:pathLst>
              <a:path extrusionOk="0" h="5925" w="9501">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8242255" y="3310740"/>
            <a:ext cx="201503" cy="289032"/>
          </a:xfrm>
          <a:custGeom>
            <a:rect b="b" l="l" r="r" t="t"/>
            <a:pathLst>
              <a:path extrusionOk="0" h="8995" w="6271">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8261599" y="3328059"/>
            <a:ext cx="21400" cy="161819"/>
          </a:xfrm>
          <a:custGeom>
            <a:rect b="b" l="l" r="r" t="t"/>
            <a:pathLst>
              <a:path extrusionOk="0" h="5036" w="666">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8346043" y="3310740"/>
            <a:ext cx="97715" cy="289032"/>
          </a:xfrm>
          <a:custGeom>
            <a:rect b="b" l="l" r="r" t="t"/>
            <a:pathLst>
              <a:path extrusionOk="0" h="8995" w="3041">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8" name="Shape 348"/>
        <p:cNvGrpSpPr/>
        <p:nvPr/>
      </p:nvGrpSpPr>
      <p:grpSpPr>
        <a:xfrm>
          <a:off x="0" y="0"/>
          <a:ext cx="0" cy="0"/>
          <a:chOff x="0" y="0"/>
          <a:chExt cx="0" cy="0"/>
        </a:xfrm>
      </p:grpSpPr>
      <p:sp>
        <p:nvSpPr>
          <p:cNvPr id="349" name="Google Shape;349;p16"/>
          <p:cNvSpPr txBox="1"/>
          <p:nvPr/>
        </p:nvSpPr>
        <p:spPr>
          <a:xfrm>
            <a:off x="710250" y="1708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Fira Sans Medium"/>
                <a:ea typeface="Fira Sans Medium"/>
                <a:cs typeface="Fira Sans Medium"/>
                <a:sym typeface="Fira Sans Medium"/>
              </a:rPr>
              <a:t>Motivation</a:t>
            </a:r>
            <a:endParaRPr sz="2300">
              <a:latin typeface="Fira Sans Medium"/>
              <a:ea typeface="Fira Sans Medium"/>
              <a:cs typeface="Fira Sans Medium"/>
              <a:sym typeface="Fira Sans Medium"/>
            </a:endParaRPr>
          </a:p>
        </p:txBody>
      </p:sp>
      <p:sp>
        <p:nvSpPr>
          <p:cNvPr id="350" name="Google Shape;350;p16"/>
          <p:cNvSpPr txBox="1"/>
          <p:nvPr/>
        </p:nvSpPr>
        <p:spPr>
          <a:xfrm>
            <a:off x="315250" y="861300"/>
            <a:ext cx="5427600" cy="34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SzPts val="1300"/>
              <a:buFont typeface="Fira Sans Light"/>
              <a:buChar char="●"/>
            </a:pPr>
            <a:r>
              <a:rPr lang="en" sz="1300">
                <a:latin typeface="Fira Sans Light"/>
                <a:ea typeface="Fira Sans Light"/>
                <a:cs typeface="Fira Sans Light"/>
                <a:sym typeface="Fira Sans Light"/>
              </a:rPr>
              <a:t>Aging buildings in cities like Chicago demand urgent solutions to reduce energy inefficiency and support sustainable development.</a:t>
            </a:r>
            <a:br>
              <a:rPr lang="en" sz="1300">
                <a:latin typeface="Fira Sans Light"/>
                <a:ea typeface="Fira Sans Light"/>
                <a:cs typeface="Fira Sans Light"/>
                <a:sym typeface="Fira Sans Light"/>
              </a:rPr>
            </a:br>
            <a:endParaRPr sz="1300">
              <a:latin typeface="Fira Sans Light"/>
              <a:ea typeface="Fira Sans Light"/>
              <a:cs typeface="Fira Sans Light"/>
              <a:sym typeface="Fira Sans Light"/>
            </a:endParaRPr>
          </a:p>
          <a:p>
            <a:pPr indent="-311150" lvl="0" marL="457200" rtl="0" algn="l">
              <a:lnSpc>
                <a:spcPct val="115000"/>
              </a:lnSpc>
              <a:spcBef>
                <a:spcPts val="0"/>
              </a:spcBef>
              <a:spcAft>
                <a:spcPts val="0"/>
              </a:spcAft>
              <a:buSzPts val="1300"/>
              <a:buFont typeface="Fira Sans Light"/>
              <a:buChar char="●"/>
            </a:pPr>
            <a:r>
              <a:rPr lang="en" sz="1300">
                <a:latin typeface="Fira Sans Light"/>
                <a:ea typeface="Fira Sans Light"/>
                <a:cs typeface="Fira Sans Light"/>
                <a:sym typeface="Fira Sans Light"/>
              </a:rPr>
              <a:t>Improving energy efficiency reduces greenhouse gas emissions and lowers energy costs, benefiting both the environment and residents.</a:t>
            </a:r>
            <a:br>
              <a:rPr lang="en" sz="1300">
                <a:latin typeface="Fira Sans Light"/>
                <a:ea typeface="Fira Sans Light"/>
                <a:cs typeface="Fira Sans Light"/>
                <a:sym typeface="Fira Sans Light"/>
              </a:rPr>
            </a:br>
            <a:endParaRPr sz="1300">
              <a:latin typeface="Fira Sans Light"/>
              <a:ea typeface="Fira Sans Light"/>
              <a:cs typeface="Fira Sans Light"/>
              <a:sym typeface="Fira Sans Light"/>
            </a:endParaRPr>
          </a:p>
          <a:p>
            <a:pPr indent="-311150" lvl="0" marL="457200" rtl="0" algn="l">
              <a:lnSpc>
                <a:spcPct val="115000"/>
              </a:lnSpc>
              <a:spcBef>
                <a:spcPts val="0"/>
              </a:spcBef>
              <a:spcAft>
                <a:spcPts val="0"/>
              </a:spcAft>
              <a:buSzPts val="1300"/>
              <a:buFont typeface="Fira Sans Light"/>
              <a:buChar char="●"/>
            </a:pPr>
            <a:r>
              <a:rPr lang="en" sz="1300">
                <a:latin typeface="Fira Sans Light"/>
                <a:ea typeface="Fira Sans Light"/>
                <a:cs typeface="Fira Sans Light"/>
                <a:sym typeface="Fira Sans Light"/>
              </a:rPr>
              <a:t>Energy-efficient buildings improve comfort, reduce utility expenses, and contribute to healthier living conditions for urban communities.</a:t>
            </a:r>
            <a:br>
              <a:rPr lang="en" sz="1300">
                <a:latin typeface="Fira Sans Light"/>
                <a:ea typeface="Fira Sans Light"/>
                <a:cs typeface="Fira Sans Light"/>
                <a:sym typeface="Fira Sans Light"/>
              </a:rPr>
            </a:br>
            <a:endParaRPr sz="1300">
              <a:latin typeface="Fira Sans Light"/>
              <a:ea typeface="Fira Sans Light"/>
              <a:cs typeface="Fira Sans Light"/>
              <a:sym typeface="Fira Sans Light"/>
            </a:endParaRPr>
          </a:p>
          <a:p>
            <a:pPr indent="-311150" lvl="0" marL="457200" rtl="0" algn="l">
              <a:lnSpc>
                <a:spcPct val="115000"/>
              </a:lnSpc>
              <a:spcBef>
                <a:spcPts val="0"/>
              </a:spcBef>
              <a:spcAft>
                <a:spcPts val="0"/>
              </a:spcAft>
              <a:buSzPts val="1300"/>
              <a:buFont typeface="Fira Sans Light"/>
              <a:buChar char="●"/>
            </a:pPr>
            <a:r>
              <a:rPr lang="en" sz="1300">
                <a:latin typeface="Fira Sans Light"/>
                <a:ea typeface="Fira Sans Light"/>
                <a:cs typeface="Fira Sans Light"/>
                <a:sym typeface="Fira Sans Light"/>
              </a:rPr>
              <a:t>Research on energy efficiency in aging infrastructure inspires technological advancements and fosters a culture of sustainability.</a:t>
            </a:r>
            <a:endParaRPr sz="1200">
              <a:solidFill>
                <a:schemeClr val="dk2"/>
              </a:solidFill>
            </a:endParaRPr>
          </a:p>
        </p:txBody>
      </p:sp>
      <p:sp>
        <p:nvSpPr>
          <p:cNvPr id="351" name="Google Shape;351;p16"/>
          <p:cNvSpPr/>
          <p:nvPr/>
        </p:nvSpPr>
        <p:spPr>
          <a:xfrm>
            <a:off x="6740254" y="2471246"/>
            <a:ext cx="4113" cy="9190"/>
          </a:xfrm>
          <a:custGeom>
            <a:rect b="b" l="l" r="r" t="t"/>
            <a:pathLst>
              <a:path extrusionOk="0" h="286" w="128">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6474678" y="2373531"/>
            <a:ext cx="4081" cy="6137"/>
          </a:xfrm>
          <a:custGeom>
            <a:rect b="b" l="l" r="r" t="t"/>
            <a:pathLst>
              <a:path extrusionOk="0" h="191" w="127">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6477731" y="2371507"/>
            <a:ext cx="2056" cy="3085"/>
          </a:xfrm>
          <a:custGeom>
            <a:rect b="b" l="l" r="r" t="t"/>
            <a:pathLst>
              <a:path extrusionOk="0" h="96" w="64">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8261599" y="3328059"/>
            <a:ext cx="21400" cy="161819"/>
          </a:xfrm>
          <a:custGeom>
            <a:rect b="b" l="l" r="r" t="t"/>
            <a:pathLst>
              <a:path extrusionOk="0" h="5036" w="666">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16"/>
          <p:cNvGrpSpPr/>
          <p:nvPr/>
        </p:nvGrpSpPr>
        <p:grpSpPr>
          <a:xfrm>
            <a:off x="6321466" y="861536"/>
            <a:ext cx="2112291" cy="3228610"/>
            <a:chOff x="680166" y="937073"/>
            <a:chExt cx="2112291" cy="3228610"/>
          </a:xfrm>
        </p:grpSpPr>
        <p:sp>
          <p:nvSpPr>
            <p:cNvPr id="356" name="Google Shape;356;p16"/>
            <p:cNvSpPr/>
            <p:nvPr/>
          </p:nvSpPr>
          <p:spPr>
            <a:xfrm>
              <a:off x="1065189" y="3325504"/>
              <a:ext cx="579599" cy="579599"/>
            </a:xfrm>
            <a:custGeom>
              <a:rect b="b" l="l" r="r" t="t"/>
              <a:pathLst>
                <a:path extrusionOk="0" h="17545" w="17545">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1118540" y="3379912"/>
              <a:ext cx="472896" cy="471839"/>
            </a:xfrm>
            <a:custGeom>
              <a:rect b="b" l="l" r="r" t="t"/>
              <a:pathLst>
                <a:path extrusionOk="0" h="14283" w="14315">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1992085" y="1448653"/>
              <a:ext cx="556607" cy="556607"/>
            </a:xfrm>
            <a:custGeom>
              <a:rect b="b" l="l" r="r" t="t"/>
              <a:pathLst>
                <a:path extrusionOk="0" h="16849" w="16849">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2237964" y="1698497"/>
              <a:ext cx="63824" cy="56093"/>
            </a:xfrm>
            <a:custGeom>
              <a:rect b="b" l="l" r="r" t="t"/>
              <a:pathLst>
                <a:path extrusionOk="0" h="1698" w="1932">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p:nvPr/>
          </p:nvSpPr>
          <p:spPr>
            <a:xfrm>
              <a:off x="2107179" y="1563714"/>
              <a:ext cx="326452" cy="325692"/>
            </a:xfrm>
            <a:custGeom>
              <a:rect b="b" l="l" r="r" t="t"/>
              <a:pathLst>
                <a:path extrusionOk="0" h="9859" w="9882">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a:off x="2447208" y="1159894"/>
              <a:ext cx="330614" cy="327245"/>
            </a:xfrm>
            <a:custGeom>
              <a:rect b="b" l="l" r="r" t="t"/>
              <a:pathLst>
                <a:path extrusionOk="0" h="9906" w="10008">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2507860" y="1191443"/>
              <a:ext cx="207196" cy="183840"/>
            </a:xfrm>
            <a:custGeom>
              <a:rect b="b" l="l" r="r" t="t"/>
              <a:pathLst>
                <a:path extrusionOk="0" h="5565" w="6272">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a:off x="2559131" y="1226856"/>
              <a:ext cx="106736" cy="137095"/>
            </a:xfrm>
            <a:custGeom>
              <a:rect b="b" l="l" r="r" t="t"/>
              <a:pathLst>
                <a:path extrusionOk="0" h="4150" w="3231">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a:off x="771210" y="3734543"/>
              <a:ext cx="418487" cy="351823"/>
            </a:xfrm>
            <a:custGeom>
              <a:rect b="b" l="l" r="r" t="t"/>
              <a:pathLst>
                <a:path extrusionOk="0" h="10650" w="12668">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a:off x="680166" y="3780165"/>
              <a:ext cx="397609" cy="346735"/>
            </a:xfrm>
            <a:custGeom>
              <a:rect b="b" l="l" r="r" t="t"/>
              <a:pathLst>
                <a:path extrusionOk="0" h="10496" w="12036">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a:off x="705306" y="3837084"/>
              <a:ext cx="419544" cy="328599"/>
            </a:xfrm>
            <a:custGeom>
              <a:rect b="b" l="l" r="r" t="t"/>
              <a:pathLst>
                <a:path extrusionOk="0" h="9947" w="1270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a:off x="1227325" y="3473798"/>
              <a:ext cx="255328" cy="296357"/>
            </a:xfrm>
            <a:custGeom>
              <a:rect b="b" l="l" r="r" t="t"/>
              <a:pathLst>
                <a:path extrusionOk="0" h="8971" w="7729">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1290124" y="3557211"/>
              <a:ext cx="129728" cy="118265"/>
            </a:xfrm>
            <a:custGeom>
              <a:rect b="b" l="l" r="r" t="t"/>
              <a:pathLst>
                <a:path extrusionOk="0" h="3580" w="3927">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1231520" y="1700776"/>
              <a:ext cx="1161312" cy="1980448"/>
            </a:xfrm>
            <a:custGeom>
              <a:rect b="b" l="l" r="r" t="t"/>
              <a:pathLst>
                <a:path extrusionOk="0" h="59950" w="35154">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p:nvPr/>
          </p:nvSpPr>
          <p:spPr>
            <a:xfrm>
              <a:off x="2174141" y="3233435"/>
              <a:ext cx="473953" cy="865220"/>
            </a:xfrm>
            <a:custGeom>
              <a:rect b="b" l="l" r="r" t="t"/>
              <a:pathLst>
                <a:path extrusionOk="0" h="26191" w="14347">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2155311" y="3249127"/>
              <a:ext cx="469758" cy="855805"/>
            </a:xfrm>
            <a:custGeom>
              <a:rect b="b" l="l" r="r" t="t"/>
              <a:pathLst>
                <a:path extrusionOk="0" h="25906" w="1422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2335252" y="3302478"/>
              <a:ext cx="110932" cy="27221"/>
            </a:xfrm>
            <a:custGeom>
              <a:rect b="b" l="l" r="r" t="t"/>
              <a:pathLst>
                <a:path extrusionOk="0" h="824" w="3358">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2294454" y="3303536"/>
              <a:ext cx="27221" cy="26164"/>
            </a:xfrm>
            <a:custGeom>
              <a:rect b="b" l="l" r="r" t="t"/>
              <a:pathLst>
                <a:path extrusionOk="0" h="792" w="824">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2347806" y="3998196"/>
              <a:ext cx="80572" cy="79548"/>
            </a:xfrm>
            <a:custGeom>
              <a:rect b="b" l="l" r="r" t="t"/>
              <a:pathLst>
                <a:path extrusionOk="0" h="2408" w="2439">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2202386" y="3376774"/>
              <a:ext cx="380827" cy="594234"/>
            </a:xfrm>
            <a:custGeom>
              <a:rect b="b" l="l" r="r" t="t"/>
              <a:pathLst>
                <a:path extrusionOk="0" h="17988" w="11528">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2230631" y="3522194"/>
              <a:ext cx="326452" cy="297381"/>
            </a:xfrm>
            <a:custGeom>
              <a:rect b="b" l="l" r="r" t="t"/>
              <a:pathLst>
                <a:path extrusionOk="0" h="9002" w="9882">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2324780" y="3577858"/>
              <a:ext cx="157841" cy="183939"/>
            </a:xfrm>
            <a:custGeom>
              <a:rect b="b" l="l" r="r" t="t"/>
              <a:pathLst>
                <a:path extrusionOk="0" h="5568" w="4778">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1055774" y="2095181"/>
              <a:ext cx="1427013" cy="833836"/>
            </a:xfrm>
            <a:custGeom>
              <a:rect b="b" l="l" r="r" t="t"/>
              <a:pathLst>
                <a:path extrusionOk="0" h="25241" w="43197">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1043221" y="2107735"/>
              <a:ext cx="1427013" cy="823397"/>
            </a:xfrm>
            <a:custGeom>
              <a:rect b="b" l="l" r="r" t="t"/>
              <a:pathLst>
                <a:path extrusionOk="0" h="24925" w="43197">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
            <p:cNvSpPr/>
            <p:nvPr/>
          </p:nvSpPr>
          <p:spPr>
            <a:xfrm>
              <a:off x="762820" y="2928985"/>
              <a:ext cx="2029637" cy="226025"/>
            </a:xfrm>
            <a:custGeom>
              <a:rect b="b" l="l" r="r" t="t"/>
              <a:pathLst>
                <a:path extrusionOk="0" h="6842" w="61439">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762820" y="2931099"/>
              <a:ext cx="2005588" cy="121371"/>
            </a:xfrm>
            <a:custGeom>
              <a:rect b="b" l="l" r="r" t="t"/>
              <a:pathLst>
                <a:path extrusionOk="0" h="3674" w="60711">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1469009" y="2966645"/>
              <a:ext cx="583795" cy="56523"/>
            </a:xfrm>
            <a:custGeom>
              <a:rect b="b" l="l" r="r" t="t"/>
              <a:pathLst>
                <a:path extrusionOk="0" h="1711" w="17672">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1122703" y="2174697"/>
              <a:ext cx="1277430" cy="752240"/>
            </a:xfrm>
            <a:custGeom>
              <a:rect b="b" l="l" r="r" t="t"/>
              <a:pathLst>
                <a:path extrusionOk="0" h="22771" w="38669">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1454374" y="2275585"/>
              <a:ext cx="619373" cy="558391"/>
            </a:xfrm>
            <a:custGeom>
              <a:rect b="b" l="l" r="r" t="t"/>
              <a:pathLst>
                <a:path extrusionOk="0" h="16903" w="18749">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1631178" y="2376606"/>
              <a:ext cx="266791" cy="355721"/>
            </a:xfrm>
            <a:custGeom>
              <a:rect b="b" l="l" r="r" t="t"/>
              <a:pathLst>
                <a:path extrusionOk="0" h="10768" w="8076">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793179" y="937073"/>
              <a:ext cx="699913" cy="915433"/>
            </a:xfrm>
            <a:custGeom>
              <a:rect b="b" l="l" r="r" t="t"/>
              <a:pathLst>
                <a:path extrusionOk="0" h="27711" w="21187">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773292" y="957984"/>
              <a:ext cx="699946" cy="914409"/>
            </a:xfrm>
            <a:custGeom>
              <a:rect b="b" l="l" r="r" t="t"/>
              <a:pathLst>
                <a:path extrusionOk="0" h="27680" w="21188">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1082962" y="1765624"/>
              <a:ext cx="80605" cy="80605"/>
            </a:xfrm>
            <a:custGeom>
              <a:rect b="b" l="l" r="r" t="t"/>
              <a:pathLst>
                <a:path extrusionOk="0" h="2440" w="244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826643" y="1018670"/>
              <a:ext cx="593209" cy="725019"/>
            </a:xfrm>
            <a:custGeom>
              <a:rect b="b" l="l" r="r" t="t"/>
              <a:pathLst>
                <a:path extrusionOk="0" h="21947" w="17957">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a:off x="907216" y="1196894"/>
              <a:ext cx="432098" cy="380101"/>
            </a:xfrm>
            <a:custGeom>
              <a:rect b="b" l="l" r="r" t="t"/>
              <a:pathLst>
                <a:path extrusionOk="0" h="11506" w="1308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a:off x="1009723" y="1288202"/>
              <a:ext cx="227050" cy="206502"/>
            </a:xfrm>
            <a:custGeom>
              <a:rect b="b" l="l" r="r" t="t"/>
              <a:pathLst>
                <a:path extrusionOk="0" h="6251" w="6873">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16"/>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6" name="Shape 396"/>
        <p:cNvGrpSpPr/>
        <p:nvPr/>
      </p:nvGrpSpPr>
      <p:grpSpPr>
        <a:xfrm>
          <a:off x="0" y="0"/>
          <a:ext cx="0" cy="0"/>
          <a:chOff x="0" y="0"/>
          <a:chExt cx="0" cy="0"/>
        </a:xfrm>
      </p:grpSpPr>
      <p:sp>
        <p:nvSpPr>
          <p:cNvPr id="397" name="Google Shape;397;p17"/>
          <p:cNvSpPr txBox="1"/>
          <p:nvPr/>
        </p:nvSpPr>
        <p:spPr>
          <a:xfrm>
            <a:off x="710250" y="29750"/>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Fira Sans Medium"/>
                <a:ea typeface="Fira Sans Medium"/>
                <a:cs typeface="Fira Sans Medium"/>
                <a:sym typeface="Fira Sans Medium"/>
              </a:rPr>
              <a:t>Existing Methods</a:t>
            </a:r>
            <a:endParaRPr sz="2300">
              <a:latin typeface="Fira Sans Medium"/>
              <a:ea typeface="Fira Sans Medium"/>
              <a:cs typeface="Fira Sans Medium"/>
              <a:sym typeface="Fira Sans Medium"/>
            </a:endParaRPr>
          </a:p>
        </p:txBody>
      </p:sp>
      <p:sp>
        <p:nvSpPr>
          <p:cNvPr id="398" name="Google Shape;398;p17"/>
          <p:cNvSpPr txBox="1"/>
          <p:nvPr/>
        </p:nvSpPr>
        <p:spPr>
          <a:xfrm>
            <a:off x="308200" y="600225"/>
            <a:ext cx="8447700" cy="34209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1200"/>
              </a:spcBef>
              <a:spcAft>
                <a:spcPts val="0"/>
              </a:spcAft>
              <a:buSzPts val="1300"/>
              <a:buFont typeface="Fira Sans"/>
              <a:buChar char="●"/>
            </a:pPr>
            <a:r>
              <a:rPr b="1" lang="en" sz="1300">
                <a:latin typeface="Fira Sans"/>
                <a:ea typeface="Fira Sans"/>
                <a:cs typeface="Fira Sans"/>
                <a:sym typeface="Fira Sans"/>
              </a:rPr>
              <a:t>Environmental Monitoring Systems [1]</a:t>
            </a:r>
            <a:endParaRPr b="1" sz="1300">
              <a:latin typeface="Fira Sans"/>
              <a:ea typeface="Fira Sans"/>
              <a:cs typeface="Fira Sans"/>
              <a:sym typeface="Fira Sans"/>
            </a:endParaRPr>
          </a:p>
          <a:p>
            <a:pPr indent="0" lvl="0" marL="457200" marR="0" rtl="0" algn="l">
              <a:lnSpc>
                <a:spcPct val="115000"/>
              </a:lnSpc>
              <a:spcBef>
                <a:spcPts val="1200"/>
              </a:spcBef>
              <a:spcAft>
                <a:spcPts val="0"/>
              </a:spcAft>
              <a:buNone/>
            </a:pPr>
            <a:r>
              <a:rPr b="1" lang="en" sz="1300">
                <a:latin typeface="Fira Sans"/>
                <a:ea typeface="Fira Sans"/>
                <a:cs typeface="Fira Sans"/>
                <a:sym typeface="Fira Sans"/>
              </a:rPr>
              <a:t>Usage: </a:t>
            </a:r>
            <a:r>
              <a:rPr lang="en" sz="1300">
                <a:latin typeface="Fira Sans Light"/>
                <a:ea typeface="Fira Sans Light"/>
                <a:cs typeface="Fira Sans Light"/>
                <a:sym typeface="Fira Sans Light"/>
              </a:rPr>
              <a:t>Widely used by agencies for real-time environmental monitoring.</a:t>
            </a:r>
            <a:endParaRPr sz="1300">
              <a:latin typeface="Fira Sans Light"/>
              <a:ea typeface="Fira Sans Light"/>
              <a:cs typeface="Fira Sans Light"/>
              <a:sym typeface="Fira Sans Light"/>
            </a:endParaRPr>
          </a:p>
          <a:p>
            <a:pPr indent="457200" lvl="0" marL="0" marR="0" rtl="0" algn="l">
              <a:lnSpc>
                <a:spcPct val="115000"/>
              </a:lnSpc>
              <a:spcBef>
                <a:spcPts val="1200"/>
              </a:spcBef>
              <a:spcAft>
                <a:spcPts val="0"/>
              </a:spcAft>
              <a:buNone/>
            </a:pPr>
            <a:r>
              <a:rPr b="1" lang="en" sz="1300">
                <a:latin typeface="Fira Sans"/>
                <a:ea typeface="Fira Sans"/>
                <a:cs typeface="Fira Sans"/>
                <a:sym typeface="Fira Sans"/>
              </a:rPr>
              <a:t>Limitations:</a:t>
            </a:r>
            <a:r>
              <a:rPr lang="en" sz="1300">
                <a:latin typeface="Fira Sans Light"/>
                <a:ea typeface="Fira Sans Light"/>
                <a:cs typeface="Fira Sans Light"/>
                <a:sym typeface="Fira Sans Light"/>
              </a:rPr>
              <a:t> Lack integration with broader urban planning data.</a:t>
            </a:r>
            <a:endParaRPr sz="1300">
              <a:latin typeface="Fira Sans Light"/>
              <a:ea typeface="Fira Sans Light"/>
              <a:cs typeface="Fira Sans Light"/>
              <a:sym typeface="Fira Sans Light"/>
            </a:endParaRPr>
          </a:p>
          <a:p>
            <a:pPr indent="-311150" lvl="0" marL="457200" marR="0" rtl="0" algn="l">
              <a:lnSpc>
                <a:spcPct val="115000"/>
              </a:lnSpc>
              <a:spcBef>
                <a:spcPts val="1200"/>
              </a:spcBef>
              <a:spcAft>
                <a:spcPts val="0"/>
              </a:spcAft>
              <a:buSzPts val="1300"/>
              <a:buFont typeface="Fira Sans"/>
              <a:buChar char="●"/>
            </a:pPr>
            <a:r>
              <a:rPr b="1" lang="en" sz="1300">
                <a:latin typeface="Fira Sans"/>
                <a:ea typeface="Fira Sans"/>
                <a:cs typeface="Fira Sans"/>
                <a:sym typeface="Fira Sans"/>
              </a:rPr>
              <a:t>Energy Audits and Benchmarking [2]</a:t>
            </a:r>
            <a:endParaRPr b="1" sz="1300">
              <a:latin typeface="Fira Sans"/>
              <a:ea typeface="Fira Sans"/>
              <a:cs typeface="Fira Sans"/>
              <a:sym typeface="Fira Sans"/>
            </a:endParaRPr>
          </a:p>
          <a:p>
            <a:pPr indent="0" lvl="0" marL="457200" marR="0" rtl="0" algn="l">
              <a:lnSpc>
                <a:spcPct val="115000"/>
              </a:lnSpc>
              <a:spcBef>
                <a:spcPts val="1200"/>
              </a:spcBef>
              <a:spcAft>
                <a:spcPts val="0"/>
              </a:spcAft>
              <a:buNone/>
            </a:pPr>
            <a:r>
              <a:rPr b="1" lang="en" sz="1300">
                <a:latin typeface="Fira Sans"/>
                <a:ea typeface="Fira Sans"/>
                <a:cs typeface="Fira Sans"/>
                <a:sym typeface="Fira Sans"/>
              </a:rPr>
              <a:t>Usage:</a:t>
            </a:r>
            <a:r>
              <a:rPr lang="en" sz="1300">
                <a:latin typeface="Fira Sans Light"/>
                <a:ea typeface="Fira Sans Light"/>
                <a:cs typeface="Fira Sans Light"/>
                <a:sym typeface="Fira Sans Light"/>
              </a:rPr>
              <a:t> Assess and benchmark energy consumption in buildings.</a:t>
            </a:r>
            <a:endParaRPr sz="1300">
              <a:latin typeface="Fira Sans Light"/>
              <a:ea typeface="Fira Sans Light"/>
              <a:cs typeface="Fira Sans Light"/>
              <a:sym typeface="Fira Sans Light"/>
            </a:endParaRPr>
          </a:p>
          <a:p>
            <a:pPr indent="0" lvl="0" marL="457200" marR="0" rtl="0" algn="l">
              <a:lnSpc>
                <a:spcPct val="115000"/>
              </a:lnSpc>
              <a:spcBef>
                <a:spcPts val="1200"/>
              </a:spcBef>
              <a:spcAft>
                <a:spcPts val="0"/>
              </a:spcAft>
              <a:buNone/>
            </a:pPr>
            <a:r>
              <a:rPr b="1" lang="en" sz="1300">
                <a:latin typeface="Fira Sans"/>
                <a:ea typeface="Fira Sans"/>
                <a:cs typeface="Fira Sans"/>
                <a:sym typeface="Fira Sans"/>
              </a:rPr>
              <a:t>Limitations:</a:t>
            </a:r>
            <a:r>
              <a:rPr lang="en" sz="1300">
                <a:latin typeface="Fira Sans Light"/>
                <a:ea typeface="Fira Sans Light"/>
                <a:cs typeface="Fira Sans Light"/>
                <a:sym typeface="Fira Sans Light"/>
              </a:rPr>
              <a:t> Limited application at a broader urban scale.</a:t>
            </a:r>
            <a:endParaRPr sz="1300">
              <a:latin typeface="Fira Sans Light"/>
              <a:ea typeface="Fira Sans Light"/>
              <a:cs typeface="Fira Sans Light"/>
              <a:sym typeface="Fira Sans Light"/>
            </a:endParaRPr>
          </a:p>
          <a:p>
            <a:pPr indent="-311150" lvl="0" marL="457200" marR="0" rtl="0" algn="l">
              <a:lnSpc>
                <a:spcPct val="115000"/>
              </a:lnSpc>
              <a:spcBef>
                <a:spcPts val="1200"/>
              </a:spcBef>
              <a:spcAft>
                <a:spcPts val="0"/>
              </a:spcAft>
              <a:buSzPts val="1300"/>
              <a:buFont typeface="Fira Sans"/>
              <a:buChar char="●"/>
            </a:pPr>
            <a:r>
              <a:rPr b="1" lang="en" sz="1300">
                <a:latin typeface="Fira Sans"/>
                <a:ea typeface="Fira Sans"/>
                <a:cs typeface="Fira Sans"/>
                <a:sym typeface="Fira Sans"/>
              </a:rPr>
              <a:t>Public Engagement Platforms [3]</a:t>
            </a:r>
            <a:endParaRPr b="1" sz="1300">
              <a:latin typeface="Fira Sans"/>
              <a:ea typeface="Fira Sans"/>
              <a:cs typeface="Fira Sans"/>
              <a:sym typeface="Fira Sans"/>
            </a:endParaRPr>
          </a:p>
          <a:p>
            <a:pPr indent="0" lvl="0" marL="457200" marR="0" rtl="0" algn="l">
              <a:lnSpc>
                <a:spcPct val="115000"/>
              </a:lnSpc>
              <a:spcBef>
                <a:spcPts val="1200"/>
              </a:spcBef>
              <a:spcAft>
                <a:spcPts val="0"/>
              </a:spcAft>
              <a:buNone/>
            </a:pPr>
            <a:r>
              <a:rPr b="1" lang="en" sz="1300">
                <a:latin typeface="Fira Sans"/>
                <a:ea typeface="Fira Sans"/>
                <a:cs typeface="Fira Sans"/>
                <a:sym typeface="Fira Sans"/>
              </a:rPr>
              <a:t>Usage: </a:t>
            </a:r>
            <a:r>
              <a:rPr lang="en" sz="1300">
                <a:latin typeface="Fira Sans Light"/>
                <a:ea typeface="Fira Sans Light"/>
                <a:cs typeface="Fira Sans Light"/>
                <a:sym typeface="Fira Sans Light"/>
              </a:rPr>
              <a:t>Engage the public in environmental monitoring.</a:t>
            </a:r>
            <a:endParaRPr sz="1300">
              <a:latin typeface="Fira Sans Light"/>
              <a:ea typeface="Fira Sans Light"/>
              <a:cs typeface="Fira Sans Light"/>
              <a:sym typeface="Fira Sans Light"/>
            </a:endParaRPr>
          </a:p>
          <a:p>
            <a:pPr indent="0" lvl="0" marL="457200" marR="0" rtl="0" algn="l">
              <a:lnSpc>
                <a:spcPct val="115000"/>
              </a:lnSpc>
              <a:spcBef>
                <a:spcPts val="1200"/>
              </a:spcBef>
              <a:spcAft>
                <a:spcPts val="1200"/>
              </a:spcAft>
              <a:buNone/>
            </a:pPr>
            <a:r>
              <a:rPr b="1" lang="en" sz="1300">
                <a:latin typeface="Fira Sans"/>
                <a:ea typeface="Fira Sans"/>
                <a:cs typeface="Fira Sans"/>
                <a:sym typeface="Fira Sans"/>
              </a:rPr>
              <a:t>Limitations: </a:t>
            </a:r>
            <a:r>
              <a:rPr lang="en" sz="1300">
                <a:latin typeface="Fira Sans Light"/>
                <a:ea typeface="Fira Sans Light"/>
                <a:cs typeface="Fira Sans Light"/>
                <a:sym typeface="Fira Sans Light"/>
              </a:rPr>
              <a:t>Variable data quality and limited public participation.</a:t>
            </a:r>
            <a:endParaRPr sz="1300">
              <a:latin typeface="Fira Sans Light"/>
              <a:ea typeface="Fira Sans Light"/>
              <a:cs typeface="Fira Sans Light"/>
              <a:sym typeface="Fira Sans Light"/>
            </a:endParaRPr>
          </a:p>
        </p:txBody>
      </p:sp>
      <p:sp>
        <p:nvSpPr>
          <p:cNvPr id="399" name="Google Shape;399;p17"/>
          <p:cNvSpPr/>
          <p:nvPr/>
        </p:nvSpPr>
        <p:spPr>
          <a:xfrm>
            <a:off x="6740254" y="2471246"/>
            <a:ext cx="4113" cy="9190"/>
          </a:xfrm>
          <a:custGeom>
            <a:rect b="b" l="l" r="r" t="t"/>
            <a:pathLst>
              <a:path extrusionOk="0" h="286" w="128">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6474678" y="2373531"/>
            <a:ext cx="4081" cy="6137"/>
          </a:xfrm>
          <a:custGeom>
            <a:rect b="b" l="l" r="r" t="t"/>
            <a:pathLst>
              <a:path extrusionOk="0" h="191" w="127">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6477731" y="2371507"/>
            <a:ext cx="2056" cy="3085"/>
          </a:xfrm>
          <a:custGeom>
            <a:rect b="b" l="l" r="r" t="t"/>
            <a:pathLst>
              <a:path extrusionOk="0" h="96" w="64">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8261599" y="3328059"/>
            <a:ext cx="21400" cy="161819"/>
          </a:xfrm>
          <a:custGeom>
            <a:rect b="b" l="l" r="r" t="t"/>
            <a:pathLst>
              <a:path extrusionOk="0" h="5036" w="666">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txBox="1"/>
          <p:nvPr/>
        </p:nvSpPr>
        <p:spPr>
          <a:xfrm>
            <a:off x="510725" y="4110400"/>
            <a:ext cx="7688700" cy="8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0E0E0E"/>
                </a:solidFill>
                <a:latin typeface="Lato"/>
                <a:ea typeface="Lato"/>
                <a:cs typeface="Lato"/>
                <a:sym typeface="Lato"/>
              </a:rPr>
              <a:t>[1] Apte, J. S., Messier, K. P., Gani, S., Brauer, M., Kirchstetter, T. W., Lunden, M. M., … &amp; Marshall, J. D. (2017). High-Resolution Air Pollution Mapping with Google Street View Cars: Exploiting Big Data. Environmental Science &amp; Technology, 51(12), 6999-7008.</a:t>
            </a:r>
            <a:endParaRPr sz="700">
              <a:solidFill>
                <a:srgbClr val="0E0E0E"/>
              </a:solidFill>
              <a:latin typeface="Lato"/>
              <a:ea typeface="Lato"/>
              <a:cs typeface="Lato"/>
              <a:sym typeface="Lato"/>
            </a:endParaRPr>
          </a:p>
          <a:p>
            <a:pPr indent="0" lvl="0" marL="0" rtl="0" algn="l">
              <a:spcBef>
                <a:spcPts val="1200"/>
              </a:spcBef>
              <a:spcAft>
                <a:spcPts val="0"/>
              </a:spcAft>
              <a:buNone/>
            </a:pPr>
            <a:r>
              <a:rPr lang="en" sz="700">
                <a:solidFill>
                  <a:srgbClr val="0E0E0E"/>
                </a:solidFill>
                <a:latin typeface="Lato"/>
                <a:ea typeface="Lato"/>
                <a:cs typeface="Lato"/>
                <a:sym typeface="Lato"/>
              </a:rPr>
              <a:t>[2] Pérez-Lombard, L., Ortiz, J., &amp; Pout, C. (2008). A review on buildings energy consumption information. Energy and Buildings, 40(3), 394-398.</a:t>
            </a:r>
            <a:endParaRPr sz="700">
              <a:solidFill>
                <a:srgbClr val="0E0E0E"/>
              </a:solidFill>
              <a:latin typeface="Lato"/>
              <a:ea typeface="Lato"/>
              <a:cs typeface="Lato"/>
              <a:sym typeface="Lato"/>
            </a:endParaRPr>
          </a:p>
          <a:p>
            <a:pPr indent="0" lvl="0" marL="0" rtl="0" algn="l">
              <a:spcBef>
                <a:spcPts val="1200"/>
              </a:spcBef>
              <a:spcAft>
                <a:spcPts val="1200"/>
              </a:spcAft>
              <a:buNone/>
            </a:pPr>
            <a:r>
              <a:rPr lang="en" sz="700">
                <a:solidFill>
                  <a:srgbClr val="0E0E0E"/>
                </a:solidFill>
                <a:latin typeface="Lato"/>
                <a:ea typeface="Lato"/>
                <a:cs typeface="Lato"/>
                <a:sym typeface="Lato"/>
              </a:rPr>
              <a:t>[3] Kim, S., &amp; Lee, J. H. (2017). E-participation, transparency, and trust in local government. </a:t>
            </a:r>
            <a:r>
              <a:rPr i="1" lang="en" sz="700">
                <a:solidFill>
                  <a:srgbClr val="0E0E0E"/>
                </a:solidFill>
                <a:latin typeface="Lato"/>
                <a:ea typeface="Lato"/>
                <a:cs typeface="Lato"/>
                <a:sym typeface="Lato"/>
              </a:rPr>
              <a:t>Public Administration Review</a:t>
            </a:r>
            <a:r>
              <a:rPr lang="en" sz="700">
                <a:solidFill>
                  <a:srgbClr val="0E0E0E"/>
                </a:solidFill>
                <a:latin typeface="Lato"/>
                <a:ea typeface="Lato"/>
                <a:cs typeface="Lato"/>
                <a:sym typeface="Lato"/>
              </a:rPr>
              <a:t>, 77(6), 851-860.</a:t>
            </a:r>
            <a:endParaRPr sz="700">
              <a:solidFill>
                <a:srgbClr val="0E0E0E"/>
              </a:solidFill>
              <a:latin typeface="Lato"/>
              <a:ea typeface="Lato"/>
              <a:cs typeface="Lato"/>
              <a:sym typeface="Lato"/>
            </a:endParaRPr>
          </a:p>
        </p:txBody>
      </p:sp>
      <p:grpSp>
        <p:nvGrpSpPr>
          <p:cNvPr id="404" name="Google Shape;404;p17"/>
          <p:cNvGrpSpPr/>
          <p:nvPr/>
        </p:nvGrpSpPr>
        <p:grpSpPr>
          <a:xfrm>
            <a:off x="6171334" y="1683250"/>
            <a:ext cx="2584564" cy="1386694"/>
            <a:chOff x="2553878" y="2422103"/>
            <a:chExt cx="4038381" cy="2311927"/>
          </a:xfrm>
        </p:grpSpPr>
        <p:sp>
          <p:nvSpPr>
            <p:cNvPr id="405" name="Google Shape;405;p17"/>
            <p:cNvSpPr/>
            <p:nvPr/>
          </p:nvSpPr>
          <p:spPr>
            <a:xfrm>
              <a:off x="3910378" y="2683739"/>
              <a:ext cx="114752" cy="149086"/>
            </a:xfrm>
            <a:custGeom>
              <a:rect b="b" l="l" r="r" t="t"/>
              <a:pathLst>
                <a:path extrusionOk="0" h="4403" w="3389">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3816010" y="2647306"/>
              <a:ext cx="209119" cy="271320"/>
            </a:xfrm>
            <a:custGeom>
              <a:rect b="b" l="l" r="r" t="t"/>
              <a:pathLst>
                <a:path extrusionOk="0" h="8013" w="6176">
                  <a:moveTo>
                    <a:pt x="0" y="0"/>
                  </a:moveTo>
                  <a:lnTo>
                    <a:pt x="6176" y="8012"/>
                  </a:lnTo>
                  <a:lnTo>
                    <a:pt x="6176" y="7664"/>
                  </a:lnTo>
                  <a:lnTo>
                    <a:pt x="349" y="64"/>
                  </a:lnTo>
                  <a:cubicBezTo>
                    <a:pt x="254" y="64"/>
                    <a:pt x="127" y="32"/>
                    <a:pt x="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3744159" y="2638705"/>
              <a:ext cx="280970" cy="365688"/>
            </a:xfrm>
            <a:custGeom>
              <a:rect b="b" l="l" r="r" t="t"/>
              <a:pathLst>
                <a:path extrusionOk="0" h="10800" w="8298">
                  <a:moveTo>
                    <a:pt x="1" y="1"/>
                  </a:moveTo>
                  <a:lnTo>
                    <a:pt x="8298" y="10800"/>
                  </a:lnTo>
                  <a:lnTo>
                    <a:pt x="8298" y="10452"/>
                  </a:lnTo>
                  <a:lnTo>
                    <a:pt x="28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3681958" y="2641922"/>
              <a:ext cx="343171" cy="448273"/>
            </a:xfrm>
            <a:custGeom>
              <a:rect b="b" l="l" r="r" t="t"/>
              <a:pathLst>
                <a:path extrusionOk="0" h="13239" w="10135">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a:off x="3627274" y="2654789"/>
              <a:ext cx="397855" cy="516907"/>
            </a:xfrm>
            <a:custGeom>
              <a:rect b="b" l="l" r="r" t="t"/>
              <a:pathLst>
                <a:path extrusionOk="0" h="15266" w="1175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p:nvPr/>
          </p:nvSpPr>
          <p:spPr>
            <a:xfrm>
              <a:off x="3577940" y="2676256"/>
              <a:ext cx="416106" cy="538340"/>
            </a:xfrm>
            <a:custGeom>
              <a:rect b="b" l="l" r="r" t="t"/>
              <a:pathLst>
                <a:path extrusionOk="0" h="15899" w="12289">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a:off x="3533990" y="2703039"/>
              <a:ext cx="422539" cy="545857"/>
            </a:xfrm>
            <a:custGeom>
              <a:rect b="b" l="l" r="r" t="t"/>
              <a:pathLst>
                <a:path extrusionOk="0" h="16121" w="12479">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a:off x="3495390" y="2736290"/>
              <a:ext cx="418239" cy="541557"/>
            </a:xfrm>
            <a:custGeom>
              <a:rect b="b" l="l" r="r" t="t"/>
              <a:pathLst>
                <a:path extrusionOk="0" h="15994" w="12352">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a:off x="3461056" y="2777057"/>
              <a:ext cx="405372" cy="523306"/>
            </a:xfrm>
            <a:custGeom>
              <a:rect b="b" l="l" r="r" t="t"/>
              <a:pathLst>
                <a:path extrusionOk="0" h="15455" w="11972">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a:off x="3432105" y="2824224"/>
              <a:ext cx="380722" cy="491139"/>
            </a:xfrm>
            <a:custGeom>
              <a:rect b="b" l="l" r="r" t="t"/>
              <a:pathLst>
                <a:path extrusionOk="0" h="14505" w="11244">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a:off x="3410672" y="2879991"/>
              <a:ext cx="342088" cy="441805"/>
            </a:xfrm>
            <a:custGeom>
              <a:rect b="b" l="l" r="r" t="t"/>
              <a:pathLst>
                <a:path extrusionOk="0" h="13048" w="10103">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a:off x="3398889" y="2948626"/>
              <a:ext cx="284187" cy="368905"/>
            </a:xfrm>
            <a:custGeom>
              <a:rect b="b" l="l" r="r" t="t"/>
              <a:pathLst>
                <a:path extrusionOk="0" h="10895" w="8393">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a:off x="3403155" y="3038693"/>
              <a:ext cx="194119" cy="252020"/>
            </a:xfrm>
            <a:custGeom>
              <a:rect b="b" l="l" r="r" t="t"/>
              <a:pathLst>
                <a:path extrusionOk="0" h="7443" w="5733">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a:off x="3465356" y="4609628"/>
              <a:ext cx="2510313" cy="124402"/>
            </a:xfrm>
            <a:custGeom>
              <a:rect b="b" l="l" r="r" t="t"/>
              <a:pathLst>
                <a:path extrusionOk="0" h="3674" w="74138">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a:off x="6219054" y="2870341"/>
              <a:ext cx="18284" cy="27901"/>
            </a:xfrm>
            <a:custGeom>
              <a:rect b="b" l="l" r="r" t="t"/>
              <a:pathLst>
                <a:path extrusionOk="0" h="824" w="54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a:off x="6219054" y="3051560"/>
              <a:ext cx="13984" cy="10767"/>
            </a:xfrm>
            <a:custGeom>
              <a:rect b="b" l="l" r="r" t="t"/>
              <a:pathLst>
                <a:path extrusionOk="0" h="318" w="413">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a:off x="6219054" y="3090160"/>
              <a:ext cx="9684" cy="20418"/>
            </a:xfrm>
            <a:custGeom>
              <a:rect b="b" l="l" r="r" t="t"/>
              <a:pathLst>
                <a:path extrusionOk="0" h="603" w="286">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a:off x="6202971" y="2813490"/>
              <a:ext cx="3251" cy="1117"/>
            </a:xfrm>
            <a:custGeom>
              <a:rect b="b" l="l" r="r" t="t"/>
              <a:pathLst>
                <a:path extrusionOk="0" h="33" w="96">
                  <a:moveTo>
                    <a:pt x="1" y="1"/>
                  </a:moveTo>
                  <a:cubicBezTo>
                    <a:pt x="32" y="1"/>
                    <a:pt x="64" y="33"/>
                    <a:pt x="96" y="33"/>
                  </a:cubicBezTo>
                  <a:cubicBezTo>
                    <a:pt x="64" y="33"/>
                    <a:pt x="32" y="1"/>
                    <a:pt x="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p:nvPr/>
          </p:nvSpPr>
          <p:spPr>
            <a:xfrm>
              <a:off x="6137553" y="2821007"/>
              <a:ext cx="19368" cy="22551"/>
            </a:xfrm>
            <a:custGeom>
              <a:rect b="b" l="l" r="r" t="t"/>
              <a:pathLst>
                <a:path extrusionOk="0" h="666" w="572">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7"/>
            <p:cNvSpPr/>
            <p:nvPr/>
          </p:nvSpPr>
          <p:spPr>
            <a:xfrm>
              <a:off x="6178321" y="2815657"/>
              <a:ext cx="20418" cy="27901"/>
            </a:xfrm>
            <a:custGeom>
              <a:rect b="b" l="l" r="r" t="t"/>
              <a:pathLst>
                <a:path extrusionOk="0" h="824" w="603">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p:nvPr/>
          </p:nvSpPr>
          <p:spPr>
            <a:xfrm>
              <a:off x="6157937"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7"/>
            <p:cNvSpPr/>
            <p:nvPr/>
          </p:nvSpPr>
          <p:spPr>
            <a:xfrm>
              <a:off x="6199754"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7"/>
            <p:cNvSpPr/>
            <p:nvPr/>
          </p:nvSpPr>
          <p:spPr>
            <a:xfrm>
              <a:off x="6137553" y="2870341"/>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7"/>
            <p:cNvSpPr/>
            <p:nvPr/>
          </p:nvSpPr>
          <p:spPr>
            <a:xfrm>
              <a:off x="6178321" y="2870341"/>
              <a:ext cx="20418" cy="27901"/>
            </a:xfrm>
            <a:custGeom>
              <a:rect b="b" l="l" r="r" t="t"/>
              <a:pathLst>
                <a:path extrusionOk="0" h="824" w="603">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a:off x="6157937" y="289820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p:nvPr/>
          </p:nvSpPr>
          <p:spPr>
            <a:xfrm>
              <a:off x="6199754" y="2898208"/>
              <a:ext cx="19334" cy="23634"/>
            </a:xfrm>
            <a:custGeom>
              <a:rect b="b" l="l" r="r" t="t"/>
              <a:pathLst>
                <a:path extrusionOk="0" h="698" w="571">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p:nvPr/>
          </p:nvSpPr>
          <p:spPr>
            <a:xfrm>
              <a:off x="6137553" y="2925025"/>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a:off x="6178321" y="2925973"/>
              <a:ext cx="16117" cy="19469"/>
            </a:xfrm>
            <a:custGeom>
              <a:rect b="b" l="l" r="r" t="t"/>
              <a:pathLst>
                <a:path extrusionOk="0" h="575" w="476">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a:off x="6157937" y="2952892"/>
              <a:ext cx="15068" cy="26851"/>
            </a:xfrm>
            <a:custGeom>
              <a:rect b="b" l="l" r="r" t="t"/>
              <a:pathLst>
                <a:path extrusionOk="0" h="793" w="445">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a:off x="6137553" y="2980793"/>
              <a:ext cx="19368" cy="26817"/>
            </a:xfrm>
            <a:custGeom>
              <a:rect b="b" l="l" r="r" t="t"/>
              <a:pathLst>
                <a:path extrusionOk="0" h="792"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p:nvPr/>
          </p:nvSpPr>
          <p:spPr>
            <a:xfrm>
              <a:off x="6157937" y="300757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
            <p:cNvSpPr/>
            <p:nvPr/>
          </p:nvSpPr>
          <p:spPr>
            <a:xfrm>
              <a:off x="6137553" y="3035477"/>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7"/>
            <p:cNvSpPr/>
            <p:nvPr/>
          </p:nvSpPr>
          <p:spPr>
            <a:xfrm>
              <a:off x="6178321" y="3035477"/>
              <a:ext cx="20418" cy="26851"/>
            </a:xfrm>
            <a:custGeom>
              <a:rect b="b" l="l" r="r" t="t"/>
              <a:pathLst>
                <a:path extrusionOk="0" h="793" w="603">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p:nvPr/>
          </p:nvSpPr>
          <p:spPr>
            <a:xfrm>
              <a:off x="6157937"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7"/>
            <p:cNvSpPr/>
            <p:nvPr/>
          </p:nvSpPr>
          <p:spPr>
            <a:xfrm>
              <a:off x="6199754"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7"/>
            <p:cNvSpPr/>
            <p:nvPr/>
          </p:nvSpPr>
          <p:spPr>
            <a:xfrm>
              <a:off x="6137553" y="3090160"/>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p:nvPr/>
          </p:nvSpPr>
          <p:spPr>
            <a:xfrm>
              <a:off x="6178321" y="3090160"/>
              <a:ext cx="20418" cy="26851"/>
            </a:xfrm>
            <a:custGeom>
              <a:rect b="b" l="l" r="r" t="t"/>
              <a:pathLst>
                <a:path extrusionOk="0" h="793" w="603">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7"/>
            <p:cNvSpPr/>
            <p:nvPr/>
          </p:nvSpPr>
          <p:spPr>
            <a:xfrm>
              <a:off x="6157937" y="3116978"/>
              <a:ext cx="19334" cy="24684"/>
            </a:xfrm>
            <a:custGeom>
              <a:rect b="b" l="l" r="r" t="t"/>
              <a:pathLst>
                <a:path extrusionOk="0" h="729" w="571">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7"/>
            <p:cNvSpPr/>
            <p:nvPr/>
          </p:nvSpPr>
          <p:spPr>
            <a:xfrm>
              <a:off x="6199754" y="3116978"/>
              <a:ext cx="16117" cy="26817"/>
            </a:xfrm>
            <a:custGeom>
              <a:rect b="b" l="l" r="r" t="t"/>
              <a:pathLst>
                <a:path extrusionOk="0" h="792" w="476">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7"/>
            <p:cNvSpPr/>
            <p:nvPr/>
          </p:nvSpPr>
          <p:spPr>
            <a:xfrm>
              <a:off x="6187971" y="3144844"/>
              <a:ext cx="3251" cy="34"/>
            </a:xfrm>
            <a:custGeom>
              <a:rect b="b" l="l" r="r" t="t"/>
              <a:pathLst>
                <a:path extrusionOk="0" h="1" w="96">
                  <a:moveTo>
                    <a:pt x="0" y="1"/>
                  </a:moveTo>
                  <a:cubicBezTo>
                    <a:pt x="32" y="1"/>
                    <a:pt x="64" y="1"/>
                    <a:pt x="95" y="1"/>
                  </a:cubicBezTo>
                  <a:cubicBezTo>
                    <a:pt x="64" y="1"/>
                    <a:pt x="32" y="1"/>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a:off x="6075386" y="2689123"/>
              <a:ext cx="10734" cy="17167"/>
            </a:xfrm>
            <a:custGeom>
              <a:rect b="b" l="l" r="r" t="t"/>
              <a:pathLst>
                <a:path extrusionOk="0" h="507" w="317">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a:off x="6055002"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p:nvPr/>
          </p:nvSpPr>
          <p:spPr>
            <a:xfrm>
              <a:off x="6075386" y="2738457"/>
              <a:ext cx="3251" cy="17167"/>
            </a:xfrm>
            <a:custGeom>
              <a:rect b="b" l="l" r="r" t="t"/>
              <a:pathLst>
                <a:path extrusionOk="0" h="507" w="96">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7"/>
            <p:cNvSpPr/>
            <p:nvPr/>
          </p:nvSpPr>
          <p:spPr>
            <a:xfrm>
              <a:off x="6055002"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a:off x="6075386" y="3230646"/>
              <a:ext cx="7517" cy="22551"/>
            </a:xfrm>
            <a:custGeom>
              <a:rect b="b" l="l" r="r" t="t"/>
              <a:pathLst>
                <a:path extrusionOk="0" h="666" w="222">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p:nvPr/>
          </p:nvSpPr>
          <p:spPr>
            <a:xfrm>
              <a:off x="6055002" y="3254212"/>
              <a:ext cx="19334" cy="24718"/>
            </a:xfrm>
            <a:custGeom>
              <a:rect b="b" l="l" r="r" t="t"/>
              <a:pathLst>
                <a:path extrusionOk="0" h="730" w="571">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a:off x="6014269" y="2663389"/>
              <a:ext cx="19334" cy="16117"/>
            </a:xfrm>
            <a:custGeom>
              <a:rect b="b" l="l" r="r" t="t"/>
              <a:pathLst>
                <a:path extrusionOk="0" h="476" w="571">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a:off x="5993885"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a:off x="6035702"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a:off x="5973501" y="270625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6014269" y="2706256"/>
              <a:ext cx="20384" cy="27935"/>
            </a:xfrm>
            <a:custGeom>
              <a:rect b="b" l="l" r="r" t="t"/>
              <a:pathLst>
                <a:path extrusionOk="0" h="825" w="602">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5993885"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6035702"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a:off x="5973501" y="319952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a:off x="6014269" y="3199528"/>
              <a:ext cx="20384" cy="26851"/>
            </a:xfrm>
            <a:custGeom>
              <a:rect b="b" l="l" r="r" t="t"/>
              <a:pathLst>
                <a:path extrusionOk="0" h="793" w="602">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a:off x="5993885"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
            <p:cNvSpPr/>
            <p:nvPr/>
          </p:nvSpPr>
          <p:spPr>
            <a:xfrm>
              <a:off x="6035702"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a:off x="5974585" y="3254212"/>
              <a:ext cx="18251" cy="25767"/>
            </a:xfrm>
            <a:custGeom>
              <a:rect b="b" l="l" r="r" t="t"/>
              <a:pathLst>
                <a:path extrusionOk="0" h="761" w="539">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a:off x="6014269" y="3254212"/>
              <a:ext cx="20384" cy="26851"/>
            </a:xfrm>
            <a:custGeom>
              <a:rect b="b" l="l" r="r" t="t"/>
              <a:pathLst>
                <a:path extrusionOk="0" h="793" w="602">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
            <p:cNvSpPr/>
            <p:nvPr/>
          </p:nvSpPr>
          <p:spPr>
            <a:xfrm>
              <a:off x="5994935" y="3282113"/>
              <a:ext cx="18284" cy="19334"/>
            </a:xfrm>
            <a:custGeom>
              <a:rect b="b" l="l" r="r" t="t"/>
              <a:pathLst>
                <a:path extrusionOk="0" h="571" w="54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7"/>
            <p:cNvSpPr/>
            <p:nvPr/>
          </p:nvSpPr>
          <p:spPr>
            <a:xfrm>
              <a:off x="6036786" y="3282113"/>
              <a:ext cx="12901" cy="6467"/>
            </a:xfrm>
            <a:custGeom>
              <a:rect b="b" l="l" r="r" t="t"/>
              <a:pathLst>
                <a:path extrusionOk="0" h="191" w="381">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5892000" y="2722373"/>
              <a:ext cx="16117" cy="11817"/>
            </a:xfrm>
            <a:custGeom>
              <a:rect b="b" l="l" r="r" t="t"/>
              <a:pathLst>
                <a:path extrusionOk="0" h="349" w="476">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a:off x="5934901" y="2719156"/>
              <a:ext cx="17201" cy="15034"/>
            </a:xfrm>
            <a:custGeom>
              <a:rect b="b" l="l" r="r" t="t"/>
              <a:pathLst>
                <a:path extrusionOk="0" h="444" w="508">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a:off x="5912384" y="2734156"/>
              <a:ext cx="19334" cy="26851"/>
            </a:xfrm>
            <a:custGeom>
              <a:rect b="b" l="l" r="r" t="t"/>
              <a:pathLst>
                <a:path extrusionOk="0" h="793" w="571">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5953118" y="2734156"/>
              <a:ext cx="20418" cy="26851"/>
            </a:xfrm>
            <a:custGeom>
              <a:rect b="b" l="l" r="r" t="t"/>
              <a:pathLst>
                <a:path extrusionOk="0" h="793" w="603">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5890951" y="3199528"/>
              <a:ext cx="20384" cy="26851"/>
            </a:xfrm>
            <a:custGeom>
              <a:rect b="b" l="l" r="r" t="t"/>
              <a:pathLst>
                <a:path extrusionOk="0" h="793" w="602">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a:off x="5932768"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a:off x="5916684" y="3226345"/>
              <a:ext cx="10734" cy="3251"/>
            </a:xfrm>
            <a:custGeom>
              <a:rect b="b" l="l" r="r" t="t"/>
              <a:pathLst>
                <a:path extrusionOk="0" h="96" w="317">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a:off x="5953118" y="3226345"/>
              <a:ext cx="20418" cy="26851"/>
            </a:xfrm>
            <a:custGeom>
              <a:rect b="b" l="l" r="r" t="t"/>
              <a:pathLst>
                <a:path extrusionOk="0" h="793" w="603">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5809450" y="2661222"/>
              <a:ext cx="19334" cy="18284"/>
            </a:xfrm>
            <a:custGeom>
              <a:rect b="b" l="l" r="r" t="t"/>
              <a:pathLst>
                <a:path extrusionOk="0" h="540" w="571">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5829800" y="2679473"/>
              <a:ext cx="20418" cy="26817"/>
            </a:xfrm>
            <a:custGeom>
              <a:rect b="b" l="l" r="r" t="t"/>
              <a:pathLst>
                <a:path extrusionOk="0" h="792" w="603">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5809450"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a:off x="5851267"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a:off x="5829800" y="2734156"/>
              <a:ext cx="20418" cy="26851"/>
            </a:xfrm>
            <a:custGeom>
              <a:rect b="b" l="l" r="r" t="t"/>
              <a:pathLst>
                <a:path extrusionOk="0" h="793" w="603">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a:off x="5871651" y="2734156"/>
              <a:ext cx="19334" cy="26851"/>
            </a:xfrm>
            <a:custGeom>
              <a:rect b="b" l="l" r="r" t="t"/>
              <a:pathLst>
                <a:path extrusionOk="0" h="793" w="571">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a:off x="5809450"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a:off x="5851267"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a:off x="5829800" y="3226345"/>
              <a:ext cx="20418" cy="27901"/>
            </a:xfrm>
            <a:custGeom>
              <a:rect b="b" l="l" r="r" t="t"/>
              <a:pathLst>
                <a:path extrusionOk="0" h="824" w="603">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a:off x="5871651" y="3226345"/>
              <a:ext cx="19334" cy="23634"/>
            </a:xfrm>
            <a:custGeom>
              <a:rect b="b" l="l" r="r" t="t"/>
              <a:pathLst>
                <a:path extrusionOk="0" h="698" w="571">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a:off x="5809450" y="3254212"/>
              <a:ext cx="19334" cy="26851"/>
            </a:xfrm>
            <a:custGeom>
              <a:rect b="b" l="l" r="r" t="t"/>
              <a:pathLst>
                <a:path extrusionOk="0" h="793" w="571">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a:off x="5851267" y="3254212"/>
              <a:ext cx="16117" cy="21501"/>
            </a:xfrm>
            <a:custGeom>
              <a:rect b="b" l="l" r="r" t="t"/>
              <a:pathLst>
                <a:path extrusionOk="0" h="635" w="476">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a:off x="5829800" y="3282113"/>
              <a:ext cx="16117" cy="18657"/>
            </a:xfrm>
            <a:custGeom>
              <a:rect b="b" l="l" r="r" t="t"/>
              <a:pathLst>
                <a:path extrusionOk="0" h="551" w="476">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a:off x="5752599" y="2686956"/>
              <a:ext cx="15068" cy="19334"/>
            </a:xfrm>
            <a:custGeom>
              <a:rect b="b" l="l" r="r" t="t"/>
              <a:pathLst>
                <a:path extrusionOk="0" h="571" w="445">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a:off x="5790150"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a:off x="5768682" y="2706256"/>
              <a:ext cx="20418" cy="27935"/>
            </a:xfrm>
            <a:custGeom>
              <a:rect b="b" l="l" r="r" t="t"/>
              <a:pathLst>
                <a:path extrusionOk="0" h="825" w="603">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a:off x="5790150"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a:off x="5768682" y="3199528"/>
              <a:ext cx="20418" cy="26851"/>
            </a:xfrm>
            <a:custGeom>
              <a:rect b="b" l="l" r="r" t="t"/>
              <a:pathLst>
                <a:path extrusionOk="0" h="793" w="603">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5757983" y="3232779"/>
              <a:ext cx="9684" cy="21467"/>
            </a:xfrm>
            <a:custGeom>
              <a:rect b="b" l="l" r="r" t="t"/>
              <a:pathLst>
                <a:path extrusionOk="0" h="634" w="286">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a:off x="5790150"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5768682" y="3254212"/>
              <a:ext cx="20418" cy="25767"/>
            </a:xfrm>
            <a:custGeom>
              <a:rect b="b" l="l" r="r" t="t"/>
              <a:pathLst>
                <a:path extrusionOk="0" h="761" w="603">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5793366" y="3282113"/>
              <a:ext cx="15034" cy="9684"/>
            </a:xfrm>
            <a:custGeom>
              <a:rect b="b" l="l" r="r" t="t"/>
              <a:pathLst>
                <a:path extrusionOk="0" h="286" w="444">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5645364" y="2816707"/>
              <a:ext cx="19334" cy="26851"/>
            </a:xfrm>
            <a:custGeom>
              <a:rect b="b" l="l" r="r" t="t"/>
              <a:pathLst>
                <a:path extrusionOk="0" h="793" w="571">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5687181" y="2819924"/>
              <a:ext cx="19368" cy="23634"/>
            </a:xfrm>
            <a:custGeom>
              <a:rect b="b" l="l" r="r" t="t"/>
              <a:pathLst>
                <a:path extrusionOk="0" h="698" w="572">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5665748" y="2843524"/>
              <a:ext cx="20418" cy="26851"/>
            </a:xfrm>
            <a:custGeom>
              <a:rect b="b" l="l" r="r" t="t"/>
              <a:pathLst>
                <a:path extrusionOk="0" h="793" w="603">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5707565"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5645364" y="2870341"/>
              <a:ext cx="19334" cy="27901"/>
            </a:xfrm>
            <a:custGeom>
              <a:rect b="b" l="l" r="r" t="t"/>
              <a:pathLst>
                <a:path extrusionOk="0" h="824" w="571">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5687181" y="2870341"/>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5665748" y="2898208"/>
              <a:ext cx="20418" cy="26851"/>
            </a:xfrm>
            <a:custGeom>
              <a:rect b="b" l="l" r="r" t="t"/>
              <a:pathLst>
                <a:path extrusionOk="0" h="793" w="603">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5707565" y="289820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5647531" y="2925025"/>
              <a:ext cx="17167" cy="24684"/>
            </a:xfrm>
            <a:custGeom>
              <a:rect b="b" l="l" r="r" t="t"/>
              <a:pathLst>
                <a:path extrusionOk="0" h="729" w="507">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a:off x="5687181" y="2925025"/>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5667881" y="2952892"/>
              <a:ext cx="18284" cy="27935"/>
            </a:xfrm>
            <a:custGeom>
              <a:rect b="b" l="l" r="r" t="t"/>
              <a:pathLst>
                <a:path extrusionOk="0" h="825" w="54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5707565" y="2952892"/>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5687181" y="2980793"/>
              <a:ext cx="19368" cy="26817"/>
            </a:xfrm>
            <a:custGeom>
              <a:rect b="b" l="l" r="r" t="t"/>
              <a:pathLst>
                <a:path extrusionOk="0" h="792"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5665748" y="3007576"/>
              <a:ext cx="20418" cy="27935"/>
            </a:xfrm>
            <a:custGeom>
              <a:rect b="b" l="l" r="r" t="t"/>
              <a:pathLst>
                <a:path extrusionOk="0" h="825" w="603">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5707565" y="300757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5645364" y="3035477"/>
              <a:ext cx="19334" cy="26851"/>
            </a:xfrm>
            <a:custGeom>
              <a:rect b="b" l="l" r="r" t="t"/>
              <a:pathLst>
                <a:path extrusionOk="0" h="793" w="571">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5687181" y="3035477"/>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5665748" y="3062294"/>
              <a:ext cx="20418" cy="27901"/>
            </a:xfrm>
            <a:custGeom>
              <a:rect b="b" l="l" r="r" t="t"/>
              <a:pathLst>
                <a:path extrusionOk="0" h="824" w="603">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5707565"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5645364" y="3090160"/>
              <a:ext cx="19334" cy="26851"/>
            </a:xfrm>
            <a:custGeom>
              <a:rect b="b" l="l" r="r" t="t"/>
              <a:pathLst>
                <a:path extrusionOk="0" h="793" w="571">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5687181" y="3090160"/>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5665748" y="3116978"/>
              <a:ext cx="20418" cy="23600"/>
            </a:xfrm>
            <a:custGeom>
              <a:rect b="b" l="l" r="r" t="t"/>
              <a:pathLst>
                <a:path extrusionOk="0" h="697" w="603">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7"/>
            <p:cNvSpPr/>
            <p:nvPr/>
          </p:nvSpPr>
          <p:spPr>
            <a:xfrm>
              <a:off x="5707565" y="3116978"/>
              <a:ext cx="20418" cy="25767"/>
            </a:xfrm>
            <a:custGeom>
              <a:rect b="b" l="l" r="r" t="t"/>
              <a:pathLst>
                <a:path extrusionOk="0" h="761" w="603">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7"/>
            <p:cNvSpPr/>
            <p:nvPr/>
          </p:nvSpPr>
          <p:spPr>
            <a:xfrm>
              <a:off x="5632497" y="2812441"/>
              <a:ext cx="8634" cy="3251"/>
            </a:xfrm>
            <a:custGeom>
              <a:rect b="b" l="l" r="r" t="t"/>
              <a:pathLst>
                <a:path extrusionOk="0" h="96" w="255">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p:nvPr/>
          </p:nvSpPr>
          <p:spPr>
            <a:xfrm>
              <a:off x="5622847" y="2836007"/>
              <a:ext cx="1117" cy="1117"/>
            </a:xfrm>
            <a:custGeom>
              <a:rect b="b" l="l" r="r" t="t"/>
              <a:pathLst>
                <a:path extrusionOk="0" h="33" w="33">
                  <a:moveTo>
                    <a:pt x="1" y="33"/>
                  </a:moveTo>
                  <a:cubicBezTo>
                    <a:pt x="1" y="33"/>
                    <a:pt x="33" y="1"/>
                    <a:pt x="3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a:off x="5626064" y="2843524"/>
              <a:ext cx="19334" cy="26851"/>
            </a:xfrm>
            <a:custGeom>
              <a:rect b="b" l="l" r="r" t="t"/>
              <a:pathLst>
                <a:path extrusionOk="0" h="793" w="571">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a:off x="5604631" y="2870341"/>
              <a:ext cx="20418" cy="27901"/>
            </a:xfrm>
            <a:custGeom>
              <a:rect b="b" l="l" r="r" t="t"/>
              <a:pathLst>
                <a:path extrusionOk="0" h="824" w="603">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7"/>
            <p:cNvSpPr/>
            <p:nvPr/>
          </p:nvSpPr>
          <p:spPr>
            <a:xfrm>
              <a:off x="5626064" y="2898208"/>
              <a:ext cx="19334" cy="25767"/>
            </a:xfrm>
            <a:custGeom>
              <a:rect b="b" l="l" r="r" t="t"/>
              <a:pathLst>
                <a:path extrusionOk="0" h="761" w="571">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7"/>
            <p:cNvSpPr/>
            <p:nvPr/>
          </p:nvSpPr>
          <p:spPr>
            <a:xfrm>
              <a:off x="5607847" y="3047260"/>
              <a:ext cx="17201" cy="15068"/>
            </a:xfrm>
            <a:custGeom>
              <a:rect b="b" l="l" r="r" t="t"/>
              <a:pathLst>
                <a:path extrusionOk="0" h="445" w="508">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7"/>
            <p:cNvSpPr/>
            <p:nvPr/>
          </p:nvSpPr>
          <p:spPr>
            <a:xfrm>
              <a:off x="5600330" y="3065510"/>
              <a:ext cx="3251" cy="10734"/>
            </a:xfrm>
            <a:custGeom>
              <a:rect b="b" l="l" r="r" t="t"/>
              <a:pathLst>
                <a:path extrusionOk="0" h="317" w="96">
                  <a:moveTo>
                    <a:pt x="1" y="0"/>
                  </a:moveTo>
                  <a:cubicBezTo>
                    <a:pt x="1" y="32"/>
                    <a:pt x="1" y="32"/>
                    <a:pt x="1" y="63"/>
                  </a:cubicBezTo>
                  <a:lnTo>
                    <a:pt x="96" y="317"/>
                  </a:lnTo>
                  <a:cubicBezTo>
                    <a:pt x="96" y="190"/>
                    <a:pt x="64" y="63"/>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7"/>
            <p:cNvSpPr/>
            <p:nvPr/>
          </p:nvSpPr>
          <p:spPr>
            <a:xfrm>
              <a:off x="5626064" y="3062294"/>
              <a:ext cx="19334" cy="27901"/>
            </a:xfrm>
            <a:custGeom>
              <a:rect b="b" l="l" r="r" t="t"/>
              <a:pathLst>
                <a:path extrusionOk="0" h="824" w="571">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7"/>
            <p:cNvSpPr/>
            <p:nvPr/>
          </p:nvSpPr>
          <p:spPr>
            <a:xfrm>
              <a:off x="5609980" y="3090160"/>
              <a:ext cx="15068" cy="25767"/>
            </a:xfrm>
            <a:custGeom>
              <a:rect b="b" l="l" r="r" t="t"/>
              <a:pathLst>
                <a:path extrusionOk="0" h="761" w="445">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
            <p:cNvSpPr/>
            <p:nvPr/>
          </p:nvSpPr>
          <p:spPr>
            <a:xfrm>
              <a:off x="5626064" y="3116978"/>
              <a:ext cx="19334" cy="27901"/>
            </a:xfrm>
            <a:custGeom>
              <a:rect b="b" l="l" r="r" t="t"/>
              <a:pathLst>
                <a:path extrusionOk="0" h="824" w="571">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7"/>
            <p:cNvSpPr/>
            <p:nvPr/>
          </p:nvSpPr>
          <p:spPr>
            <a:xfrm>
              <a:off x="6055002"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6075386" y="2788840"/>
              <a:ext cx="19334" cy="26851"/>
            </a:xfrm>
            <a:custGeom>
              <a:rect b="b" l="l" r="r" t="t"/>
              <a:pathLst>
                <a:path extrusionOk="0" h="793" w="571">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7"/>
            <p:cNvSpPr/>
            <p:nvPr/>
          </p:nvSpPr>
          <p:spPr>
            <a:xfrm>
              <a:off x="6055002" y="2815657"/>
              <a:ext cx="19334" cy="27901"/>
            </a:xfrm>
            <a:custGeom>
              <a:rect b="b" l="l" r="r" t="t"/>
              <a:pathLst>
                <a:path extrusionOk="0" h="824" w="571">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6096820" y="2815657"/>
              <a:ext cx="19334" cy="27901"/>
            </a:xfrm>
            <a:custGeom>
              <a:rect b="b" l="l" r="r" t="t"/>
              <a:pathLst>
                <a:path extrusionOk="0" h="824" w="571">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6076436" y="2843524"/>
              <a:ext cx="19334" cy="26851"/>
            </a:xfrm>
            <a:custGeom>
              <a:rect b="b" l="l" r="r" t="t"/>
              <a:pathLst>
                <a:path extrusionOk="0" h="793" w="571">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a:off x="6117203" y="2843524"/>
              <a:ext cx="20384" cy="26851"/>
            </a:xfrm>
            <a:custGeom>
              <a:rect b="b" l="l" r="r" t="t"/>
              <a:pathLst>
                <a:path extrusionOk="0" h="793" w="602">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7"/>
            <p:cNvSpPr/>
            <p:nvPr/>
          </p:nvSpPr>
          <p:spPr>
            <a:xfrm>
              <a:off x="6096820" y="2870341"/>
              <a:ext cx="19334" cy="27901"/>
            </a:xfrm>
            <a:custGeom>
              <a:rect b="b" l="l" r="r" t="t"/>
              <a:pathLst>
                <a:path extrusionOk="0" h="824" w="571">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7"/>
            <p:cNvSpPr/>
            <p:nvPr/>
          </p:nvSpPr>
          <p:spPr>
            <a:xfrm>
              <a:off x="6088253" y="2899292"/>
              <a:ext cx="7517" cy="15034"/>
            </a:xfrm>
            <a:custGeom>
              <a:rect b="b" l="l" r="r" t="t"/>
              <a:pathLst>
                <a:path extrusionOk="0" h="444" w="222">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7"/>
            <p:cNvSpPr/>
            <p:nvPr/>
          </p:nvSpPr>
          <p:spPr>
            <a:xfrm>
              <a:off x="6117203" y="289820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7"/>
            <p:cNvSpPr/>
            <p:nvPr/>
          </p:nvSpPr>
          <p:spPr>
            <a:xfrm>
              <a:off x="6100036" y="2925025"/>
              <a:ext cx="16117" cy="27901"/>
            </a:xfrm>
            <a:custGeom>
              <a:rect b="b" l="l" r="r" t="t"/>
              <a:pathLst>
                <a:path extrusionOk="0" h="824" w="476">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7"/>
            <p:cNvSpPr/>
            <p:nvPr/>
          </p:nvSpPr>
          <p:spPr>
            <a:xfrm>
              <a:off x="6117203" y="2952892"/>
              <a:ext cx="20384" cy="27935"/>
            </a:xfrm>
            <a:custGeom>
              <a:rect b="b" l="l" r="r" t="t"/>
              <a:pathLst>
                <a:path extrusionOk="0" h="825" w="602">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7"/>
            <p:cNvSpPr/>
            <p:nvPr/>
          </p:nvSpPr>
          <p:spPr>
            <a:xfrm>
              <a:off x="6104336" y="2980793"/>
              <a:ext cx="11817" cy="26817"/>
            </a:xfrm>
            <a:custGeom>
              <a:rect b="b" l="l" r="r" t="t"/>
              <a:pathLst>
                <a:path extrusionOk="0" h="792" w="349">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7"/>
            <p:cNvSpPr/>
            <p:nvPr/>
          </p:nvSpPr>
          <p:spPr>
            <a:xfrm>
              <a:off x="6117203" y="3007576"/>
              <a:ext cx="20384" cy="27935"/>
            </a:xfrm>
            <a:custGeom>
              <a:rect b="b" l="l" r="r" t="t"/>
              <a:pathLst>
                <a:path extrusionOk="0" h="825" w="602">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7"/>
            <p:cNvSpPr/>
            <p:nvPr/>
          </p:nvSpPr>
          <p:spPr>
            <a:xfrm>
              <a:off x="6096820" y="3035477"/>
              <a:ext cx="19334" cy="26851"/>
            </a:xfrm>
            <a:custGeom>
              <a:rect b="b" l="l" r="r" t="t"/>
              <a:pathLst>
                <a:path extrusionOk="0" h="793" w="571">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7"/>
            <p:cNvSpPr/>
            <p:nvPr/>
          </p:nvSpPr>
          <p:spPr>
            <a:xfrm>
              <a:off x="6076436" y="3063343"/>
              <a:ext cx="19334" cy="26851"/>
            </a:xfrm>
            <a:custGeom>
              <a:rect b="b" l="l" r="r" t="t"/>
              <a:pathLst>
                <a:path extrusionOk="0" h="793" w="571">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7"/>
            <p:cNvSpPr/>
            <p:nvPr/>
          </p:nvSpPr>
          <p:spPr>
            <a:xfrm>
              <a:off x="6117203" y="3062294"/>
              <a:ext cx="20384" cy="27901"/>
            </a:xfrm>
            <a:custGeom>
              <a:rect b="b" l="l" r="r" t="t"/>
              <a:pathLst>
                <a:path extrusionOk="0" h="824" w="602">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7"/>
            <p:cNvSpPr/>
            <p:nvPr/>
          </p:nvSpPr>
          <p:spPr>
            <a:xfrm>
              <a:off x="6056086" y="3092294"/>
              <a:ext cx="18251" cy="24718"/>
            </a:xfrm>
            <a:custGeom>
              <a:rect b="b" l="l" r="r" t="t"/>
              <a:pathLst>
                <a:path extrusionOk="0" h="730" w="539">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7"/>
            <p:cNvSpPr/>
            <p:nvPr/>
          </p:nvSpPr>
          <p:spPr>
            <a:xfrm>
              <a:off x="6096820" y="3090160"/>
              <a:ext cx="19334" cy="26851"/>
            </a:xfrm>
            <a:custGeom>
              <a:rect b="b" l="l" r="r" t="t"/>
              <a:pathLst>
                <a:path extrusionOk="0" h="793" w="571">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7"/>
            <p:cNvSpPr/>
            <p:nvPr/>
          </p:nvSpPr>
          <p:spPr>
            <a:xfrm>
              <a:off x="6076436" y="3116978"/>
              <a:ext cx="19334" cy="27901"/>
            </a:xfrm>
            <a:custGeom>
              <a:rect b="b" l="l" r="r" t="t"/>
              <a:pathLst>
                <a:path extrusionOk="0" h="824" w="571">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7"/>
            <p:cNvSpPr/>
            <p:nvPr/>
          </p:nvSpPr>
          <p:spPr>
            <a:xfrm>
              <a:off x="6117203" y="3116978"/>
              <a:ext cx="20384" cy="24684"/>
            </a:xfrm>
            <a:custGeom>
              <a:rect b="b" l="l" r="r" t="t"/>
              <a:pathLst>
                <a:path extrusionOk="0" h="729" w="602">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7"/>
            <p:cNvSpPr/>
            <p:nvPr/>
          </p:nvSpPr>
          <p:spPr>
            <a:xfrm>
              <a:off x="6055002" y="3144844"/>
              <a:ext cx="19334" cy="26851"/>
            </a:xfrm>
            <a:custGeom>
              <a:rect b="b" l="l" r="r" t="t"/>
              <a:pathLst>
                <a:path extrusionOk="0" h="793" w="571">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7"/>
            <p:cNvSpPr/>
            <p:nvPr/>
          </p:nvSpPr>
          <p:spPr>
            <a:xfrm>
              <a:off x="6097903" y="3144844"/>
              <a:ext cx="11817" cy="7551"/>
            </a:xfrm>
            <a:custGeom>
              <a:rect b="b" l="l" r="r" t="t"/>
              <a:pathLst>
                <a:path extrusionOk="0" h="223" w="349">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7"/>
            <p:cNvSpPr/>
            <p:nvPr/>
          </p:nvSpPr>
          <p:spPr>
            <a:xfrm>
              <a:off x="6075386" y="3172711"/>
              <a:ext cx="7517" cy="21501"/>
            </a:xfrm>
            <a:custGeom>
              <a:rect b="b" l="l" r="r" t="t"/>
              <a:pathLst>
                <a:path extrusionOk="0" h="635" w="222">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7"/>
            <p:cNvSpPr/>
            <p:nvPr/>
          </p:nvSpPr>
          <p:spPr>
            <a:xfrm>
              <a:off x="5973501" y="276097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7"/>
            <p:cNvSpPr/>
            <p:nvPr/>
          </p:nvSpPr>
          <p:spPr>
            <a:xfrm>
              <a:off x="6014269" y="2760974"/>
              <a:ext cx="20384" cy="27901"/>
            </a:xfrm>
            <a:custGeom>
              <a:rect b="b" l="l" r="r" t="t"/>
              <a:pathLst>
                <a:path extrusionOk="0" h="824" w="602">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7"/>
            <p:cNvSpPr/>
            <p:nvPr/>
          </p:nvSpPr>
          <p:spPr>
            <a:xfrm>
              <a:off x="5993885" y="2788840"/>
              <a:ext cx="19334" cy="25767"/>
            </a:xfrm>
            <a:custGeom>
              <a:rect b="b" l="l" r="r" t="t"/>
              <a:pathLst>
                <a:path extrusionOk="0" h="761" w="571">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7"/>
            <p:cNvSpPr/>
            <p:nvPr/>
          </p:nvSpPr>
          <p:spPr>
            <a:xfrm>
              <a:off x="6035702" y="2788840"/>
              <a:ext cx="19334" cy="26851"/>
            </a:xfrm>
            <a:custGeom>
              <a:rect b="b" l="l" r="r" t="t"/>
              <a:pathLst>
                <a:path extrusionOk="0" h="793" w="571">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7"/>
            <p:cNvSpPr/>
            <p:nvPr/>
          </p:nvSpPr>
          <p:spPr>
            <a:xfrm>
              <a:off x="6017486" y="2815657"/>
              <a:ext cx="17167" cy="15034"/>
            </a:xfrm>
            <a:custGeom>
              <a:rect b="b" l="l" r="r" t="t"/>
              <a:pathLst>
                <a:path extrusionOk="0" h="444" w="507">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7"/>
            <p:cNvSpPr/>
            <p:nvPr/>
          </p:nvSpPr>
          <p:spPr>
            <a:xfrm>
              <a:off x="6035702" y="3118027"/>
              <a:ext cx="19334" cy="26851"/>
            </a:xfrm>
            <a:custGeom>
              <a:rect b="b" l="l" r="r" t="t"/>
              <a:pathLst>
                <a:path extrusionOk="0" h="793" w="571">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7"/>
            <p:cNvSpPr/>
            <p:nvPr/>
          </p:nvSpPr>
          <p:spPr>
            <a:xfrm>
              <a:off x="5973501" y="3154494"/>
              <a:ext cx="19334" cy="17201"/>
            </a:xfrm>
            <a:custGeom>
              <a:rect b="b" l="l" r="r" t="t"/>
              <a:pathLst>
                <a:path extrusionOk="0" h="508" w="571">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7"/>
            <p:cNvSpPr/>
            <p:nvPr/>
          </p:nvSpPr>
          <p:spPr>
            <a:xfrm>
              <a:off x="6014269" y="3144844"/>
              <a:ext cx="20384" cy="26851"/>
            </a:xfrm>
            <a:custGeom>
              <a:rect b="b" l="l" r="r" t="t"/>
              <a:pathLst>
                <a:path extrusionOk="0" h="793" w="602">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7"/>
            <p:cNvSpPr/>
            <p:nvPr/>
          </p:nvSpPr>
          <p:spPr>
            <a:xfrm>
              <a:off x="5993885"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7"/>
            <p:cNvSpPr/>
            <p:nvPr/>
          </p:nvSpPr>
          <p:spPr>
            <a:xfrm>
              <a:off x="6035702"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7"/>
            <p:cNvSpPr/>
            <p:nvPr/>
          </p:nvSpPr>
          <p:spPr>
            <a:xfrm>
              <a:off x="5890951" y="2760974"/>
              <a:ext cx="20384" cy="27901"/>
            </a:xfrm>
            <a:custGeom>
              <a:rect b="b" l="l" r="r" t="t"/>
              <a:pathLst>
                <a:path extrusionOk="0" h="824" w="602">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7"/>
            <p:cNvSpPr/>
            <p:nvPr/>
          </p:nvSpPr>
          <p:spPr>
            <a:xfrm>
              <a:off x="5932768"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7"/>
            <p:cNvSpPr/>
            <p:nvPr/>
          </p:nvSpPr>
          <p:spPr>
            <a:xfrm>
              <a:off x="5915601" y="2788840"/>
              <a:ext cx="11817" cy="2167"/>
            </a:xfrm>
            <a:custGeom>
              <a:rect b="b" l="l" r="r" t="t"/>
              <a:pathLst>
                <a:path extrusionOk="0" h="64" w="349">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7"/>
            <p:cNvSpPr/>
            <p:nvPr/>
          </p:nvSpPr>
          <p:spPr>
            <a:xfrm>
              <a:off x="5955285" y="2788840"/>
              <a:ext cx="18251" cy="10767"/>
            </a:xfrm>
            <a:custGeom>
              <a:rect b="b" l="l" r="r" t="t"/>
              <a:pathLst>
                <a:path extrusionOk="0" h="318" w="539">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7"/>
            <p:cNvSpPr/>
            <p:nvPr/>
          </p:nvSpPr>
          <p:spPr>
            <a:xfrm>
              <a:off x="5894167" y="3167361"/>
              <a:ext cx="12901" cy="4334"/>
            </a:xfrm>
            <a:custGeom>
              <a:rect b="b" l="l" r="r" t="t"/>
              <a:pathLst>
                <a:path extrusionOk="0" h="128" w="381">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7"/>
            <p:cNvSpPr/>
            <p:nvPr/>
          </p:nvSpPr>
          <p:spPr>
            <a:xfrm>
              <a:off x="5935985" y="3166278"/>
              <a:ext cx="15034" cy="5418"/>
            </a:xfrm>
            <a:custGeom>
              <a:rect b="b" l="l" r="r" t="t"/>
              <a:pathLst>
                <a:path extrusionOk="0" h="160" w="444">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7"/>
            <p:cNvSpPr/>
            <p:nvPr/>
          </p:nvSpPr>
          <p:spPr>
            <a:xfrm>
              <a:off x="5912384" y="3171661"/>
              <a:ext cx="19334" cy="27901"/>
            </a:xfrm>
            <a:custGeom>
              <a:rect b="b" l="l" r="r" t="t"/>
              <a:pathLst>
                <a:path extrusionOk="0" h="824" w="571">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7"/>
            <p:cNvSpPr/>
            <p:nvPr/>
          </p:nvSpPr>
          <p:spPr>
            <a:xfrm>
              <a:off x="5953118" y="3171661"/>
              <a:ext cx="20418" cy="27901"/>
            </a:xfrm>
            <a:custGeom>
              <a:rect b="b" l="l" r="r" t="t"/>
              <a:pathLst>
                <a:path extrusionOk="0" h="824" w="603">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7"/>
            <p:cNvSpPr/>
            <p:nvPr/>
          </p:nvSpPr>
          <p:spPr>
            <a:xfrm>
              <a:off x="5809450"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7"/>
            <p:cNvSpPr/>
            <p:nvPr/>
          </p:nvSpPr>
          <p:spPr>
            <a:xfrm>
              <a:off x="5851267"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7"/>
            <p:cNvSpPr/>
            <p:nvPr/>
          </p:nvSpPr>
          <p:spPr>
            <a:xfrm>
              <a:off x="5829800" y="2788840"/>
              <a:ext cx="20418" cy="23634"/>
            </a:xfrm>
            <a:custGeom>
              <a:rect b="b" l="l" r="r" t="t"/>
              <a:pathLst>
                <a:path extrusionOk="0" h="698" w="603">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7"/>
            <p:cNvSpPr/>
            <p:nvPr/>
          </p:nvSpPr>
          <p:spPr>
            <a:xfrm>
              <a:off x="5872700" y="2788840"/>
              <a:ext cx="16117" cy="8600"/>
            </a:xfrm>
            <a:custGeom>
              <a:rect b="b" l="l" r="r" t="t"/>
              <a:pathLst>
                <a:path extrusionOk="0" h="254" w="476">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7"/>
            <p:cNvSpPr/>
            <p:nvPr/>
          </p:nvSpPr>
          <p:spPr>
            <a:xfrm>
              <a:off x="5809450" y="2815657"/>
              <a:ext cx="13950" cy="10734"/>
            </a:xfrm>
            <a:custGeom>
              <a:rect b="b" l="l" r="r" t="t"/>
              <a:pathLst>
                <a:path extrusionOk="0" h="317" w="412">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7"/>
            <p:cNvSpPr/>
            <p:nvPr/>
          </p:nvSpPr>
          <p:spPr>
            <a:xfrm>
              <a:off x="5809450" y="3144844"/>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7"/>
            <p:cNvSpPr/>
            <p:nvPr/>
          </p:nvSpPr>
          <p:spPr>
            <a:xfrm>
              <a:off x="5851267" y="3156628"/>
              <a:ext cx="18251" cy="15068"/>
            </a:xfrm>
            <a:custGeom>
              <a:rect b="b" l="l" r="r" t="t"/>
              <a:pathLst>
                <a:path extrusionOk="0" h="445" w="539">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7"/>
            <p:cNvSpPr/>
            <p:nvPr/>
          </p:nvSpPr>
          <p:spPr>
            <a:xfrm>
              <a:off x="5829800" y="3171661"/>
              <a:ext cx="20418" cy="27901"/>
            </a:xfrm>
            <a:custGeom>
              <a:rect b="b" l="l" r="r" t="t"/>
              <a:pathLst>
                <a:path extrusionOk="0" h="824" w="603">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7"/>
            <p:cNvSpPr/>
            <p:nvPr/>
          </p:nvSpPr>
          <p:spPr>
            <a:xfrm>
              <a:off x="5871651" y="3171661"/>
              <a:ext cx="19334" cy="27901"/>
            </a:xfrm>
            <a:custGeom>
              <a:rect b="b" l="l" r="r" t="t"/>
              <a:pathLst>
                <a:path extrusionOk="0" h="824" w="571">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7"/>
            <p:cNvSpPr/>
            <p:nvPr/>
          </p:nvSpPr>
          <p:spPr>
            <a:xfrm>
              <a:off x="5768682" y="2760974"/>
              <a:ext cx="20418" cy="27901"/>
            </a:xfrm>
            <a:custGeom>
              <a:rect b="b" l="l" r="r" t="t"/>
              <a:pathLst>
                <a:path extrusionOk="0" h="824" w="603">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7"/>
            <p:cNvSpPr/>
            <p:nvPr/>
          </p:nvSpPr>
          <p:spPr>
            <a:xfrm>
              <a:off x="5748332" y="2788840"/>
              <a:ext cx="19334" cy="26851"/>
            </a:xfrm>
            <a:custGeom>
              <a:rect b="b" l="l" r="r" t="t"/>
              <a:pathLst>
                <a:path extrusionOk="0" h="793" w="571">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7"/>
            <p:cNvSpPr/>
            <p:nvPr/>
          </p:nvSpPr>
          <p:spPr>
            <a:xfrm>
              <a:off x="5790150" y="2788840"/>
              <a:ext cx="19334" cy="26851"/>
            </a:xfrm>
            <a:custGeom>
              <a:rect b="b" l="l" r="r" t="t"/>
              <a:pathLst>
                <a:path extrusionOk="0" h="793" w="571">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7"/>
            <p:cNvSpPr/>
            <p:nvPr/>
          </p:nvSpPr>
          <p:spPr>
            <a:xfrm>
              <a:off x="5727949" y="2815657"/>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7"/>
            <p:cNvSpPr/>
            <p:nvPr/>
          </p:nvSpPr>
          <p:spPr>
            <a:xfrm>
              <a:off x="5768682" y="2815657"/>
              <a:ext cx="20418" cy="27901"/>
            </a:xfrm>
            <a:custGeom>
              <a:rect b="b" l="l" r="r" t="t"/>
              <a:pathLst>
                <a:path extrusionOk="0" h="824" w="603">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5748332" y="2843524"/>
              <a:ext cx="19334" cy="26851"/>
            </a:xfrm>
            <a:custGeom>
              <a:rect b="b" l="l" r="r" t="t"/>
              <a:pathLst>
                <a:path extrusionOk="0" h="793" w="571">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p:nvPr/>
          </p:nvSpPr>
          <p:spPr>
            <a:xfrm>
              <a:off x="5727949" y="287034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a:off x="5726865" y="2925025"/>
              <a:ext cx="11851" cy="26851"/>
            </a:xfrm>
            <a:custGeom>
              <a:rect b="b" l="l" r="r" t="t"/>
              <a:pathLst>
                <a:path extrusionOk="0" h="793" w="35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7"/>
            <p:cNvSpPr/>
            <p:nvPr/>
          </p:nvSpPr>
          <p:spPr>
            <a:xfrm>
              <a:off x="5726865" y="2982926"/>
              <a:ext cx="6467" cy="23634"/>
            </a:xfrm>
            <a:custGeom>
              <a:rect b="b" l="l" r="r" t="t"/>
              <a:pathLst>
                <a:path extrusionOk="0" h="698" w="191">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7"/>
            <p:cNvSpPr/>
            <p:nvPr/>
          </p:nvSpPr>
          <p:spPr>
            <a:xfrm>
              <a:off x="5727949" y="3035477"/>
              <a:ext cx="18251" cy="26851"/>
            </a:xfrm>
            <a:custGeom>
              <a:rect b="b" l="l" r="r" t="t"/>
              <a:pathLst>
                <a:path extrusionOk="0" h="793" w="539">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7"/>
            <p:cNvSpPr/>
            <p:nvPr/>
          </p:nvSpPr>
          <p:spPr>
            <a:xfrm>
              <a:off x="5748332" y="3065510"/>
              <a:ext cx="16117" cy="24684"/>
            </a:xfrm>
            <a:custGeom>
              <a:rect b="b" l="l" r="r" t="t"/>
              <a:pathLst>
                <a:path extrusionOk="0" h="729" w="476">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7"/>
            <p:cNvSpPr/>
            <p:nvPr/>
          </p:nvSpPr>
          <p:spPr>
            <a:xfrm>
              <a:off x="5727949" y="3090160"/>
              <a:ext cx="19334" cy="26851"/>
            </a:xfrm>
            <a:custGeom>
              <a:rect b="b" l="l" r="r" t="t"/>
              <a:pathLst>
                <a:path extrusionOk="0" h="793" w="571">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7"/>
            <p:cNvSpPr/>
            <p:nvPr/>
          </p:nvSpPr>
          <p:spPr>
            <a:xfrm>
              <a:off x="5768682" y="3095510"/>
              <a:ext cx="17201" cy="21501"/>
            </a:xfrm>
            <a:custGeom>
              <a:rect b="b" l="l" r="r" t="t"/>
              <a:pathLst>
                <a:path extrusionOk="0" h="635" w="508">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7"/>
            <p:cNvSpPr/>
            <p:nvPr/>
          </p:nvSpPr>
          <p:spPr>
            <a:xfrm>
              <a:off x="5748332" y="3116978"/>
              <a:ext cx="19334" cy="27901"/>
            </a:xfrm>
            <a:custGeom>
              <a:rect b="b" l="l" r="r" t="t"/>
              <a:pathLst>
                <a:path extrusionOk="0" h="824" w="571">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7"/>
            <p:cNvSpPr/>
            <p:nvPr/>
          </p:nvSpPr>
          <p:spPr>
            <a:xfrm>
              <a:off x="5790150" y="3120194"/>
              <a:ext cx="19334" cy="24684"/>
            </a:xfrm>
            <a:custGeom>
              <a:rect b="b" l="l" r="r" t="t"/>
              <a:pathLst>
                <a:path extrusionOk="0" h="729" w="571">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7"/>
            <p:cNvSpPr/>
            <p:nvPr/>
          </p:nvSpPr>
          <p:spPr>
            <a:xfrm>
              <a:off x="5732249" y="3144844"/>
              <a:ext cx="15034" cy="13984"/>
            </a:xfrm>
            <a:custGeom>
              <a:rect b="b" l="l" r="r" t="t"/>
              <a:pathLst>
                <a:path extrusionOk="0" h="413" w="444">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7"/>
            <p:cNvSpPr/>
            <p:nvPr/>
          </p:nvSpPr>
          <p:spPr>
            <a:xfrm>
              <a:off x="5768682" y="3144844"/>
              <a:ext cx="20418" cy="26851"/>
            </a:xfrm>
            <a:custGeom>
              <a:rect b="b" l="l" r="r" t="t"/>
              <a:pathLst>
                <a:path extrusionOk="0" h="793" w="603">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7"/>
            <p:cNvSpPr/>
            <p:nvPr/>
          </p:nvSpPr>
          <p:spPr>
            <a:xfrm>
              <a:off x="5756899" y="3171661"/>
              <a:ext cx="10767" cy="21467"/>
            </a:xfrm>
            <a:custGeom>
              <a:rect b="b" l="l" r="r" t="t"/>
              <a:pathLst>
                <a:path extrusionOk="0" h="634" w="318">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7"/>
            <p:cNvSpPr/>
            <p:nvPr/>
          </p:nvSpPr>
          <p:spPr>
            <a:xfrm>
              <a:off x="5790150"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7"/>
            <p:cNvSpPr/>
            <p:nvPr/>
          </p:nvSpPr>
          <p:spPr>
            <a:xfrm>
              <a:off x="3487873" y="2949675"/>
              <a:ext cx="2469579" cy="1707153"/>
            </a:xfrm>
            <a:custGeom>
              <a:rect b="b" l="l" r="r" t="t"/>
              <a:pathLst>
                <a:path extrusionOk="0" h="50418" w="72935">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7"/>
            <p:cNvSpPr/>
            <p:nvPr/>
          </p:nvSpPr>
          <p:spPr>
            <a:xfrm>
              <a:off x="3483606" y="2945409"/>
              <a:ext cx="2478146" cy="1714637"/>
            </a:xfrm>
            <a:custGeom>
              <a:rect b="b" l="l" r="r" t="t"/>
              <a:pathLst>
                <a:path extrusionOk="0" h="50639" w="73188">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7"/>
            <p:cNvSpPr/>
            <p:nvPr/>
          </p:nvSpPr>
          <p:spPr>
            <a:xfrm>
              <a:off x="3562940" y="3017226"/>
              <a:ext cx="2304444" cy="1446601"/>
            </a:xfrm>
            <a:custGeom>
              <a:rect b="b" l="l" r="r" t="t"/>
              <a:pathLst>
                <a:path extrusionOk="0" h="42723" w="68058">
                  <a:moveTo>
                    <a:pt x="1" y="1"/>
                  </a:moveTo>
                  <a:lnTo>
                    <a:pt x="1" y="42722"/>
                  </a:lnTo>
                  <a:lnTo>
                    <a:pt x="68057" y="42722"/>
                  </a:lnTo>
                  <a:lnTo>
                    <a:pt x="6805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7"/>
            <p:cNvSpPr/>
            <p:nvPr/>
          </p:nvSpPr>
          <p:spPr>
            <a:xfrm>
              <a:off x="4046563" y="4602111"/>
              <a:ext cx="1362933" cy="60101"/>
            </a:xfrm>
            <a:custGeom>
              <a:rect b="b" l="l" r="r" t="t"/>
              <a:pathLst>
                <a:path extrusionOk="0" h="1775" w="40252">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7"/>
            <p:cNvSpPr/>
            <p:nvPr/>
          </p:nvSpPr>
          <p:spPr>
            <a:xfrm>
              <a:off x="4043346" y="4598894"/>
              <a:ext cx="1370450" cy="66535"/>
            </a:xfrm>
            <a:custGeom>
              <a:rect b="b" l="l" r="r" t="t"/>
              <a:pathLst>
                <a:path extrusionOk="0" h="1965" w="40474">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7"/>
            <p:cNvSpPr/>
            <p:nvPr/>
          </p:nvSpPr>
          <p:spPr>
            <a:xfrm>
              <a:off x="3990795" y="2422103"/>
              <a:ext cx="1493768" cy="1051962"/>
            </a:xfrm>
            <a:custGeom>
              <a:rect b="b" l="l" r="r" t="t"/>
              <a:pathLst>
                <a:path extrusionOk="0" h="31068" w="44116">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7"/>
            <p:cNvSpPr/>
            <p:nvPr/>
          </p:nvSpPr>
          <p:spPr>
            <a:xfrm>
              <a:off x="4067996" y="3308896"/>
              <a:ext cx="408589" cy="16117"/>
            </a:xfrm>
            <a:custGeom>
              <a:rect b="b" l="l" r="r" t="t"/>
              <a:pathLst>
                <a:path extrusionOk="0" h="476" w="12067">
                  <a:moveTo>
                    <a:pt x="1" y="1"/>
                  </a:moveTo>
                  <a:lnTo>
                    <a:pt x="1" y="476"/>
                  </a:lnTo>
                  <a:lnTo>
                    <a:pt x="12067" y="476"/>
                  </a:lnTo>
                  <a:lnTo>
                    <a:pt x="1206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7"/>
            <p:cNvSpPr/>
            <p:nvPr/>
          </p:nvSpPr>
          <p:spPr>
            <a:xfrm>
              <a:off x="4067996" y="3346447"/>
              <a:ext cx="395722" cy="16117"/>
            </a:xfrm>
            <a:custGeom>
              <a:rect b="b" l="l" r="r" t="t"/>
              <a:pathLst>
                <a:path extrusionOk="0" h="476" w="11687">
                  <a:moveTo>
                    <a:pt x="1" y="0"/>
                  </a:moveTo>
                  <a:lnTo>
                    <a:pt x="1" y="475"/>
                  </a:lnTo>
                  <a:lnTo>
                    <a:pt x="11687" y="475"/>
                  </a:lnTo>
                  <a:lnTo>
                    <a:pt x="1168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7"/>
            <p:cNvSpPr/>
            <p:nvPr/>
          </p:nvSpPr>
          <p:spPr>
            <a:xfrm>
              <a:off x="4067996" y="3383964"/>
              <a:ext cx="361422" cy="17201"/>
            </a:xfrm>
            <a:custGeom>
              <a:rect b="b" l="l" r="r" t="t"/>
              <a:pathLst>
                <a:path extrusionOk="0" h="508" w="10674">
                  <a:moveTo>
                    <a:pt x="1" y="1"/>
                  </a:moveTo>
                  <a:lnTo>
                    <a:pt x="1" y="507"/>
                  </a:lnTo>
                  <a:lnTo>
                    <a:pt x="10673" y="507"/>
                  </a:lnTo>
                  <a:lnTo>
                    <a:pt x="10673"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7"/>
            <p:cNvSpPr/>
            <p:nvPr/>
          </p:nvSpPr>
          <p:spPr>
            <a:xfrm>
              <a:off x="4929056" y="2871425"/>
              <a:ext cx="408589" cy="16117"/>
            </a:xfrm>
            <a:custGeom>
              <a:rect b="b" l="l" r="r" t="t"/>
              <a:pathLst>
                <a:path extrusionOk="0" h="476" w="12067">
                  <a:moveTo>
                    <a:pt x="1" y="0"/>
                  </a:moveTo>
                  <a:lnTo>
                    <a:pt x="1" y="475"/>
                  </a:lnTo>
                  <a:lnTo>
                    <a:pt x="12067" y="475"/>
                  </a:lnTo>
                  <a:lnTo>
                    <a:pt x="1206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7"/>
            <p:cNvSpPr/>
            <p:nvPr/>
          </p:nvSpPr>
          <p:spPr>
            <a:xfrm>
              <a:off x="4929056" y="2908942"/>
              <a:ext cx="395722" cy="16117"/>
            </a:xfrm>
            <a:custGeom>
              <a:rect b="b" l="l" r="r" t="t"/>
              <a:pathLst>
                <a:path extrusionOk="0" h="476" w="11687">
                  <a:moveTo>
                    <a:pt x="1" y="0"/>
                  </a:moveTo>
                  <a:lnTo>
                    <a:pt x="1" y="475"/>
                  </a:lnTo>
                  <a:lnTo>
                    <a:pt x="11687" y="475"/>
                  </a:lnTo>
                  <a:lnTo>
                    <a:pt x="1168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7"/>
            <p:cNvSpPr/>
            <p:nvPr/>
          </p:nvSpPr>
          <p:spPr>
            <a:xfrm>
              <a:off x="4929056" y="2946459"/>
              <a:ext cx="361422" cy="17201"/>
            </a:xfrm>
            <a:custGeom>
              <a:rect b="b" l="l" r="r" t="t"/>
              <a:pathLst>
                <a:path extrusionOk="0" h="508" w="10674">
                  <a:moveTo>
                    <a:pt x="1" y="1"/>
                  </a:moveTo>
                  <a:lnTo>
                    <a:pt x="1" y="508"/>
                  </a:lnTo>
                  <a:lnTo>
                    <a:pt x="10673" y="508"/>
                  </a:lnTo>
                  <a:lnTo>
                    <a:pt x="10673"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7"/>
            <p:cNvSpPr/>
            <p:nvPr/>
          </p:nvSpPr>
          <p:spPr>
            <a:xfrm>
              <a:off x="5052374" y="3203828"/>
              <a:ext cx="330304" cy="12901"/>
            </a:xfrm>
            <a:custGeom>
              <a:rect b="b" l="l" r="r" t="t"/>
              <a:pathLst>
                <a:path extrusionOk="0" h="381" w="9755">
                  <a:moveTo>
                    <a:pt x="1" y="0"/>
                  </a:moveTo>
                  <a:lnTo>
                    <a:pt x="1" y="380"/>
                  </a:lnTo>
                  <a:lnTo>
                    <a:pt x="9755" y="380"/>
                  </a:lnTo>
                  <a:lnTo>
                    <a:pt x="9755"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7"/>
            <p:cNvSpPr/>
            <p:nvPr/>
          </p:nvSpPr>
          <p:spPr>
            <a:xfrm>
              <a:off x="5052374" y="3233862"/>
              <a:ext cx="319605" cy="13950"/>
            </a:xfrm>
            <a:custGeom>
              <a:rect b="b" l="l" r="r" t="t"/>
              <a:pathLst>
                <a:path extrusionOk="0" h="412" w="9439">
                  <a:moveTo>
                    <a:pt x="1" y="0"/>
                  </a:moveTo>
                  <a:lnTo>
                    <a:pt x="1" y="412"/>
                  </a:lnTo>
                  <a:lnTo>
                    <a:pt x="9438" y="412"/>
                  </a:lnTo>
                  <a:lnTo>
                    <a:pt x="943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7"/>
            <p:cNvSpPr/>
            <p:nvPr/>
          </p:nvSpPr>
          <p:spPr>
            <a:xfrm>
              <a:off x="5052374" y="3264946"/>
              <a:ext cx="291704" cy="12901"/>
            </a:xfrm>
            <a:custGeom>
              <a:rect b="b" l="l" r="r" t="t"/>
              <a:pathLst>
                <a:path extrusionOk="0" h="381" w="8615">
                  <a:moveTo>
                    <a:pt x="1" y="0"/>
                  </a:moveTo>
                  <a:lnTo>
                    <a:pt x="1" y="381"/>
                  </a:lnTo>
                  <a:lnTo>
                    <a:pt x="8615" y="381"/>
                  </a:lnTo>
                  <a:lnTo>
                    <a:pt x="8615"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7"/>
            <p:cNvSpPr/>
            <p:nvPr/>
          </p:nvSpPr>
          <p:spPr>
            <a:xfrm>
              <a:off x="5052374" y="3294980"/>
              <a:ext cx="273487" cy="13950"/>
            </a:xfrm>
            <a:custGeom>
              <a:rect b="b" l="l" r="r" t="t"/>
              <a:pathLst>
                <a:path extrusionOk="0" h="412" w="8077">
                  <a:moveTo>
                    <a:pt x="1" y="0"/>
                  </a:moveTo>
                  <a:lnTo>
                    <a:pt x="1" y="412"/>
                  </a:lnTo>
                  <a:lnTo>
                    <a:pt x="8076" y="412"/>
                  </a:lnTo>
                  <a:lnTo>
                    <a:pt x="807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7"/>
            <p:cNvSpPr/>
            <p:nvPr/>
          </p:nvSpPr>
          <p:spPr>
            <a:xfrm>
              <a:off x="5052374" y="3326063"/>
              <a:ext cx="256320" cy="12901"/>
            </a:xfrm>
            <a:custGeom>
              <a:rect b="b" l="l" r="r" t="t"/>
              <a:pathLst>
                <a:path extrusionOk="0" h="381" w="7570">
                  <a:moveTo>
                    <a:pt x="1" y="1"/>
                  </a:moveTo>
                  <a:lnTo>
                    <a:pt x="1" y="381"/>
                  </a:lnTo>
                  <a:lnTo>
                    <a:pt x="7570" y="381"/>
                  </a:lnTo>
                  <a:lnTo>
                    <a:pt x="757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7"/>
            <p:cNvSpPr/>
            <p:nvPr/>
          </p:nvSpPr>
          <p:spPr>
            <a:xfrm>
              <a:off x="5052374" y="3356097"/>
              <a:ext cx="235970" cy="13984"/>
            </a:xfrm>
            <a:custGeom>
              <a:rect b="b" l="l" r="r" t="t"/>
              <a:pathLst>
                <a:path extrusionOk="0" h="413" w="6969">
                  <a:moveTo>
                    <a:pt x="1" y="0"/>
                  </a:moveTo>
                  <a:lnTo>
                    <a:pt x="1" y="412"/>
                  </a:lnTo>
                  <a:lnTo>
                    <a:pt x="6968" y="412"/>
                  </a:lnTo>
                  <a:lnTo>
                    <a:pt x="696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7"/>
            <p:cNvSpPr/>
            <p:nvPr/>
          </p:nvSpPr>
          <p:spPr>
            <a:xfrm>
              <a:off x="4721054" y="3118027"/>
              <a:ext cx="279887" cy="264921"/>
            </a:xfrm>
            <a:custGeom>
              <a:rect b="b" l="l" r="r" t="t"/>
              <a:pathLst>
                <a:path extrusionOk="0" h="7824" w="8266">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7"/>
            <p:cNvSpPr/>
            <p:nvPr/>
          </p:nvSpPr>
          <p:spPr>
            <a:xfrm>
              <a:off x="4722104" y="3118027"/>
              <a:ext cx="278837" cy="65451"/>
            </a:xfrm>
            <a:custGeom>
              <a:rect b="b" l="l" r="r" t="t"/>
              <a:pathLst>
                <a:path extrusionOk="0" h="1933" w="8235">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a:off x="4756438" y="3099811"/>
              <a:ext cx="12901" cy="57934"/>
            </a:xfrm>
            <a:custGeom>
              <a:rect b="b" l="l" r="r" t="t"/>
              <a:pathLst>
                <a:path extrusionOk="0" h="1711" w="381">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p:nvPr/>
          </p:nvSpPr>
          <p:spPr>
            <a:xfrm>
              <a:off x="4952656" y="3099811"/>
              <a:ext cx="13984" cy="57934"/>
            </a:xfrm>
            <a:custGeom>
              <a:rect b="b" l="l" r="r" t="t"/>
              <a:pathLst>
                <a:path extrusionOk="0" h="1711" w="413">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7"/>
            <p:cNvSpPr/>
            <p:nvPr/>
          </p:nvSpPr>
          <p:spPr>
            <a:xfrm>
              <a:off x="4751054" y="3225262"/>
              <a:ext cx="31151" cy="30068"/>
            </a:xfrm>
            <a:custGeom>
              <a:rect b="b" l="l" r="r" t="t"/>
              <a:pathLst>
                <a:path extrusionOk="0" h="888" w="92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a:off x="4796088" y="3225262"/>
              <a:ext cx="30068" cy="30068"/>
            </a:xfrm>
            <a:custGeom>
              <a:rect b="b" l="l" r="r" t="t"/>
              <a:pathLst>
                <a:path extrusionOk="0" h="888" w="888">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7"/>
            <p:cNvSpPr/>
            <p:nvPr/>
          </p:nvSpPr>
          <p:spPr>
            <a:xfrm>
              <a:off x="4841155" y="3225262"/>
              <a:ext cx="30034" cy="30068"/>
            </a:xfrm>
            <a:custGeom>
              <a:rect b="b" l="l" r="r" t="t"/>
              <a:pathLst>
                <a:path extrusionOk="0" h="888" w="887">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p:nvPr/>
          </p:nvSpPr>
          <p:spPr>
            <a:xfrm>
              <a:off x="4886189" y="3225262"/>
              <a:ext cx="30034" cy="30068"/>
            </a:xfrm>
            <a:custGeom>
              <a:rect b="b" l="l" r="r" t="t"/>
              <a:pathLst>
                <a:path extrusionOk="0" h="888" w="887">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7"/>
            <p:cNvSpPr/>
            <p:nvPr/>
          </p:nvSpPr>
          <p:spPr>
            <a:xfrm>
              <a:off x="4931223" y="3225262"/>
              <a:ext cx="30068" cy="30068"/>
            </a:xfrm>
            <a:custGeom>
              <a:rect b="b" l="l" r="r" t="t"/>
              <a:pathLst>
                <a:path extrusionOk="0" h="888" w="888">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7"/>
            <p:cNvSpPr/>
            <p:nvPr/>
          </p:nvSpPr>
          <p:spPr>
            <a:xfrm>
              <a:off x="4751054" y="3269246"/>
              <a:ext cx="31151" cy="30034"/>
            </a:xfrm>
            <a:custGeom>
              <a:rect b="b" l="l" r="r" t="t"/>
              <a:pathLst>
                <a:path extrusionOk="0" h="887" w="92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4796088" y="3269246"/>
              <a:ext cx="30068" cy="30034"/>
            </a:xfrm>
            <a:custGeom>
              <a:rect b="b" l="l" r="r" t="t"/>
              <a:pathLst>
                <a:path extrusionOk="0" h="887" w="888">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4841155" y="3269246"/>
              <a:ext cx="30034" cy="30034"/>
            </a:xfrm>
            <a:custGeom>
              <a:rect b="b" l="l" r="r" t="t"/>
              <a:pathLst>
                <a:path extrusionOk="0" h="887" w="887">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a:off x="4886189" y="3269246"/>
              <a:ext cx="30034" cy="30034"/>
            </a:xfrm>
            <a:custGeom>
              <a:rect b="b" l="l" r="r" t="t"/>
              <a:pathLst>
                <a:path extrusionOk="0" h="887" w="887">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7"/>
            <p:cNvSpPr/>
            <p:nvPr/>
          </p:nvSpPr>
          <p:spPr>
            <a:xfrm>
              <a:off x="4931223" y="3269246"/>
              <a:ext cx="30068" cy="30034"/>
            </a:xfrm>
            <a:custGeom>
              <a:rect b="b" l="l" r="r" t="t"/>
              <a:pathLst>
                <a:path extrusionOk="0" h="887" w="888">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7"/>
            <p:cNvSpPr/>
            <p:nvPr/>
          </p:nvSpPr>
          <p:spPr>
            <a:xfrm>
              <a:off x="4751054" y="3313196"/>
              <a:ext cx="31151" cy="30068"/>
            </a:xfrm>
            <a:custGeom>
              <a:rect b="b" l="l" r="r" t="t"/>
              <a:pathLst>
                <a:path extrusionOk="0" h="888" w="92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7"/>
            <p:cNvSpPr/>
            <p:nvPr/>
          </p:nvSpPr>
          <p:spPr>
            <a:xfrm>
              <a:off x="4796088" y="3313196"/>
              <a:ext cx="30068" cy="30068"/>
            </a:xfrm>
            <a:custGeom>
              <a:rect b="b" l="l" r="r" t="t"/>
              <a:pathLst>
                <a:path extrusionOk="0" h="888" w="888">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7"/>
            <p:cNvSpPr/>
            <p:nvPr/>
          </p:nvSpPr>
          <p:spPr>
            <a:xfrm>
              <a:off x="4841155" y="3313196"/>
              <a:ext cx="30034" cy="30068"/>
            </a:xfrm>
            <a:custGeom>
              <a:rect b="b" l="l" r="r" t="t"/>
              <a:pathLst>
                <a:path extrusionOk="0" h="888" w="887">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a:off x="4886189" y="3313196"/>
              <a:ext cx="30034" cy="30068"/>
            </a:xfrm>
            <a:custGeom>
              <a:rect b="b" l="l" r="r" t="t"/>
              <a:pathLst>
                <a:path extrusionOk="0" h="888" w="887">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7"/>
            <p:cNvSpPr/>
            <p:nvPr/>
          </p:nvSpPr>
          <p:spPr>
            <a:xfrm>
              <a:off x="4931223" y="3313196"/>
              <a:ext cx="30068" cy="30068"/>
            </a:xfrm>
            <a:custGeom>
              <a:rect b="b" l="l" r="r" t="t"/>
              <a:pathLst>
                <a:path extrusionOk="0" h="888" w="888">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7"/>
            <p:cNvSpPr/>
            <p:nvPr/>
          </p:nvSpPr>
          <p:spPr>
            <a:xfrm>
              <a:off x="4069080" y="2549721"/>
              <a:ext cx="692742" cy="664875"/>
            </a:xfrm>
            <a:custGeom>
              <a:rect b="b" l="l" r="r" t="t"/>
              <a:pathLst>
                <a:path extrusionOk="0" h="19636" w="20459">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a:off x="4169881" y="2634439"/>
              <a:ext cx="206986" cy="201602"/>
            </a:xfrm>
            <a:custGeom>
              <a:rect b="b" l="l" r="r" t="t"/>
              <a:pathLst>
                <a:path extrusionOk="0" h="5954" w="6113">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7"/>
            <p:cNvSpPr/>
            <p:nvPr/>
          </p:nvSpPr>
          <p:spPr>
            <a:xfrm>
              <a:off x="4314632" y="2769540"/>
              <a:ext cx="211286" cy="210203"/>
            </a:xfrm>
            <a:custGeom>
              <a:rect b="b" l="l" r="r" t="t"/>
              <a:pathLst>
                <a:path extrusionOk="0" h="6208" w="624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7"/>
            <p:cNvSpPr/>
            <p:nvPr/>
          </p:nvSpPr>
          <p:spPr>
            <a:xfrm>
              <a:off x="4931223" y="2645646"/>
              <a:ext cx="449322" cy="99278"/>
            </a:xfrm>
            <a:custGeom>
              <a:rect b="b" l="l" r="r" t="t"/>
              <a:pathLst>
                <a:path extrusionOk="0" h="2932" w="1327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7"/>
            <p:cNvSpPr/>
            <p:nvPr/>
          </p:nvSpPr>
          <p:spPr>
            <a:xfrm>
              <a:off x="4931223" y="2589405"/>
              <a:ext cx="450406" cy="160869"/>
            </a:xfrm>
            <a:custGeom>
              <a:rect b="b" l="l" r="r" t="t"/>
              <a:pathLst>
                <a:path extrusionOk="0" h="4751" w="13302">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7"/>
            <p:cNvSpPr/>
            <p:nvPr/>
          </p:nvSpPr>
          <p:spPr>
            <a:xfrm>
              <a:off x="4928006" y="2564721"/>
              <a:ext cx="3251" cy="229503"/>
            </a:xfrm>
            <a:custGeom>
              <a:rect b="b" l="l" r="r" t="t"/>
              <a:pathLst>
                <a:path extrusionOk="0" h="6778" w="96">
                  <a:moveTo>
                    <a:pt x="0" y="1"/>
                  </a:moveTo>
                  <a:lnTo>
                    <a:pt x="0" y="6778"/>
                  </a:lnTo>
                  <a:lnTo>
                    <a:pt x="95" y="6778"/>
                  </a:lnTo>
                  <a:lnTo>
                    <a:pt x="9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7"/>
            <p:cNvSpPr/>
            <p:nvPr/>
          </p:nvSpPr>
          <p:spPr>
            <a:xfrm>
              <a:off x="5379428" y="2564721"/>
              <a:ext cx="3251" cy="229503"/>
            </a:xfrm>
            <a:custGeom>
              <a:rect b="b" l="l" r="r" t="t"/>
              <a:pathLst>
                <a:path extrusionOk="0" h="6778" w="96">
                  <a:moveTo>
                    <a:pt x="1" y="1"/>
                  </a:moveTo>
                  <a:lnTo>
                    <a:pt x="1" y="6778"/>
                  </a:lnTo>
                  <a:lnTo>
                    <a:pt x="96" y="6778"/>
                  </a:lnTo>
                  <a:lnTo>
                    <a:pt x="9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
            <p:cNvSpPr/>
            <p:nvPr/>
          </p:nvSpPr>
          <p:spPr>
            <a:xfrm>
              <a:off x="4928006" y="2792057"/>
              <a:ext cx="454672" cy="3251"/>
            </a:xfrm>
            <a:custGeom>
              <a:rect b="b" l="l" r="r" t="t"/>
              <a:pathLst>
                <a:path extrusionOk="0" h="96" w="13428">
                  <a:moveTo>
                    <a:pt x="0" y="1"/>
                  </a:moveTo>
                  <a:lnTo>
                    <a:pt x="0" y="96"/>
                  </a:lnTo>
                  <a:lnTo>
                    <a:pt x="13428" y="96"/>
                  </a:lnTo>
                  <a:lnTo>
                    <a:pt x="1342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7"/>
            <p:cNvSpPr/>
            <p:nvPr/>
          </p:nvSpPr>
          <p:spPr>
            <a:xfrm>
              <a:off x="3990795" y="2422103"/>
              <a:ext cx="1493768" cy="1051962"/>
            </a:xfrm>
            <a:custGeom>
              <a:rect b="b" l="l" r="r" t="t"/>
              <a:pathLst>
                <a:path extrusionOk="0" h="31068" w="44116">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7"/>
            <p:cNvSpPr/>
            <p:nvPr/>
          </p:nvSpPr>
          <p:spPr>
            <a:xfrm>
              <a:off x="4889406" y="3318546"/>
              <a:ext cx="1345766" cy="995145"/>
            </a:xfrm>
            <a:custGeom>
              <a:rect b="b" l="l" r="r" t="t"/>
              <a:pathLst>
                <a:path extrusionOk="0" h="29390" w="39745">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7"/>
            <p:cNvSpPr/>
            <p:nvPr/>
          </p:nvSpPr>
          <p:spPr>
            <a:xfrm>
              <a:off x="5010557" y="3750634"/>
              <a:ext cx="1086297" cy="377539"/>
            </a:xfrm>
            <a:custGeom>
              <a:rect b="b" l="l" r="r" t="t"/>
              <a:pathLst>
                <a:path extrusionOk="0" h="11150" w="32082">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7"/>
            <p:cNvSpPr/>
            <p:nvPr/>
          </p:nvSpPr>
          <p:spPr>
            <a:xfrm>
              <a:off x="5011640" y="3606999"/>
              <a:ext cx="1085213" cy="408589"/>
            </a:xfrm>
            <a:custGeom>
              <a:rect b="b" l="l" r="r" t="t"/>
              <a:pathLst>
                <a:path extrusionOk="0" h="12067" w="3205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7"/>
            <p:cNvSpPr/>
            <p:nvPr/>
          </p:nvSpPr>
          <p:spPr>
            <a:xfrm>
              <a:off x="6096820" y="3543749"/>
              <a:ext cx="7551" cy="582290"/>
            </a:xfrm>
            <a:custGeom>
              <a:rect b="b" l="l" r="r" t="t"/>
              <a:pathLst>
                <a:path extrusionOk="0" h="17197" w="223">
                  <a:moveTo>
                    <a:pt x="1" y="0"/>
                  </a:moveTo>
                  <a:lnTo>
                    <a:pt x="1" y="17197"/>
                  </a:lnTo>
                  <a:lnTo>
                    <a:pt x="222" y="17197"/>
                  </a:lnTo>
                  <a:lnTo>
                    <a:pt x="22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7"/>
            <p:cNvSpPr/>
            <p:nvPr/>
          </p:nvSpPr>
          <p:spPr>
            <a:xfrm>
              <a:off x="5007340" y="3543749"/>
              <a:ext cx="7551" cy="582290"/>
            </a:xfrm>
            <a:custGeom>
              <a:rect b="b" l="l" r="r" t="t"/>
              <a:pathLst>
                <a:path extrusionOk="0" h="17197" w="223">
                  <a:moveTo>
                    <a:pt x="1" y="0"/>
                  </a:moveTo>
                  <a:lnTo>
                    <a:pt x="1" y="17197"/>
                  </a:lnTo>
                  <a:lnTo>
                    <a:pt x="222" y="17197"/>
                  </a:lnTo>
                  <a:lnTo>
                    <a:pt x="22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7"/>
            <p:cNvSpPr/>
            <p:nvPr/>
          </p:nvSpPr>
          <p:spPr>
            <a:xfrm>
              <a:off x="5007340" y="4121705"/>
              <a:ext cx="1097030" cy="8634"/>
            </a:xfrm>
            <a:custGeom>
              <a:rect b="b" l="l" r="r" t="t"/>
              <a:pathLst>
                <a:path extrusionOk="0" h="255" w="32399">
                  <a:moveTo>
                    <a:pt x="1" y="1"/>
                  </a:moveTo>
                  <a:lnTo>
                    <a:pt x="1" y="254"/>
                  </a:lnTo>
                  <a:lnTo>
                    <a:pt x="32398" y="254"/>
                  </a:lnTo>
                  <a:lnTo>
                    <a:pt x="3239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7"/>
            <p:cNvSpPr/>
            <p:nvPr/>
          </p:nvSpPr>
          <p:spPr>
            <a:xfrm>
              <a:off x="4887239" y="3315329"/>
              <a:ext cx="1350100" cy="1001579"/>
            </a:xfrm>
            <a:custGeom>
              <a:rect b="b" l="l" r="r" t="t"/>
              <a:pathLst>
                <a:path extrusionOk="0" h="29580" w="39873">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7"/>
            <p:cNvSpPr/>
            <p:nvPr/>
          </p:nvSpPr>
          <p:spPr>
            <a:xfrm>
              <a:off x="2626813" y="3076210"/>
              <a:ext cx="1828338" cy="1317899"/>
            </a:xfrm>
            <a:custGeom>
              <a:rect b="b" l="l" r="r" t="t"/>
              <a:pathLst>
                <a:path extrusionOk="0" h="38922" w="53997">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7"/>
            <p:cNvSpPr/>
            <p:nvPr/>
          </p:nvSpPr>
          <p:spPr>
            <a:xfrm>
              <a:off x="2796248" y="3257429"/>
              <a:ext cx="856793" cy="876127"/>
            </a:xfrm>
            <a:custGeom>
              <a:rect b="b" l="l" r="r" t="t"/>
              <a:pathLst>
                <a:path extrusionOk="0" h="25875" w="25304">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7"/>
            <p:cNvSpPr/>
            <p:nvPr/>
          </p:nvSpPr>
          <p:spPr>
            <a:xfrm>
              <a:off x="2796248" y="3257429"/>
              <a:ext cx="856793" cy="876127"/>
            </a:xfrm>
            <a:custGeom>
              <a:rect b="b" l="l" r="r" t="t"/>
              <a:pathLst>
                <a:path extrusionOk="0" h="25875" w="25304">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7"/>
            <p:cNvSpPr/>
            <p:nvPr/>
          </p:nvSpPr>
          <p:spPr>
            <a:xfrm>
              <a:off x="2796248" y="3314280"/>
              <a:ext cx="856793" cy="819277"/>
            </a:xfrm>
            <a:custGeom>
              <a:rect b="b" l="l" r="r" t="t"/>
              <a:pathLst>
                <a:path extrusionOk="0" h="24196" w="25304">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7"/>
            <p:cNvSpPr/>
            <p:nvPr/>
          </p:nvSpPr>
          <p:spPr>
            <a:xfrm>
              <a:off x="3853527" y="3390397"/>
              <a:ext cx="413972" cy="17201"/>
            </a:xfrm>
            <a:custGeom>
              <a:rect b="b" l="l" r="r" t="t"/>
              <a:pathLst>
                <a:path extrusionOk="0" h="508" w="12226">
                  <a:moveTo>
                    <a:pt x="1" y="1"/>
                  </a:moveTo>
                  <a:lnTo>
                    <a:pt x="1" y="507"/>
                  </a:lnTo>
                  <a:lnTo>
                    <a:pt x="12225" y="507"/>
                  </a:lnTo>
                  <a:lnTo>
                    <a:pt x="1222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
            <p:cNvSpPr/>
            <p:nvPr/>
          </p:nvSpPr>
          <p:spPr>
            <a:xfrm>
              <a:off x="3853527" y="3430081"/>
              <a:ext cx="401106" cy="17201"/>
            </a:xfrm>
            <a:custGeom>
              <a:rect b="b" l="l" r="r" t="t"/>
              <a:pathLst>
                <a:path extrusionOk="0" h="508" w="11846">
                  <a:moveTo>
                    <a:pt x="1" y="0"/>
                  </a:moveTo>
                  <a:lnTo>
                    <a:pt x="1" y="507"/>
                  </a:lnTo>
                  <a:lnTo>
                    <a:pt x="11845" y="507"/>
                  </a:lnTo>
                  <a:lnTo>
                    <a:pt x="11845"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7"/>
            <p:cNvSpPr/>
            <p:nvPr/>
          </p:nvSpPr>
          <p:spPr>
            <a:xfrm>
              <a:off x="3853527" y="3468681"/>
              <a:ext cx="365722" cy="17201"/>
            </a:xfrm>
            <a:custGeom>
              <a:rect b="b" l="l" r="r" t="t"/>
              <a:pathLst>
                <a:path extrusionOk="0" h="508" w="10801">
                  <a:moveTo>
                    <a:pt x="1" y="1"/>
                  </a:moveTo>
                  <a:lnTo>
                    <a:pt x="1" y="507"/>
                  </a:lnTo>
                  <a:lnTo>
                    <a:pt x="10800" y="507"/>
                  </a:lnTo>
                  <a:lnTo>
                    <a:pt x="1080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7"/>
            <p:cNvSpPr/>
            <p:nvPr/>
          </p:nvSpPr>
          <p:spPr>
            <a:xfrm>
              <a:off x="3853527" y="3508365"/>
              <a:ext cx="342121" cy="17201"/>
            </a:xfrm>
            <a:custGeom>
              <a:rect b="b" l="l" r="r" t="t"/>
              <a:pathLst>
                <a:path extrusionOk="0" h="508" w="10104">
                  <a:moveTo>
                    <a:pt x="1" y="0"/>
                  </a:moveTo>
                  <a:lnTo>
                    <a:pt x="1" y="507"/>
                  </a:lnTo>
                  <a:lnTo>
                    <a:pt x="10103" y="507"/>
                  </a:lnTo>
                  <a:lnTo>
                    <a:pt x="1010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7"/>
            <p:cNvSpPr/>
            <p:nvPr/>
          </p:nvSpPr>
          <p:spPr>
            <a:xfrm>
              <a:off x="3853527" y="3548049"/>
              <a:ext cx="321738" cy="16117"/>
            </a:xfrm>
            <a:custGeom>
              <a:rect b="b" l="l" r="r" t="t"/>
              <a:pathLst>
                <a:path extrusionOk="0" h="476" w="9502">
                  <a:moveTo>
                    <a:pt x="1" y="0"/>
                  </a:moveTo>
                  <a:lnTo>
                    <a:pt x="1" y="475"/>
                  </a:lnTo>
                  <a:lnTo>
                    <a:pt x="9502" y="475"/>
                  </a:lnTo>
                  <a:lnTo>
                    <a:pt x="950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7"/>
            <p:cNvSpPr/>
            <p:nvPr/>
          </p:nvSpPr>
          <p:spPr>
            <a:xfrm>
              <a:off x="3853527" y="3586650"/>
              <a:ext cx="296004" cy="17167"/>
            </a:xfrm>
            <a:custGeom>
              <a:rect b="b" l="l" r="r" t="t"/>
              <a:pathLst>
                <a:path extrusionOk="0" h="507" w="8742">
                  <a:moveTo>
                    <a:pt x="1" y="0"/>
                  </a:moveTo>
                  <a:lnTo>
                    <a:pt x="1" y="507"/>
                  </a:lnTo>
                  <a:lnTo>
                    <a:pt x="8742" y="507"/>
                  </a:lnTo>
                  <a:lnTo>
                    <a:pt x="874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7"/>
            <p:cNvSpPr/>
            <p:nvPr/>
          </p:nvSpPr>
          <p:spPr>
            <a:xfrm>
              <a:off x="3853527" y="3879369"/>
              <a:ext cx="413972" cy="17201"/>
            </a:xfrm>
            <a:custGeom>
              <a:rect b="b" l="l" r="r" t="t"/>
              <a:pathLst>
                <a:path extrusionOk="0" h="508" w="12226">
                  <a:moveTo>
                    <a:pt x="1" y="1"/>
                  </a:moveTo>
                  <a:lnTo>
                    <a:pt x="1" y="507"/>
                  </a:lnTo>
                  <a:lnTo>
                    <a:pt x="12225" y="507"/>
                  </a:lnTo>
                  <a:lnTo>
                    <a:pt x="1222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7"/>
            <p:cNvSpPr/>
            <p:nvPr/>
          </p:nvSpPr>
          <p:spPr>
            <a:xfrm>
              <a:off x="3853527" y="3919053"/>
              <a:ext cx="401106" cy="17201"/>
            </a:xfrm>
            <a:custGeom>
              <a:rect b="b" l="l" r="r" t="t"/>
              <a:pathLst>
                <a:path extrusionOk="0" h="508" w="11846">
                  <a:moveTo>
                    <a:pt x="1" y="1"/>
                  </a:moveTo>
                  <a:lnTo>
                    <a:pt x="1" y="507"/>
                  </a:lnTo>
                  <a:lnTo>
                    <a:pt x="11845" y="507"/>
                  </a:lnTo>
                  <a:lnTo>
                    <a:pt x="1184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7"/>
            <p:cNvSpPr/>
            <p:nvPr/>
          </p:nvSpPr>
          <p:spPr>
            <a:xfrm>
              <a:off x="3853527" y="3957654"/>
              <a:ext cx="365722" cy="17201"/>
            </a:xfrm>
            <a:custGeom>
              <a:rect b="b" l="l" r="r" t="t"/>
              <a:pathLst>
                <a:path extrusionOk="0" h="508" w="10801">
                  <a:moveTo>
                    <a:pt x="1" y="1"/>
                  </a:moveTo>
                  <a:lnTo>
                    <a:pt x="1" y="507"/>
                  </a:lnTo>
                  <a:lnTo>
                    <a:pt x="10800" y="507"/>
                  </a:lnTo>
                  <a:lnTo>
                    <a:pt x="1080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7"/>
            <p:cNvSpPr/>
            <p:nvPr/>
          </p:nvSpPr>
          <p:spPr>
            <a:xfrm>
              <a:off x="3853527" y="3997338"/>
              <a:ext cx="342121" cy="17201"/>
            </a:xfrm>
            <a:custGeom>
              <a:rect b="b" l="l" r="r" t="t"/>
              <a:pathLst>
                <a:path extrusionOk="0" h="508" w="10104">
                  <a:moveTo>
                    <a:pt x="1" y="0"/>
                  </a:moveTo>
                  <a:lnTo>
                    <a:pt x="1" y="507"/>
                  </a:lnTo>
                  <a:lnTo>
                    <a:pt x="10103" y="507"/>
                  </a:lnTo>
                  <a:lnTo>
                    <a:pt x="1010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7"/>
            <p:cNvSpPr/>
            <p:nvPr/>
          </p:nvSpPr>
          <p:spPr>
            <a:xfrm>
              <a:off x="3853527" y="4035938"/>
              <a:ext cx="321738" cy="17201"/>
            </a:xfrm>
            <a:custGeom>
              <a:rect b="b" l="l" r="r" t="t"/>
              <a:pathLst>
                <a:path extrusionOk="0" h="508" w="9502">
                  <a:moveTo>
                    <a:pt x="1" y="0"/>
                  </a:moveTo>
                  <a:lnTo>
                    <a:pt x="1" y="507"/>
                  </a:lnTo>
                  <a:lnTo>
                    <a:pt x="9502" y="507"/>
                  </a:lnTo>
                  <a:lnTo>
                    <a:pt x="950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7"/>
            <p:cNvSpPr/>
            <p:nvPr/>
          </p:nvSpPr>
          <p:spPr>
            <a:xfrm>
              <a:off x="3853527" y="4075622"/>
              <a:ext cx="296004" cy="17167"/>
            </a:xfrm>
            <a:custGeom>
              <a:rect b="b" l="l" r="r" t="t"/>
              <a:pathLst>
                <a:path extrusionOk="0" h="507" w="8742">
                  <a:moveTo>
                    <a:pt x="1" y="0"/>
                  </a:moveTo>
                  <a:lnTo>
                    <a:pt x="1" y="507"/>
                  </a:lnTo>
                  <a:lnTo>
                    <a:pt x="8742" y="507"/>
                  </a:lnTo>
                  <a:lnTo>
                    <a:pt x="874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7"/>
            <p:cNvSpPr/>
            <p:nvPr/>
          </p:nvSpPr>
          <p:spPr>
            <a:xfrm>
              <a:off x="6125770" y="2472080"/>
              <a:ext cx="305654" cy="306061"/>
            </a:xfrm>
            <a:custGeom>
              <a:rect b="b" l="l" r="r" t="t"/>
              <a:pathLst>
                <a:path extrusionOk="0" h="9039" w="9027">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7"/>
            <p:cNvSpPr/>
            <p:nvPr/>
          </p:nvSpPr>
          <p:spPr>
            <a:xfrm>
              <a:off x="6278038" y="2808919"/>
              <a:ext cx="314221" cy="313442"/>
            </a:xfrm>
            <a:custGeom>
              <a:rect b="b" l="l" r="r" t="t"/>
              <a:pathLst>
                <a:path extrusionOk="0" h="9257" w="928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7"/>
            <p:cNvSpPr/>
            <p:nvPr/>
          </p:nvSpPr>
          <p:spPr>
            <a:xfrm>
              <a:off x="2856282" y="2566888"/>
              <a:ext cx="315304" cy="315270"/>
            </a:xfrm>
            <a:custGeom>
              <a:rect b="b" l="l" r="r" t="t"/>
              <a:pathLst>
                <a:path extrusionOk="0" h="9311" w="9312">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7"/>
            <p:cNvSpPr/>
            <p:nvPr/>
          </p:nvSpPr>
          <p:spPr>
            <a:xfrm>
              <a:off x="2553878" y="2454913"/>
              <a:ext cx="307787" cy="307144"/>
            </a:xfrm>
            <a:custGeom>
              <a:rect b="b" l="l" r="r" t="t"/>
              <a:pathLst>
                <a:path extrusionOk="0" h="9071" w="909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7"/>
            <p:cNvSpPr/>
            <p:nvPr/>
          </p:nvSpPr>
          <p:spPr>
            <a:xfrm>
              <a:off x="2583750" y="3076200"/>
              <a:ext cx="1871401" cy="1331885"/>
            </a:xfrm>
            <a:custGeom>
              <a:rect b="b" l="l" r="r" t="t"/>
              <a:pathLst>
                <a:path extrusionOk="0" h="31068" w="44116">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17"/>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76" name="Shape 676"/>
        <p:cNvGrpSpPr/>
        <p:nvPr/>
      </p:nvGrpSpPr>
      <p:grpSpPr>
        <a:xfrm>
          <a:off x="0" y="0"/>
          <a:ext cx="0" cy="0"/>
          <a:chOff x="0" y="0"/>
          <a:chExt cx="0" cy="0"/>
        </a:xfrm>
      </p:grpSpPr>
      <p:sp>
        <p:nvSpPr>
          <p:cNvPr id="677" name="Google Shape;677;p18"/>
          <p:cNvSpPr txBox="1"/>
          <p:nvPr/>
        </p:nvSpPr>
        <p:spPr>
          <a:xfrm>
            <a:off x="710250" y="1708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Fira Sans Medium"/>
                <a:ea typeface="Fira Sans Medium"/>
                <a:cs typeface="Fira Sans Medium"/>
                <a:sym typeface="Fira Sans Medium"/>
              </a:rPr>
              <a:t>Data Description</a:t>
            </a:r>
            <a:endParaRPr sz="2300">
              <a:latin typeface="Fira Sans Medium"/>
              <a:ea typeface="Fira Sans Medium"/>
              <a:cs typeface="Fira Sans Medium"/>
              <a:sym typeface="Fira Sans Medium"/>
            </a:endParaRPr>
          </a:p>
        </p:txBody>
      </p:sp>
      <p:sp>
        <p:nvSpPr>
          <p:cNvPr id="678" name="Google Shape;678;p18"/>
          <p:cNvSpPr txBox="1"/>
          <p:nvPr/>
        </p:nvSpPr>
        <p:spPr>
          <a:xfrm>
            <a:off x="294300" y="652075"/>
            <a:ext cx="7290300" cy="3420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100">
                <a:solidFill>
                  <a:srgbClr val="0E0E0E"/>
                </a:solidFill>
                <a:latin typeface="Lato"/>
                <a:ea typeface="Lato"/>
                <a:cs typeface="Lato"/>
                <a:sym typeface="Lato"/>
              </a:rPr>
              <a:t>Dataset: Energy Consumption Data</a:t>
            </a:r>
            <a:endParaRPr b="1" sz="1100">
              <a:solidFill>
                <a:srgbClr val="0E0E0E"/>
              </a:solidFill>
              <a:latin typeface="Lato"/>
              <a:ea typeface="Lato"/>
              <a:cs typeface="Lato"/>
              <a:sym typeface="Lato"/>
            </a:endParaRPr>
          </a:p>
          <a:p>
            <a:pPr indent="-298450" lvl="0" marL="457200" rtl="0" algn="l">
              <a:lnSpc>
                <a:spcPct val="115000"/>
              </a:lnSpc>
              <a:spcBef>
                <a:spcPts val="0"/>
              </a:spcBef>
              <a:spcAft>
                <a:spcPts val="0"/>
              </a:spcAft>
              <a:buClr>
                <a:schemeClr val="dk2"/>
              </a:buClr>
              <a:buSzPts val="1100"/>
              <a:buFont typeface="Lato"/>
              <a:buChar char="●"/>
            </a:pPr>
            <a:r>
              <a:rPr b="1" lang="en" sz="1100">
                <a:solidFill>
                  <a:srgbClr val="0E0E0E"/>
                </a:solidFill>
                <a:latin typeface="Lato"/>
                <a:ea typeface="Lato"/>
                <a:cs typeface="Lato"/>
                <a:sym typeface="Lato"/>
              </a:rPr>
              <a:t>Source:</a:t>
            </a:r>
            <a:r>
              <a:rPr lang="en" sz="1100">
                <a:solidFill>
                  <a:srgbClr val="0E0E0E"/>
                </a:solidFill>
                <a:uFill>
                  <a:noFill/>
                </a:uFill>
                <a:latin typeface="Lato"/>
                <a:ea typeface="Lato"/>
                <a:cs typeface="Lato"/>
                <a:sym typeface="Lato"/>
                <a:hlinkClick r:id="rId3">
                  <a:extLst>
                    <a:ext uri="{A12FA001-AC4F-418D-AE19-62706E023703}">
                      <ahyp:hlinkClr val="tx"/>
                    </a:ext>
                  </a:extLst>
                </a:hlinkClick>
              </a:rPr>
              <a:t> </a:t>
            </a:r>
            <a:r>
              <a:rPr lang="en" sz="1100" u="sng">
                <a:solidFill>
                  <a:srgbClr val="1C3678"/>
                </a:solidFill>
                <a:latin typeface="Lato"/>
                <a:ea typeface="Lato"/>
                <a:cs typeface="Lato"/>
                <a:sym typeface="Lato"/>
                <a:hlinkClick r:id="rId4">
                  <a:extLst>
                    <a:ext uri="{A12FA001-AC4F-418D-AE19-62706E023703}">
                      <ahyp:hlinkClr val="tx"/>
                    </a:ext>
                  </a:extLst>
                </a:hlinkClick>
              </a:rPr>
              <a:t>Chicago Energy Benchmarking</a:t>
            </a:r>
            <a:endParaRPr sz="1100" u="sng">
              <a:solidFill>
                <a:srgbClr val="1C3678"/>
              </a:solidFill>
              <a:latin typeface="Lato"/>
              <a:ea typeface="Lato"/>
              <a:cs typeface="Lato"/>
              <a:sym typeface="Lato"/>
            </a:endParaRPr>
          </a:p>
          <a:p>
            <a:pPr indent="-298450" lvl="0" marL="457200" rtl="0" algn="l">
              <a:lnSpc>
                <a:spcPct val="115000"/>
              </a:lnSpc>
              <a:spcBef>
                <a:spcPts val="0"/>
              </a:spcBef>
              <a:spcAft>
                <a:spcPts val="0"/>
              </a:spcAft>
              <a:buClr>
                <a:srgbClr val="0E0E0E"/>
              </a:buClr>
              <a:buSzPts val="1100"/>
              <a:buFont typeface="Lato"/>
              <a:buChar char="●"/>
            </a:pPr>
            <a:r>
              <a:rPr b="1" lang="en" sz="1100">
                <a:solidFill>
                  <a:srgbClr val="0E0E0E"/>
                </a:solidFill>
                <a:latin typeface="Lato"/>
                <a:ea typeface="Lato"/>
                <a:cs typeface="Lato"/>
                <a:sym typeface="Lato"/>
              </a:rPr>
              <a:t>Resolution:</a:t>
            </a:r>
            <a:r>
              <a:rPr lang="en" sz="1100">
                <a:solidFill>
                  <a:srgbClr val="0E0E0E"/>
                </a:solidFill>
                <a:latin typeface="Lato"/>
                <a:ea typeface="Lato"/>
                <a:cs typeface="Lato"/>
                <a:sym typeface="Lato"/>
              </a:rPr>
              <a:t> Detailed property-level data, allowing for precise analysis of energy metrics within</a:t>
            </a:r>
            <a:r>
              <a:rPr lang="en" sz="1100">
                <a:solidFill>
                  <a:schemeClr val="dk1"/>
                </a:solidFill>
                <a:latin typeface="Lato"/>
                <a:ea typeface="Lato"/>
                <a:cs typeface="Lato"/>
                <a:sym typeface="Lato"/>
              </a:rPr>
              <a:t> </a:t>
            </a:r>
            <a:r>
              <a:rPr lang="en" sz="1100">
                <a:solidFill>
                  <a:srgbClr val="0E0E0E"/>
                </a:solidFill>
                <a:latin typeface="Lato"/>
                <a:ea typeface="Lato"/>
                <a:cs typeface="Lato"/>
                <a:sym typeface="Lato"/>
              </a:rPr>
              <a:t>specific locations.</a:t>
            </a:r>
            <a:endParaRPr sz="1100">
              <a:solidFill>
                <a:srgbClr val="0E0E0E"/>
              </a:solidFill>
              <a:latin typeface="Lato"/>
              <a:ea typeface="Lato"/>
              <a:cs typeface="Lato"/>
              <a:sym typeface="Lato"/>
            </a:endParaRPr>
          </a:p>
          <a:p>
            <a:pPr indent="-298450" lvl="0" marL="457200" rtl="0" algn="l">
              <a:lnSpc>
                <a:spcPct val="115000"/>
              </a:lnSpc>
              <a:spcBef>
                <a:spcPts val="0"/>
              </a:spcBef>
              <a:spcAft>
                <a:spcPts val="0"/>
              </a:spcAft>
              <a:buClr>
                <a:srgbClr val="0E0E0E"/>
              </a:buClr>
              <a:buSzPts val="1100"/>
              <a:buFont typeface="Lato"/>
              <a:buChar char="●"/>
            </a:pPr>
            <a:r>
              <a:rPr b="1" lang="en" sz="1100">
                <a:solidFill>
                  <a:srgbClr val="0E0E0E"/>
                </a:solidFill>
                <a:latin typeface="Lato"/>
                <a:ea typeface="Lato"/>
                <a:cs typeface="Lato"/>
                <a:sym typeface="Lato"/>
              </a:rPr>
              <a:t>Data Points:</a:t>
            </a:r>
            <a:r>
              <a:rPr lang="en" sz="1100">
                <a:solidFill>
                  <a:srgbClr val="0E0E0E"/>
                </a:solidFill>
                <a:latin typeface="Lato"/>
                <a:ea typeface="Lato"/>
                <a:cs typeface="Lato"/>
                <a:sym typeface="Lato"/>
              </a:rPr>
              <a:t> 24,891 entries.</a:t>
            </a:r>
            <a:endParaRPr sz="1100">
              <a:solidFill>
                <a:srgbClr val="0E0E0E"/>
              </a:solidFill>
              <a:latin typeface="Lato"/>
              <a:ea typeface="Lato"/>
              <a:cs typeface="Lato"/>
              <a:sym typeface="Lato"/>
            </a:endParaRPr>
          </a:p>
          <a:p>
            <a:pPr indent="-298450" lvl="0" marL="457200" rtl="0" algn="l">
              <a:lnSpc>
                <a:spcPct val="115000"/>
              </a:lnSpc>
              <a:spcBef>
                <a:spcPts val="0"/>
              </a:spcBef>
              <a:spcAft>
                <a:spcPts val="0"/>
              </a:spcAft>
              <a:buClr>
                <a:srgbClr val="0E0E0E"/>
              </a:buClr>
              <a:buSzPts val="1100"/>
              <a:buFont typeface="Lato"/>
              <a:buChar char="●"/>
            </a:pPr>
            <a:r>
              <a:rPr b="1" lang="en" sz="1100">
                <a:solidFill>
                  <a:srgbClr val="0E0E0E"/>
                </a:solidFill>
                <a:latin typeface="Lato"/>
                <a:ea typeface="Lato"/>
                <a:cs typeface="Lato"/>
                <a:sym typeface="Lato"/>
              </a:rPr>
              <a:t>Parameters:</a:t>
            </a:r>
            <a:endParaRPr b="1" sz="1100">
              <a:solidFill>
                <a:srgbClr val="0E0E0E"/>
              </a:solidFill>
              <a:latin typeface="Lato"/>
              <a:ea typeface="Lato"/>
              <a:cs typeface="Lato"/>
              <a:sym typeface="Lato"/>
            </a:endParaRPr>
          </a:p>
          <a:p>
            <a:pPr indent="-298450" lvl="1" marL="914400" rtl="0" algn="l">
              <a:lnSpc>
                <a:spcPct val="115000"/>
              </a:lnSpc>
              <a:spcBef>
                <a:spcPts val="0"/>
              </a:spcBef>
              <a:spcAft>
                <a:spcPts val="0"/>
              </a:spcAft>
              <a:buClr>
                <a:srgbClr val="0E0E0E"/>
              </a:buClr>
              <a:buSzPts val="1100"/>
              <a:buFont typeface="Lato"/>
              <a:buChar char="●"/>
            </a:pPr>
            <a:r>
              <a:rPr b="1" lang="en" sz="1100">
                <a:solidFill>
                  <a:srgbClr val="0E0E0E"/>
                </a:solidFill>
                <a:latin typeface="Lato"/>
                <a:ea typeface="Lato"/>
                <a:cs typeface="Lato"/>
                <a:sym typeface="Lato"/>
              </a:rPr>
              <a:t>Data Year:</a:t>
            </a:r>
            <a:r>
              <a:rPr lang="en" sz="1100">
                <a:solidFill>
                  <a:srgbClr val="0E0E0E"/>
                </a:solidFill>
                <a:latin typeface="Lato"/>
                <a:ea typeface="Lato"/>
                <a:cs typeface="Lato"/>
                <a:sym typeface="Lato"/>
              </a:rPr>
              <a:t> The collection year for the data.</a:t>
            </a:r>
            <a:endParaRPr sz="1100">
              <a:solidFill>
                <a:srgbClr val="0E0E0E"/>
              </a:solidFill>
              <a:latin typeface="Lato"/>
              <a:ea typeface="Lato"/>
              <a:cs typeface="Lato"/>
              <a:sym typeface="Lato"/>
            </a:endParaRPr>
          </a:p>
          <a:p>
            <a:pPr indent="-298450" lvl="1" marL="914400" rtl="0" algn="l">
              <a:lnSpc>
                <a:spcPct val="115000"/>
              </a:lnSpc>
              <a:spcBef>
                <a:spcPts val="0"/>
              </a:spcBef>
              <a:spcAft>
                <a:spcPts val="0"/>
              </a:spcAft>
              <a:buClr>
                <a:srgbClr val="0E0E0E"/>
              </a:buClr>
              <a:buSzPts val="1100"/>
              <a:buFont typeface="Lato"/>
              <a:buChar char="●"/>
            </a:pPr>
            <a:r>
              <a:rPr b="1" lang="en" sz="1100">
                <a:solidFill>
                  <a:srgbClr val="0E0E0E"/>
                </a:solidFill>
                <a:latin typeface="Lato"/>
                <a:ea typeface="Lato"/>
                <a:cs typeface="Lato"/>
                <a:sym typeface="Lato"/>
              </a:rPr>
              <a:t>Property Name and ID:</a:t>
            </a:r>
            <a:r>
              <a:rPr lang="en" sz="1100">
                <a:solidFill>
                  <a:srgbClr val="0E0E0E"/>
                </a:solidFill>
                <a:latin typeface="Lato"/>
                <a:ea typeface="Lato"/>
                <a:cs typeface="Lato"/>
                <a:sym typeface="Lato"/>
              </a:rPr>
              <a:t> Identifiers for specific properties.</a:t>
            </a:r>
            <a:endParaRPr sz="1100">
              <a:solidFill>
                <a:srgbClr val="0E0E0E"/>
              </a:solidFill>
              <a:latin typeface="Lato"/>
              <a:ea typeface="Lato"/>
              <a:cs typeface="Lato"/>
              <a:sym typeface="Lato"/>
            </a:endParaRPr>
          </a:p>
          <a:p>
            <a:pPr indent="-298450" lvl="1" marL="914400" rtl="0" algn="l">
              <a:lnSpc>
                <a:spcPct val="115000"/>
              </a:lnSpc>
              <a:spcBef>
                <a:spcPts val="0"/>
              </a:spcBef>
              <a:spcAft>
                <a:spcPts val="0"/>
              </a:spcAft>
              <a:buClr>
                <a:srgbClr val="0E0E0E"/>
              </a:buClr>
              <a:buSzPts val="1100"/>
              <a:buFont typeface="Lato"/>
              <a:buChar char="●"/>
            </a:pPr>
            <a:r>
              <a:rPr b="1" lang="en" sz="1100">
                <a:solidFill>
                  <a:srgbClr val="0E0E0E"/>
                </a:solidFill>
                <a:latin typeface="Lato"/>
                <a:ea typeface="Lato"/>
                <a:cs typeface="Lato"/>
                <a:sym typeface="Lato"/>
              </a:rPr>
              <a:t>ZIP Code and Community Area:</a:t>
            </a:r>
            <a:r>
              <a:rPr lang="en" sz="1100">
                <a:solidFill>
                  <a:srgbClr val="0E0E0E"/>
                </a:solidFill>
                <a:latin typeface="Lato"/>
                <a:ea typeface="Lato"/>
                <a:cs typeface="Lato"/>
                <a:sym typeface="Lato"/>
              </a:rPr>
              <a:t> Geographic identifiers.</a:t>
            </a:r>
            <a:endParaRPr sz="1100">
              <a:solidFill>
                <a:srgbClr val="0E0E0E"/>
              </a:solidFill>
              <a:latin typeface="Lato"/>
              <a:ea typeface="Lato"/>
              <a:cs typeface="Lato"/>
              <a:sym typeface="Lato"/>
            </a:endParaRPr>
          </a:p>
          <a:p>
            <a:pPr indent="-298450" lvl="1" marL="914400" rtl="0" algn="l">
              <a:lnSpc>
                <a:spcPct val="115000"/>
              </a:lnSpc>
              <a:spcBef>
                <a:spcPts val="0"/>
              </a:spcBef>
              <a:spcAft>
                <a:spcPts val="0"/>
              </a:spcAft>
              <a:buClr>
                <a:srgbClr val="0E0E0E"/>
              </a:buClr>
              <a:buSzPts val="1100"/>
              <a:buFont typeface="Lato"/>
              <a:buChar char="●"/>
            </a:pPr>
            <a:r>
              <a:rPr b="1" lang="en" sz="1100">
                <a:solidFill>
                  <a:srgbClr val="0E0E0E"/>
                </a:solidFill>
                <a:latin typeface="Lato"/>
                <a:ea typeface="Lato"/>
                <a:cs typeface="Lato"/>
                <a:sym typeface="Lato"/>
              </a:rPr>
              <a:t>Energy Ratings:</a:t>
            </a:r>
            <a:r>
              <a:rPr lang="en" sz="1100">
                <a:solidFill>
                  <a:srgbClr val="0E0E0E"/>
                </a:solidFill>
                <a:latin typeface="Lato"/>
                <a:ea typeface="Lato"/>
                <a:cs typeface="Lato"/>
                <a:sym typeface="Lato"/>
              </a:rPr>
              <a:t> Ratings including Chicago Energy ratings and exemptions.</a:t>
            </a:r>
            <a:endParaRPr sz="1100">
              <a:solidFill>
                <a:srgbClr val="0E0E0E"/>
              </a:solidFill>
              <a:latin typeface="Lato"/>
              <a:ea typeface="Lato"/>
              <a:cs typeface="Lato"/>
              <a:sym typeface="Lato"/>
            </a:endParaRPr>
          </a:p>
          <a:p>
            <a:pPr indent="-298450" lvl="1" marL="914400" rtl="0" algn="l">
              <a:lnSpc>
                <a:spcPct val="115000"/>
              </a:lnSpc>
              <a:spcBef>
                <a:spcPts val="0"/>
              </a:spcBef>
              <a:spcAft>
                <a:spcPts val="0"/>
              </a:spcAft>
              <a:buClr>
                <a:srgbClr val="0E0E0E"/>
              </a:buClr>
              <a:buSzPts val="1100"/>
              <a:buFont typeface="Lato"/>
              <a:buChar char="●"/>
            </a:pPr>
            <a:r>
              <a:rPr b="1" lang="en" sz="1100">
                <a:solidFill>
                  <a:srgbClr val="0E0E0E"/>
                </a:solidFill>
                <a:latin typeface="Lato"/>
                <a:ea typeface="Lato"/>
                <a:cs typeface="Lato"/>
                <a:sym typeface="Lato"/>
              </a:rPr>
              <a:t>Gross Floor Area:</a:t>
            </a:r>
            <a:r>
              <a:rPr lang="en" sz="1100">
                <a:solidFill>
                  <a:srgbClr val="0E0E0E"/>
                </a:solidFill>
                <a:latin typeface="Lato"/>
                <a:ea typeface="Lato"/>
                <a:cs typeface="Lato"/>
                <a:sym typeface="Lato"/>
              </a:rPr>
              <a:t> Property sizes in square feet.</a:t>
            </a:r>
            <a:endParaRPr sz="1100">
              <a:solidFill>
                <a:srgbClr val="0E0E0E"/>
              </a:solidFill>
              <a:latin typeface="Lato"/>
              <a:ea typeface="Lato"/>
              <a:cs typeface="Lato"/>
              <a:sym typeface="Lato"/>
            </a:endParaRPr>
          </a:p>
          <a:p>
            <a:pPr indent="-298450" lvl="1" marL="914400" rtl="0" algn="l">
              <a:lnSpc>
                <a:spcPct val="115000"/>
              </a:lnSpc>
              <a:spcBef>
                <a:spcPts val="0"/>
              </a:spcBef>
              <a:spcAft>
                <a:spcPts val="0"/>
              </a:spcAft>
              <a:buClr>
                <a:srgbClr val="0E0E0E"/>
              </a:buClr>
              <a:buSzPts val="1100"/>
              <a:buFont typeface="Lato"/>
              <a:buChar char="●"/>
            </a:pPr>
            <a:r>
              <a:rPr b="1" lang="en" sz="1100">
                <a:solidFill>
                  <a:srgbClr val="0E0E0E"/>
                </a:solidFill>
                <a:latin typeface="Lato"/>
                <a:ea typeface="Lato"/>
                <a:cs typeface="Lato"/>
                <a:sym typeface="Lato"/>
              </a:rPr>
              <a:t>Electricity Use:</a:t>
            </a:r>
            <a:r>
              <a:rPr lang="en" sz="1100">
                <a:solidFill>
                  <a:srgbClr val="0E0E0E"/>
                </a:solidFill>
                <a:latin typeface="Lato"/>
                <a:ea typeface="Lato"/>
                <a:cs typeface="Lato"/>
                <a:sym typeface="Lato"/>
              </a:rPr>
              <a:t> Detailed consumption figures in kBtu.</a:t>
            </a:r>
            <a:endParaRPr sz="1100">
              <a:solidFill>
                <a:srgbClr val="0E0E0E"/>
              </a:solidFill>
              <a:latin typeface="Lato"/>
              <a:ea typeface="Lato"/>
              <a:cs typeface="Lato"/>
              <a:sym typeface="Lato"/>
            </a:endParaRPr>
          </a:p>
          <a:p>
            <a:pPr indent="-298450" lvl="1" marL="914400" rtl="0" algn="l">
              <a:lnSpc>
                <a:spcPct val="115000"/>
              </a:lnSpc>
              <a:spcBef>
                <a:spcPts val="0"/>
              </a:spcBef>
              <a:spcAft>
                <a:spcPts val="0"/>
              </a:spcAft>
              <a:buClr>
                <a:srgbClr val="0E0E0E"/>
              </a:buClr>
              <a:buSzPts val="1100"/>
              <a:buFont typeface="Lato"/>
              <a:buChar char="●"/>
            </a:pPr>
            <a:r>
              <a:rPr b="1" lang="en" sz="1100">
                <a:solidFill>
                  <a:srgbClr val="0E0E0E"/>
                </a:solidFill>
                <a:latin typeface="Lato"/>
                <a:ea typeface="Lato"/>
                <a:cs typeface="Lato"/>
                <a:sym typeface="Lato"/>
              </a:rPr>
              <a:t>Gas Use:</a:t>
            </a:r>
            <a:r>
              <a:rPr lang="en" sz="1100">
                <a:solidFill>
                  <a:srgbClr val="0E0E0E"/>
                </a:solidFill>
                <a:latin typeface="Lato"/>
                <a:ea typeface="Lato"/>
                <a:cs typeface="Lato"/>
                <a:sym typeface="Lato"/>
              </a:rPr>
              <a:t> Detailed consumption figures in kBtu.</a:t>
            </a:r>
            <a:endParaRPr sz="1100">
              <a:solidFill>
                <a:srgbClr val="0E0E0E"/>
              </a:solidFill>
              <a:latin typeface="Lato"/>
              <a:ea typeface="Lato"/>
              <a:cs typeface="Lato"/>
              <a:sym typeface="Lato"/>
            </a:endParaRPr>
          </a:p>
          <a:p>
            <a:pPr indent="-298450" lvl="1" marL="914400" rtl="0" algn="l">
              <a:lnSpc>
                <a:spcPct val="115000"/>
              </a:lnSpc>
              <a:spcBef>
                <a:spcPts val="0"/>
              </a:spcBef>
              <a:spcAft>
                <a:spcPts val="0"/>
              </a:spcAft>
              <a:buClr>
                <a:srgbClr val="0E0E0E"/>
              </a:buClr>
              <a:buSzPts val="1100"/>
              <a:buFont typeface="Lato"/>
              <a:buChar char="●"/>
            </a:pPr>
            <a:r>
              <a:rPr b="1" lang="en" sz="1100">
                <a:solidFill>
                  <a:srgbClr val="0E0E0E"/>
                </a:solidFill>
                <a:latin typeface="Lato"/>
                <a:ea typeface="Lato"/>
                <a:cs typeface="Lato"/>
                <a:sym typeface="Lato"/>
              </a:rPr>
              <a:t>ENERGY STAR Score:</a:t>
            </a:r>
            <a:r>
              <a:rPr lang="en" sz="1100">
                <a:solidFill>
                  <a:srgbClr val="0E0E0E"/>
                </a:solidFill>
                <a:latin typeface="Lato"/>
                <a:ea typeface="Lato"/>
                <a:cs typeface="Lato"/>
                <a:sym typeface="Lato"/>
              </a:rPr>
              <a:t> Ratings reflecting energy efficiency.</a:t>
            </a:r>
            <a:endParaRPr sz="1100">
              <a:solidFill>
                <a:srgbClr val="0E0E0E"/>
              </a:solidFill>
              <a:latin typeface="Lato"/>
              <a:ea typeface="Lato"/>
              <a:cs typeface="Lato"/>
              <a:sym typeface="Lato"/>
            </a:endParaRPr>
          </a:p>
          <a:p>
            <a:pPr indent="-298450" lvl="1" marL="914400" rtl="0" algn="l">
              <a:lnSpc>
                <a:spcPct val="115000"/>
              </a:lnSpc>
              <a:spcBef>
                <a:spcPts val="0"/>
              </a:spcBef>
              <a:spcAft>
                <a:spcPts val="0"/>
              </a:spcAft>
              <a:buClr>
                <a:srgbClr val="0E0E0E"/>
              </a:buClr>
              <a:buSzPts val="1100"/>
              <a:buFont typeface="Lato"/>
              <a:buChar char="●"/>
            </a:pPr>
            <a:r>
              <a:rPr b="1" lang="en" sz="1100">
                <a:solidFill>
                  <a:srgbClr val="0E0E0E"/>
                </a:solidFill>
                <a:latin typeface="Lato"/>
                <a:ea typeface="Lato"/>
                <a:cs typeface="Lato"/>
                <a:sym typeface="Lato"/>
              </a:rPr>
              <a:t>GHG Emissions:</a:t>
            </a:r>
            <a:r>
              <a:rPr lang="en" sz="1100">
                <a:solidFill>
                  <a:srgbClr val="0E0E0E"/>
                </a:solidFill>
                <a:latin typeface="Lato"/>
                <a:ea typeface="Lato"/>
                <a:cs typeface="Lato"/>
                <a:sym typeface="Lato"/>
              </a:rPr>
              <a:t> Total greenhouse gas emissions in metric tons of CO2 equivalent.</a:t>
            </a:r>
            <a:endParaRPr sz="1100">
              <a:solidFill>
                <a:srgbClr val="0E0E0E"/>
              </a:solidFill>
              <a:latin typeface="Lato"/>
              <a:ea typeface="Lato"/>
              <a:cs typeface="Lato"/>
              <a:sym typeface="Lato"/>
            </a:endParaRPr>
          </a:p>
          <a:p>
            <a:pPr indent="-298450" lvl="1" marL="914400" rtl="0" algn="l">
              <a:lnSpc>
                <a:spcPct val="115000"/>
              </a:lnSpc>
              <a:spcBef>
                <a:spcPts val="0"/>
              </a:spcBef>
              <a:spcAft>
                <a:spcPts val="0"/>
              </a:spcAft>
              <a:buClr>
                <a:srgbClr val="0E0E0E"/>
              </a:buClr>
              <a:buSzPts val="1100"/>
              <a:buFont typeface="Lato"/>
              <a:buChar char="●"/>
            </a:pPr>
            <a:r>
              <a:rPr b="1" lang="en" sz="1100">
                <a:solidFill>
                  <a:srgbClr val="0E0E0E"/>
                </a:solidFill>
                <a:latin typeface="Lato"/>
                <a:ea typeface="Lato"/>
                <a:cs typeface="Lato"/>
                <a:sym typeface="Lato"/>
              </a:rPr>
              <a:t>Site and Source EUI:</a:t>
            </a:r>
            <a:r>
              <a:rPr lang="en" sz="1100">
                <a:solidFill>
                  <a:srgbClr val="0E0E0E"/>
                </a:solidFill>
                <a:latin typeface="Lato"/>
                <a:ea typeface="Lato"/>
                <a:cs typeface="Lato"/>
                <a:sym typeface="Lato"/>
              </a:rPr>
              <a:t> Energy Use Intensity per square foot at the site and from all energy sources.</a:t>
            </a:r>
            <a:endParaRPr sz="1100">
              <a:solidFill>
                <a:srgbClr val="0E0E0E"/>
              </a:solidFill>
              <a:latin typeface="Lato"/>
              <a:ea typeface="Lato"/>
              <a:cs typeface="Lato"/>
              <a:sym typeface="Lato"/>
            </a:endParaRPr>
          </a:p>
          <a:p>
            <a:pPr indent="-298450" lvl="0" marL="457200" marR="0" rtl="0" algn="just">
              <a:lnSpc>
                <a:spcPct val="115000"/>
              </a:lnSpc>
              <a:spcBef>
                <a:spcPts val="0"/>
              </a:spcBef>
              <a:spcAft>
                <a:spcPts val="0"/>
              </a:spcAft>
              <a:buClr>
                <a:schemeClr val="dk1"/>
              </a:buClr>
              <a:buSzPts val="1100"/>
              <a:buChar char="●"/>
            </a:pPr>
            <a:r>
              <a:rPr b="1" lang="en" sz="1100">
                <a:solidFill>
                  <a:srgbClr val="0E0E0E"/>
                </a:solidFill>
                <a:latin typeface="Lato"/>
                <a:ea typeface="Lato"/>
                <a:cs typeface="Lato"/>
                <a:sym typeface="Lato"/>
              </a:rPr>
              <a:t>Latitude and Longitude:</a:t>
            </a:r>
            <a:r>
              <a:rPr lang="en" sz="1100">
                <a:solidFill>
                  <a:srgbClr val="0E0E0E"/>
                </a:solidFill>
                <a:latin typeface="Lato"/>
                <a:ea typeface="Lato"/>
                <a:cs typeface="Lato"/>
                <a:sym typeface="Lato"/>
              </a:rPr>
              <a:t> Coordinates for spatial analysis.</a:t>
            </a:r>
            <a:endParaRPr sz="1100">
              <a:solidFill>
                <a:schemeClr val="dk1"/>
              </a:solidFill>
            </a:endParaRPr>
          </a:p>
          <a:p>
            <a:pPr indent="0" lvl="0" marL="457200" marR="0" rtl="0" algn="just">
              <a:lnSpc>
                <a:spcPct val="100000"/>
              </a:lnSpc>
              <a:spcBef>
                <a:spcPts val="1300"/>
              </a:spcBef>
              <a:spcAft>
                <a:spcPts val="0"/>
              </a:spcAft>
              <a:buNone/>
            </a:pPr>
            <a:r>
              <a:t/>
            </a:r>
            <a:endParaRPr sz="1100">
              <a:latin typeface="Fira Sans"/>
              <a:ea typeface="Fira Sans"/>
              <a:cs typeface="Fira Sans"/>
              <a:sym typeface="Fira Sans"/>
            </a:endParaRPr>
          </a:p>
          <a:p>
            <a:pPr indent="0" lvl="0" marL="0" rtl="0" algn="just">
              <a:spcBef>
                <a:spcPts val="0"/>
              </a:spcBef>
              <a:spcAft>
                <a:spcPts val="0"/>
              </a:spcAft>
              <a:buNone/>
            </a:pPr>
            <a:r>
              <a:t/>
            </a:r>
            <a:endParaRPr sz="1100">
              <a:solidFill>
                <a:schemeClr val="dk2"/>
              </a:solidFill>
            </a:endParaRPr>
          </a:p>
        </p:txBody>
      </p:sp>
      <p:sp>
        <p:nvSpPr>
          <p:cNvPr id="679" name="Google Shape;679;p18"/>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83" name="Shape 683"/>
        <p:cNvGrpSpPr/>
        <p:nvPr/>
      </p:nvGrpSpPr>
      <p:grpSpPr>
        <a:xfrm>
          <a:off x="0" y="0"/>
          <a:ext cx="0" cy="0"/>
          <a:chOff x="0" y="0"/>
          <a:chExt cx="0" cy="0"/>
        </a:xfrm>
      </p:grpSpPr>
      <p:sp>
        <p:nvSpPr>
          <p:cNvPr id="684" name="Google Shape;684;p19"/>
          <p:cNvSpPr txBox="1"/>
          <p:nvPr/>
        </p:nvSpPr>
        <p:spPr>
          <a:xfrm>
            <a:off x="418650" y="411475"/>
            <a:ext cx="80151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Medium"/>
                <a:ea typeface="Fira Sans Medium"/>
                <a:cs typeface="Fira Sans Medium"/>
                <a:sym typeface="Fira Sans Medium"/>
              </a:rPr>
              <a:t>Final results</a:t>
            </a:r>
            <a:endParaRPr sz="2500">
              <a:latin typeface="Fira Sans Medium"/>
              <a:ea typeface="Fira Sans Medium"/>
              <a:cs typeface="Fira Sans Medium"/>
              <a:sym typeface="Fira Sans Medium"/>
            </a:endParaRPr>
          </a:p>
        </p:txBody>
      </p:sp>
      <p:sp>
        <p:nvSpPr>
          <p:cNvPr id="685" name="Google Shape;685;p19"/>
          <p:cNvSpPr txBox="1"/>
          <p:nvPr/>
        </p:nvSpPr>
        <p:spPr>
          <a:xfrm>
            <a:off x="680700" y="1028200"/>
            <a:ext cx="3270300" cy="2893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b="1" lang="en" sz="1100">
                <a:solidFill>
                  <a:schemeClr val="dk1"/>
                </a:solidFill>
              </a:rPr>
              <a:t>Visualization 1:</a:t>
            </a:r>
            <a:endParaRPr b="1" sz="11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 sz="1100">
                <a:solidFill>
                  <a:schemeClr val="dk1"/>
                </a:solidFill>
              </a:rPr>
              <a:t>An interactive visualization using </a:t>
            </a:r>
            <a:r>
              <a:rPr b="1" lang="en" sz="1100">
                <a:solidFill>
                  <a:schemeClr val="dk1"/>
                </a:solidFill>
              </a:rPr>
              <a:t>KeplerGL</a:t>
            </a:r>
            <a:endParaRPr b="1" sz="11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 sz="1100">
                <a:solidFill>
                  <a:schemeClr val="dk1"/>
                </a:solidFill>
              </a:rPr>
              <a:t>Gives more filter options to the user and more freedom to select and drag over the map as they wish.</a:t>
            </a:r>
            <a:endParaRPr sz="11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 sz="1100">
                <a:solidFill>
                  <a:schemeClr val="dk1"/>
                </a:solidFill>
              </a:rPr>
              <a:t>They can search by address or pincode, and select individual building to know the age, energy consumption and the GHG emissions.</a:t>
            </a:r>
            <a:endParaRPr sz="11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 sz="1100">
                <a:solidFill>
                  <a:schemeClr val="dk1"/>
                </a:solidFill>
              </a:rPr>
              <a:t>The user can utilize the handy brushing tool or drag and draw on the map to check for locations in an immediate area.</a:t>
            </a:r>
            <a:endParaRPr sz="1100">
              <a:solidFill>
                <a:schemeClr val="dk1"/>
              </a:solidFill>
            </a:endParaRPr>
          </a:p>
        </p:txBody>
      </p:sp>
      <p:pic>
        <p:nvPicPr>
          <p:cNvPr id="686" name="Google Shape;686;p19" title="BDVA - Made with Clipchamp.mp4">
            <a:hlinkClick r:id="rId3"/>
          </p:cNvPr>
          <p:cNvPicPr preferRelativeResize="0"/>
          <p:nvPr/>
        </p:nvPicPr>
        <p:blipFill>
          <a:blip r:embed="rId4">
            <a:alphaModFix/>
          </a:blip>
          <a:stretch>
            <a:fillRect/>
          </a:stretch>
        </p:blipFill>
        <p:spPr>
          <a:xfrm>
            <a:off x="4484400" y="1257191"/>
            <a:ext cx="4330349" cy="2435810"/>
          </a:xfrm>
          <a:prstGeom prst="rect">
            <a:avLst/>
          </a:prstGeom>
          <a:noFill/>
          <a:ln>
            <a:noFill/>
          </a:ln>
        </p:spPr>
      </p:pic>
      <p:sp>
        <p:nvSpPr>
          <p:cNvPr id="687" name="Google Shape;687;p19"/>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5">
              <a:alphaModFix/>
            </a:blip>
            <a:stretch>
              <a:fillRect b="0" l="0" r="0" t="0"/>
            </a:stretch>
          </a:blip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91" name="Shape 691"/>
        <p:cNvGrpSpPr/>
        <p:nvPr/>
      </p:nvGrpSpPr>
      <p:grpSpPr>
        <a:xfrm>
          <a:off x="0" y="0"/>
          <a:ext cx="0" cy="0"/>
          <a:chOff x="0" y="0"/>
          <a:chExt cx="0" cy="0"/>
        </a:xfrm>
      </p:grpSpPr>
      <p:sp>
        <p:nvSpPr>
          <p:cNvPr id="692" name="Google Shape;692;p20"/>
          <p:cNvSpPr txBox="1"/>
          <p:nvPr/>
        </p:nvSpPr>
        <p:spPr>
          <a:xfrm>
            <a:off x="680700" y="1028200"/>
            <a:ext cx="7106400" cy="4065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100">
                <a:solidFill>
                  <a:schemeClr val="dk1"/>
                </a:solidFill>
              </a:rPr>
              <a:t>Visualization 2 - </a:t>
            </a:r>
            <a:r>
              <a:rPr lang="en" sz="1100">
                <a:solidFill>
                  <a:schemeClr val="dk1"/>
                </a:solidFill>
              </a:rPr>
              <a:t>Simulation Bar Chart: Predicting Building Energy Metrics</a:t>
            </a:r>
            <a:endParaRPr sz="11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Input Parameters:</a:t>
            </a:r>
            <a:r>
              <a:rPr lang="en" sz="1100">
                <a:solidFill>
                  <a:schemeClr val="dk1"/>
                </a:solidFill>
              </a:rPr>
              <a:t> Building Age, Floor Area, Energy Star Score</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Technologies:</a:t>
            </a:r>
            <a:r>
              <a:rPr lang="en" sz="1100">
                <a:solidFill>
                  <a:schemeClr val="dk1"/>
                </a:solidFill>
              </a:rPr>
              <a:t> Python, HTML, CSS, JS, Flask, Random Forest Regression</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Process:</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User inputs values.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Three Random Forest models predict Site EUI, GHG Intensity, Total GHG.</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Results displayed in bar chart and numerical values.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Why It’s Useful:</a:t>
            </a:r>
            <a:r>
              <a:rPr lang="en" sz="1100">
                <a:solidFill>
                  <a:schemeClr val="dk1"/>
                </a:solidFill>
              </a:rPr>
              <a:t> Provides tailored energy insights for decision-making.</a:t>
            </a:r>
            <a:endParaRPr sz="1100">
              <a:solidFill>
                <a:schemeClr val="dk1"/>
              </a:solidFill>
            </a:endParaRPr>
          </a:p>
        </p:txBody>
      </p:sp>
      <p:sp>
        <p:nvSpPr>
          <p:cNvPr id="693" name="Google Shape;693;p20"/>
          <p:cNvSpPr txBox="1"/>
          <p:nvPr/>
        </p:nvSpPr>
        <p:spPr>
          <a:xfrm>
            <a:off x="418650" y="411475"/>
            <a:ext cx="80151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Medium"/>
                <a:ea typeface="Fira Sans Medium"/>
                <a:cs typeface="Fira Sans Medium"/>
                <a:sym typeface="Fira Sans Medium"/>
              </a:rPr>
              <a:t>Final results</a:t>
            </a:r>
            <a:endParaRPr sz="2500">
              <a:latin typeface="Fira Sans Medium"/>
              <a:ea typeface="Fira Sans Medium"/>
              <a:cs typeface="Fira Sans Medium"/>
              <a:sym typeface="Fira Sans Medium"/>
            </a:endParaRPr>
          </a:p>
        </p:txBody>
      </p:sp>
      <p:sp>
        <p:nvSpPr>
          <p:cNvPr id="694" name="Google Shape;694;p20"/>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98" name="Shape 698"/>
        <p:cNvGrpSpPr/>
        <p:nvPr/>
      </p:nvGrpSpPr>
      <p:grpSpPr>
        <a:xfrm>
          <a:off x="0" y="0"/>
          <a:ext cx="0" cy="0"/>
          <a:chOff x="0" y="0"/>
          <a:chExt cx="0" cy="0"/>
        </a:xfrm>
      </p:grpSpPr>
      <p:sp>
        <p:nvSpPr>
          <p:cNvPr id="699" name="Google Shape;699;p21"/>
          <p:cNvSpPr txBox="1"/>
          <p:nvPr/>
        </p:nvSpPr>
        <p:spPr>
          <a:xfrm>
            <a:off x="299700" y="1028200"/>
            <a:ext cx="2556300" cy="354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b="1" lang="en" sz="1100">
                <a:solidFill>
                  <a:schemeClr val="dk1"/>
                </a:solidFill>
              </a:rPr>
              <a:t>Visualization 2:</a:t>
            </a:r>
            <a:endParaRPr sz="1100">
              <a:solidFill>
                <a:schemeClr val="dk1"/>
              </a:solidFill>
            </a:endParaRPr>
          </a:p>
        </p:txBody>
      </p:sp>
      <p:sp>
        <p:nvSpPr>
          <p:cNvPr id="700" name="Google Shape;700;p21"/>
          <p:cNvSpPr txBox="1"/>
          <p:nvPr/>
        </p:nvSpPr>
        <p:spPr>
          <a:xfrm>
            <a:off x="418650" y="411475"/>
            <a:ext cx="80151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Medium"/>
                <a:ea typeface="Fira Sans Medium"/>
                <a:cs typeface="Fira Sans Medium"/>
                <a:sym typeface="Fira Sans Medium"/>
              </a:rPr>
              <a:t>Final results</a:t>
            </a:r>
            <a:endParaRPr sz="2500">
              <a:latin typeface="Fira Sans Medium"/>
              <a:ea typeface="Fira Sans Medium"/>
              <a:cs typeface="Fira Sans Medium"/>
              <a:sym typeface="Fira Sans Medium"/>
            </a:endParaRPr>
          </a:p>
        </p:txBody>
      </p:sp>
      <p:sp>
        <p:nvSpPr>
          <p:cNvPr id="701" name="Google Shape;701;p21"/>
          <p:cNvSpPr/>
          <p:nvPr/>
        </p:nvSpPr>
        <p:spPr>
          <a:xfrm>
            <a:off x="8261600" y="4299600"/>
            <a:ext cx="453429" cy="433317"/>
          </a:xfrm>
          <a:custGeom>
            <a:rect b="b" l="l" r="r" t="t"/>
            <a:pathLst>
              <a:path extrusionOk="0" h="731337" w="731337">
                <a:moveTo>
                  <a:pt x="0" y="0"/>
                </a:moveTo>
                <a:lnTo>
                  <a:pt x="731337" y="0"/>
                </a:lnTo>
                <a:lnTo>
                  <a:pt x="731337" y="731337"/>
                </a:lnTo>
                <a:lnTo>
                  <a:pt x="0" y="731337"/>
                </a:lnTo>
                <a:lnTo>
                  <a:pt x="0" y="0"/>
                </a:lnTo>
                <a:close/>
              </a:path>
            </a:pathLst>
          </a:custGeom>
          <a:blipFill rotWithShape="1">
            <a:blip r:embed="rId3">
              <a:alphaModFix/>
            </a:blip>
            <a:stretch>
              <a:fillRect b="0" l="0" r="0" t="0"/>
            </a:stretch>
          </a:blipFill>
          <a:ln>
            <a:noFill/>
          </a:ln>
        </p:spPr>
      </p:sp>
      <p:pic>
        <p:nvPicPr>
          <p:cNvPr id="702" name="Google Shape;702;p21" title="Screen Recording 2024-12-03 at 12.38.51 AM.mov">
            <a:hlinkClick r:id="rId4"/>
          </p:cNvPr>
          <p:cNvPicPr preferRelativeResize="0"/>
          <p:nvPr/>
        </p:nvPicPr>
        <p:blipFill>
          <a:blip r:embed="rId5">
            <a:alphaModFix/>
          </a:blip>
          <a:stretch>
            <a:fillRect/>
          </a:stretch>
        </p:blipFill>
        <p:spPr>
          <a:xfrm>
            <a:off x="1659000" y="1447875"/>
            <a:ext cx="5258947" cy="2958152"/>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000"/>
                                        <p:tgtEl>
                                          <p:spTgt spid="7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