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91" d="100"/>
          <a:sy n="91" d="100"/>
        </p:scale>
        <p:origin x="-110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1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6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52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4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0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2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5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1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7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8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8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067E6B-0E6F-4172-AA4D-B79B64B987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2BC11-2A10-4151-9EEA-0FAF3216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0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619039-84C8-4CAD-A598-2DD2D3BF7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USING ORANGE TOOL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802694-472C-4071-9575-4A1705145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Prepaid by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Kashyap Shah(18DCE115)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13124" cy="171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400" y="22271"/>
            <a:ext cx="1713600" cy="16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2932650" cy="1830510"/>
          </a:xfrm>
        </p:spPr>
        <p:txBody>
          <a:bodyPr>
            <a:norm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After that, I have used Hierarchical Clustering method to visualize the clusters.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Among these clusters, I have selected </a:t>
            </a:r>
            <a:r>
              <a:rPr lang="en-US" sz="1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cow 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cluster</a:t>
            </a:r>
            <a:r>
              <a:rPr lang="en-US" sz="1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  <a:endParaRPr lang="en-US" sz="18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53" y="2676087"/>
            <a:ext cx="5953388" cy="30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86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595381" cy="17046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Then, I have used Image Viewer to see the result we obtained using Hierarchical Clustering.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68" y="2616972"/>
            <a:ext cx="6044675" cy="335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98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E12F0-62DF-47D3-9980-7836E116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24A3BB-BF81-43D1-A4A6-12FC2131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Website: http://orange.biolab.si/ 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https://www.javatpoint.com/orange-data-mining</a:t>
            </a:r>
          </a:p>
        </p:txBody>
      </p:sp>
    </p:spTree>
    <p:extLst>
      <p:ext uri="{BB962C8B-B14F-4D97-AF65-F5344CB8AC3E}">
        <p14:creationId xmlns:p14="http://schemas.microsoft.com/office/powerpoint/2010/main" val="4132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>
            <a:extLst>
              <a:ext uri="{FF2B5EF4-FFF2-40B4-BE49-F238E27FC236}">
                <a16:creationId xmlns="" xmlns:a16="http://schemas.microsoft.com/office/drawing/2014/main" id="{AC3E6C53-102E-4ACA-BCBB-3CC973B99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Picture 8">
            <a:extLst>
              <a:ext uri="{FF2B5EF4-FFF2-40B4-BE49-F238E27FC236}">
                <a16:creationId xmlns="" xmlns:a16="http://schemas.microsoft.com/office/drawing/2014/main" id="{17B2B42C-0777-4D6E-9432-535281803A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="" xmlns:a16="http://schemas.microsoft.com/office/drawing/2014/main" id="{EFEAAB60-93E2-4DC6-99AC-939637BCE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8" name="Rectangle 12">
            <a:extLst>
              <a:ext uri="{FF2B5EF4-FFF2-40B4-BE49-F238E27FC236}">
                <a16:creationId xmlns="" xmlns:a16="http://schemas.microsoft.com/office/drawing/2014/main" id="{7EF5ECB8-D49C-48FB-A93E-88EB2FFDFD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="" xmlns:a16="http://schemas.microsoft.com/office/drawing/2014/main" id="{411B77A2-BD5C-432D-B52E-C12612C74C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6">
            <a:extLst>
              <a:ext uri="{FF2B5EF4-FFF2-40B4-BE49-F238E27FC236}">
                <a16:creationId xmlns="" xmlns:a16="http://schemas.microsoft.com/office/drawing/2014/main" id="{B2E911EF-80F5-4781-A4DF-44EFAF242F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8">
            <a:extLst>
              <a:ext uri="{FF2B5EF4-FFF2-40B4-BE49-F238E27FC236}">
                <a16:creationId xmlns="" xmlns:a16="http://schemas.microsoft.com/office/drawing/2014/main" id="{B0A2A734-17E4-44D5-9630-D54D6AF746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tangle 20">
            <a:extLst>
              <a:ext uri="{FF2B5EF4-FFF2-40B4-BE49-F238E27FC236}">
                <a16:creationId xmlns="" xmlns:a16="http://schemas.microsoft.com/office/drawing/2014/main" id="{EFFB5C33-24B2-4764-BDBD-4C10A21DB1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EB601E2-EFED-4313-BEE4-9E27B94FC6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425DB5A-CEE1-4EE1-8C4A-689E49D354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C5D2F-C704-4090-9141-7B21F7B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7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ACA5B-70B6-483E-9687-272D2C0E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5F749F-C333-497E-8F0A-80460155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142" y="2595092"/>
            <a:ext cx="3547775" cy="30168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ORANGE TOOL?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IMPLIMETATION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range Data Mining -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17" y="2745441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0B5E1-3645-4004-AB3F-13AA1A96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BFF027-7F13-4890-B69F-7C5A9CF2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83892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US" sz="1800" dirty="0">
                <a:highlight>
                  <a:srgbClr val="FFFFFF"/>
                </a:highlight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Orange is an open-source data visualization, machine learning and data mining toolkit. It features a visual programming front-end for explorative rapid qualitative data analysis and interactive data visualization.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</a:pPr>
            <a:r>
              <a:rPr lang="en-US" sz="1800" dirty="0">
                <a:highlight>
                  <a:srgbClr val="FFFFFF"/>
                </a:highlight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It is a group of python-based modules that exist in the core library.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Widgets provide a  graphic user interface to Orange data mining and machine learning methods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supports a flexible domain for developers, analysts, and data mining specialists.</a:t>
            </a:r>
          </a:p>
          <a:p>
            <a:pPr>
              <a:buClrTx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a new generation scripting language and programming environment, where our data mining scripts may be easy but powerful.</a:t>
            </a:r>
          </a:p>
          <a:p>
            <a:pPr>
              <a:buClrTx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principle of Orange is cover techniques and perspective in data mining and machine learning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B5238-BB63-42F4-843F-7CB16186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ORANGE TOOL?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C9425A-5F04-4028-B4EA-43799C3A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Programming needed – Visual Programming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try different machine learning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28C522-3D54-4465-B585-316217CE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is an open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software tool.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 software: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is supported on various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Linux, Microsoft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Apple Mac.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support: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support visual programming tools for data mining.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interface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provides python scripting.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Orange provides various Widgets like Data, Visualize, Classify, Regression, etc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Orange also provides different types of add-ons like Image Analytics, Text mining, Time Series, Geo, Educational, Networking, etc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44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00" y="2650919"/>
            <a:ext cx="6480000" cy="348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3299" y="2650921"/>
            <a:ext cx="2617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First of all, to work with Images we have to install Image Analytics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add-on in the Options.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2840370" cy="94966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 I have imported the image folder with some animal pictures.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76" y="2492802"/>
            <a:ext cx="6194978" cy="35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7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848760" cy="9748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If we see it using data table then we won’t get any useful information to prediction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40" y="2626063"/>
            <a:ext cx="6494477" cy="342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88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3"/>
            <a:ext cx="2890705" cy="9832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After that, I have used Image Embedding to convert the data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447" y="2799098"/>
            <a:ext cx="5111037" cy="288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42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273</TotalTime>
  <Words>373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DATA MINING USING ORANGE TOOL</vt:lpstr>
      <vt:lpstr>OUTLINE</vt:lpstr>
      <vt:lpstr>INTRODUCTION</vt:lpstr>
      <vt:lpstr>WHY ORANGE TOOL?</vt:lpstr>
      <vt:lpstr>FEATURES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Rapid Miner</dc:title>
  <dc:creator>Kamalnayan</dc:creator>
  <cp:lastModifiedBy>smart</cp:lastModifiedBy>
  <cp:revision>23</cp:revision>
  <dcterms:created xsi:type="dcterms:W3CDTF">2021-04-22T12:32:19Z</dcterms:created>
  <dcterms:modified xsi:type="dcterms:W3CDTF">2021-04-23T22:12:10Z</dcterms:modified>
</cp:coreProperties>
</file>