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54" r:id="rId4"/>
    <p:sldId id="283" r:id="rId5"/>
    <p:sldId id="335" r:id="rId6"/>
    <p:sldId id="315" r:id="rId7"/>
    <p:sldId id="274" r:id="rId8"/>
    <p:sldId id="278" r:id="rId9"/>
    <p:sldId id="304" r:id="rId10"/>
    <p:sldId id="336" r:id="rId11"/>
    <p:sldId id="341" r:id="rId12"/>
    <p:sldId id="342" r:id="rId13"/>
    <p:sldId id="343" r:id="rId14"/>
    <p:sldId id="344" r:id="rId15"/>
    <p:sldId id="345" r:id="rId16"/>
    <p:sldId id="346" r:id="rId17"/>
    <p:sldId id="347" r:id="rId18"/>
    <p:sldId id="348" r:id="rId19"/>
    <p:sldId id="349" r:id="rId20"/>
    <p:sldId id="350" r:id="rId21"/>
    <p:sldId id="351" r:id="rId22"/>
    <p:sldId id="353" r:id="rId23"/>
    <p:sldId id="352" r:id="rId24"/>
    <p:sldId id="355"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F8F"/>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2" autoAdjust="0"/>
    <p:restoredTop sz="94660"/>
  </p:normalViewPr>
  <p:slideViewPr>
    <p:cSldViewPr snapToGrid="0" showGuides="1">
      <p:cViewPr varScale="1">
        <p:scale>
          <a:sx n="81" d="100"/>
          <a:sy n="81" d="100"/>
        </p:scale>
        <p:origin x="67" y="173"/>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49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50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34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946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96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815A59FF-A23F-4FD1-8D0B-EC25EDC615B8}"/>
              </a:ext>
            </a:extLst>
          </p:cNvPr>
          <p:cNvSpPr/>
          <p:nvPr userDrawn="1"/>
        </p:nvSpPr>
        <p:spPr>
          <a:xfrm>
            <a:off x="0" y="1960266"/>
            <a:ext cx="12192000" cy="1950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그림 개체 틀 2">
            <a:extLst>
              <a:ext uri="{FF2B5EF4-FFF2-40B4-BE49-F238E27FC236}">
                <a16:creationId xmlns:a16="http://schemas.microsoft.com/office/drawing/2014/main" id="{73C84509-1AC5-431E-A65A-98AF1F23B1A5}"/>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8CDC42FB-77BE-4913-B8ED-48D83E3B695C}"/>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43255C88-AD69-4215-840B-CDDE9AF59FDD}"/>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grpSp>
        <p:nvGrpSpPr>
          <p:cNvPr id="8" name="Group 7">
            <a:extLst>
              <a:ext uri="{FF2B5EF4-FFF2-40B4-BE49-F238E27FC236}">
                <a16:creationId xmlns:a16="http://schemas.microsoft.com/office/drawing/2014/main" id="{6230E36F-C7C7-4EA5-ADC7-1214136E55D6}"/>
              </a:ext>
            </a:extLst>
          </p:cNvPr>
          <p:cNvGrpSpPr/>
          <p:nvPr userDrawn="1"/>
        </p:nvGrpSpPr>
        <p:grpSpPr>
          <a:xfrm>
            <a:off x="10261986" y="107789"/>
            <a:ext cx="1739082" cy="1178086"/>
            <a:chOff x="8502423" y="107789"/>
            <a:chExt cx="1584119" cy="1073111"/>
          </a:xfrm>
        </p:grpSpPr>
        <p:sp>
          <p:nvSpPr>
            <p:cNvPr id="9" name="Freeform: Shape 8">
              <a:extLst>
                <a:ext uri="{FF2B5EF4-FFF2-40B4-BE49-F238E27FC236}">
                  <a16:creationId xmlns:a16="http://schemas.microsoft.com/office/drawing/2014/main" id="{A15CB2B9-B783-48A0-BAE8-249B822E1722}"/>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accent1"/>
            </a:solidFill>
            <a:ln w="261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76FCA40-33D9-421D-BC01-3D47AA882500}"/>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3283181-E07E-4C7B-A9CE-F4DF27285AA7}"/>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0547697-327D-4206-823A-2325495ACB20}"/>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8390F3C-4E78-47EF-95CA-1FF927BF7BD7}"/>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grpSp>
    </p:spTree>
    <p:extLst>
      <p:ext uri="{BB962C8B-B14F-4D97-AF65-F5344CB8AC3E}">
        <p14:creationId xmlns:p14="http://schemas.microsoft.com/office/powerpoint/2010/main" val="4087088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7EAC1E12-AB81-4454-8609-6CD4D4F3A132}"/>
              </a:ext>
            </a:extLst>
          </p:cNvPr>
          <p:cNvSpPr>
            <a:spLocks noGrp="1"/>
          </p:cNvSpPr>
          <p:nvPr>
            <p:ph type="pic" sz="quarter" idx="14" hasCustomPrompt="1"/>
          </p:nvPr>
        </p:nvSpPr>
        <p:spPr>
          <a:xfrm>
            <a:off x="503163" y="228448"/>
            <a:ext cx="5405388" cy="6330394"/>
          </a:xfrm>
          <a:custGeom>
            <a:avLst/>
            <a:gdLst>
              <a:gd name="connsiteX0" fmla="*/ 2682070 w 5405388"/>
              <a:gd name="connsiteY0" fmla="*/ 4743198 h 6330394"/>
              <a:gd name="connsiteX1" fmla="*/ 3475669 w 5405388"/>
              <a:gd name="connsiteY1" fmla="*/ 5536796 h 6330394"/>
              <a:gd name="connsiteX2" fmla="*/ 2682070 w 5405388"/>
              <a:gd name="connsiteY2" fmla="*/ 6330394 h 6330394"/>
              <a:gd name="connsiteX3" fmla="*/ 1888472 w 5405388"/>
              <a:gd name="connsiteY3" fmla="*/ 5536796 h 6330394"/>
              <a:gd name="connsiteX4" fmla="*/ 1740627 w 5405388"/>
              <a:gd name="connsiteY4" fmla="*/ 1907698 h 6330394"/>
              <a:gd name="connsiteX5" fmla="*/ 3478461 w 5405388"/>
              <a:gd name="connsiteY5" fmla="*/ 3645532 h 6330394"/>
              <a:gd name="connsiteX6" fmla="*/ 1737835 w 5405388"/>
              <a:gd name="connsiteY6" fmla="*/ 5386159 h 6330394"/>
              <a:gd name="connsiteX7" fmla="*/ 0 w 5405388"/>
              <a:gd name="connsiteY7" fmla="*/ 3648324 h 6330394"/>
              <a:gd name="connsiteX8" fmla="*/ 3648326 w 5405388"/>
              <a:gd name="connsiteY8" fmla="*/ 1888470 h 6330394"/>
              <a:gd name="connsiteX9" fmla="*/ 4441924 w 5405388"/>
              <a:gd name="connsiteY9" fmla="*/ 2682068 h 6330394"/>
              <a:gd name="connsiteX10" fmla="*/ 3648326 w 5405388"/>
              <a:gd name="connsiteY10" fmla="*/ 3475667 h 6330394"/>
              <a:gd name="connsiteX11" fmla="*/ 2854727 w 5405388"/>
              <a:gd name="connsiteY11" fmla="*/ 2682068 h 6330394"/>
              <a:gd name="connsiteX12" fmla="*/ 2704091 w 5405388"/>
              <a:gd name="connsiteY12" fmla="*/ 944235 h 6330394"/>
              <a:gd name="connsiteX13" fmla="*/ 3497690 w 5405388"/>
              <a:gd name="connsiteY13" fmla="*/ 1737833 h 6330394"/>
              <a:gd name="connsiteX14" fmla="*/ 2704091 w 5405388"/>
              <a:gd name="connsiteY14" fmla="*/ 2531432 h 6330394"/>
              <a:gd name="connsiteX15" fmla="*/ 1910493 w 5405388"/>
              <a:gd name="connsiteY15" fmla="*/ 1737833 h 6330394"/>
              <a:gd name="connsiteX16" fmla="*/ 4611789 w 5405388"/>
              <a:gd name="connsiteY16" fmla="*/ 925007 h 6330394"/>
              <a:gd name="connsiteX17" fmla="*/ 5405388 w 5405388"/>
              <a:gd name="connsiteY17" fmla="*/ 1718606 h 6330394"/>
              <a:gd name="connsiteX18" fmla="*/ 4611789 w 5405388"/>
              <a:gd name="connsiteY18" fmla="*/ 2512204 h 6330394"/>
              <a:gd name="connsiteX19" fmla="*/ 3818190 w 5405388"/>
              <a:gd name="connsiteY19" fmla="*/ 1718606 h 6330394"/>
              <a:gd name="connsiteX20" fmla="*/ 1759856 w 5405388"/>
              <a:gd name="connsiteY20" fmla="*/ 0 h 6330394"/>
              <a:gd name="connsiteX21" fmla="*/ 2553455 w 5405388"/>
              <a:gd name="connsiteY21" fmla="*/ 793598 h 6330394"/>
              <a:gd name="connsiteX22" fmla="*/ 1759856 w 5405388"/>
              <a:gd name="connsiteY22" fmla="*/ 1587197 h 6330394"/>
              <a:gd name="connsiteX23" fmla="*/ 966258 w 5405388"/>
              <a:gd name="connsiteY23" fmla="*/ 793598 h 633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05388" h="6330394">
                <a:moveTo>
                  <a:pt x="2682070" y="4743198"/>
                </a:moveTo>
                <a:lnTo>
                  <a:pt x="3475669" y="5536796"/>
                </a:lnTo>
                <a:lnTo>
                  <a:pt x="2682070" y="6330394"/>
                </a:lnTo>
                <a:lnTo>
                  <a:pt x="1888472" y="5536796"/>
                </a:lnTo>
                <a:close/>
                <a:moveTo>
                  <a:pt x="1740627" y="1907698"/>
                </a:moveTo>
                <a:lnTo>
                  <a:pt x="3478461" y="3645532"/>
                </a:lnTo>
                <a:lnTo>
                  <a:pt x="1737835" y="5386159"/>
                </a:lnTo>
                <a:lnTo>
                  <a:pt x="0" y="3648324"/>
                </a:lnTo>
                <a:close/>
                <a:moveTo>
                  <a:pt x="3648326" y="1888470"/>
                </a:moveTo>
                <a:lnTo>
                  <a:pt x="4441924" y="2682068"/>
                </a:lnTo>
                <a:lnTo>
                  <a:pt x="3648326" y="3475667"/>
                </a:lnTo>
                <a:lnTo>
                  <a:pt x="2854727" y="2682068"/>
                </a:lnTo>
                <a:close/>
                <a:moveTo>
                  <a:pt x="2704091" y="944235"/>
                </a:moveTo>
                <a:lnTo>
                  <a:pt x="3497690" y="1737833"/>
                </a:lnTo>
                <a:lnTo>
                  <a:pt x="2704091" y="2531432"/>
                </a:lnTo>
                <a:lnTo>
                  <a:pt x="1910493" y="1737833"/>
                </a:lnTo>
                <a:close/>
                <a:moveTo>
                  <a:pt x="4611789" y="925007"/>
                </a:moveTo>
                <a:lnTo>
                  <a:pt x="5405388" y="1718606"/>
                </a:lnTo>
                <a:lnTo>
                  <a:pt x="4611789" y="2512204"/>
                </a:lnTo>
                <a:lnTo>
                  <a:pt x="3818190" y="1718606"/>
                </a:lnTo>
                <a:close/>
                <a:moveTo>
                  <a:pt x="1759856" y="0"/>
                </a:moveTo>
                <a:lnTo>
                  <a:pt x="2553455" y="793598"/>
                </a:lnTo>
                <a:lnTo>
                  <a:pt x="1759856" y="1587197"/>
                </a:lnTo>
                <a:lnTo>
                  <a:pt x="966258" y="793598"/>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7641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6483442-B242-4345-BAEE-34256734FC40}"/>
              </a:ext>
            </a:extLst>
          </p:cNvPr>
          <p:cNvSpPr>
            <a:spLocks noGrp="1"/>
          </p:cNvSpPr>
          <p:nvPr>
            <p:ph type="pic" sz="quarter" idx="14" hasCustomPrompt="1"/>
          </p:nvPr>
        </p:nvSpPr>
        <p:spPr>
          <a:xfrm>
            <a:off x="313492" y="206993"/>
            <a:ext cx="11726108" cy="5234328"/>
          </a:xfrm>
          <a:custGeom>
            <a:avLst/>
            <a:gdLst>
              <a:gd name="connsiteX0" fmla="*/ 8823938 w 11726108"/>
              <a:gd name="connsiteY0" fmla="*/ 2707770 h 5234328"/>
              <a:gd name="connsiteX1" fmla="*/ 8876360 w 11726108"/>
              <a:gd name="connsiteY1" fmla="*/ 2727782 h 5234328"/>
              <a:gd name="connsiteX2" fmla="*/ 8278317 w 11726108"/>
              <a:gd name="connsiteY2" fmla="*/ 2939678 h 5234328"/>
              <a:gd name="connsiteX3" fmla="*/ 7983016 w 11726108"/>
              <a:gd name="connsiteY3" fmla="*/ 3019725 h 5234328"/>
              <a:gd name="connsiteX4" fmla="*/ 7955721 w 11726108"/>
              <a:gd name="connsiteY4" fmla="*/ 3045621 h 5234328"/>
              <a:gd name="connsiteX5" fmla="*/ 7831644 w 11726108"/>
              <a:gd name="connsiteY5" fmla="*/ 3069168 h 5234328"/>
              <a:gd name="connsiteX6" fmla="*/ 7290676 w 11726108"/>
              <a:gd name="connsiteY6" fmla="*/ 3179823 h 5234328"/>
              <a:gd name="connsiteX7" fmla="*/ 7317971 w 11726108"/>
              <a:gd name="connsiteY7" fmla="*/ 3132737 h 5234328"/>
              <a:gd name="connsiteX8" fmla="*/ 7980535 w 11726108"/>
              <a:gd name="connsiteY8" fmla="*/ 2986763 h 5234328"/>
              <a:gd name="connsiteX9" fmla="*/ 8231168 w 11726108"/>
              <a:gd name="connsiteY9" fmla="*/ 2899652 h 5234328"/>
              <a:gd name="connsiteX10" fmla="*/ 8777098 w 11726108"/>
              <a:gd name="connsiteY10" fmla="*/ 2708950 h 5234328"/>
              <a:gd name="connsiteX11" fmla="*/ 8823938 w 11726108"/>
              <a:gd name="connsiteY11" fmla="*/ 2707770 h 5234328"/>
              <a:gd name="connsiteX12" fmla="*/ 8360204 w 11726108"/>
              <a:gd name="connsiteY12" fmla="*/ 2555918 h 5234328"/>
              <a:gd name="connsiteX13" fmla="*/ 7615755 w 11726108"/>
              <a:gd name="connsiteY13" fmla="*/ 2739560 h 5234328"/>
              <a:gd name="connsiteX14" fmla="*/ 8360204 w 11726108"/>
              <a:gd name="connsiteY14" fmla="*/ 2555918 h 5234328"/>
              <a:gd name="connsiteX15" fmla="*/ 9196478 w 11726108"/>
              <a:gd name="connsiteY15" fmla="*/ 2308708 h 5234328"/>
              <a:gd name="connsiteX16" fmla="*/ 8854029 w 11726108"/>
              <a:gd name="connsiteY16" fmla="*/ 2421720 h 5234328"/>
              <a:gd name="connsiteX17" fmla="*/ 8546321 w 11726108"/>
              <a:gd name="connsiteY17" fmla="*/ 2506474 h 5234328"/>
              <a:gd name="connsiteX18" fmla="*/ 8528948 w 11726108"/>
              <a:gd name="connsiteY18" fmla="*/ 2511186 h 5234328"/>
              <a:gd name="connsiteX19" fmla="*/ 8571136 w 11726108"/>
              <a:gd name="connsiteY19" fmla="*/ 2501768 h 5234328"/>
              <a:gd name="connsiteX20" fmla="*/ 8876363 w 11726108"/>
              <a:gd name="connsiteY20" fmla="*/ 2417009 h 5234328"/>
              <a:gd name="connsiteX21" fmla="*/ 9196478 w 11726108"/>
              <a:gd name="connsiteY21" fmla="*/ 2308708 h 5234328"/>
              <a:gd name="connsiteX22" fmla="*/ 1317682 w 11726108"/>
              <a:gd name="connsiteY22" fmla="*/ 2141549 h 5234328"/>
              <a:gd name="connsiteX23" fmla="*/ 1362350 w 11726108"/>
              <a:gd name="connsiteY23" fmla="*/ 2228660 h 5234328"/>
              <a:gd name="connsiteX24" fmla="*/ 2198620 w 11726108"/>
              <a:gd name="connsiteY24" fmla="*/ 2499414 h 5234328"/>
              <a:gd name="connsiteX25" fmla="*/ 1317682 w 11726108"/>
              <a:gd name="connsiteY25" fmla="*/ 2141549 h 5234328"/>
              <a:gd name="connsiteX26" fmla="*/ 1564283 w 11726108"/>
              <a:gd name="connsiteY26" fmla="*/ 1756609 h 5234328"/>
              <a:gd name="connsiteX27" fmla="*/ 1454166 w 11726108"/>
              <a:gd name="connsiteY27" fmla="*/ 1767205 h 5234328"/>
              <a:gd name="connsiteX28" fmla="*/ 1945506 w 11726108"/>
              <a:gd name="connsiteY28" fmla="*/ 1957907 h 5234328"/>
              <a:gd name="connsiteX29" fmla="*/ 2091916 w 11726108"/>
              <a:gd name="connsiteY29" fmla="*/ 1995575 h 5234328"/>
              <a:gd name="connsiteX30" fmla="*/ 1975286 w 11726108"/>
              <a:gd name="connsiteY30" fmla="*/ 1936717 h 5234328"/>
              <a:gd name="connsiteX31" fmla="*/ 1650205 w 11726108"/>
              <a:gd name="connsiteY31" fmla="*/ 1774265 h 5234328"/>
              <a:gd name="connsiteX32" fmla="*/ 1564283 w 11726108"/>
              <a:gd name="connsiteY32" fmla="*/ 1756609 h 5234328"/>
              <a:gd name="connsiteX33" fmla="*/ 9948374 w 11726108"/>
              <a:gd name="connsiteY33" fmla="*/ 1451718 h 5234328"/>
              <a:gd name="connsiteX34" fmla="*/ 9916113 w 11726108"/>
              <a:gd name="connsiteY34" fmla="*/ 1461132 h 5234328"/>
              <a:gd name="connsiteX35" fmla="*/ 9593517 w 11726108"/>
              <a:gd name="connsiteY35" fmla="*/ 1574145 h 5234328"/>
              <a:gd name="connsiteX36" fmla="*/ 9583590 w 11726108"/>
              <a:gd name="connsiteY36" fmla="*/ 1543537 h 5234328"/>
              <a:gd name="connsiteX37" fmla="*/ 9528996 w 11726108"/>
              <a:gd name="connsiteY37" fmla="*/ 1569434 h 5234328"/>
              <a:gd name="connsiteX38" fmla="*/ 9417327 w 11726108"/>
              <a:gd name="connsiteY38" fmla="*/ 1644774 h 5234328"/>
              <a:gd name="connsiteX39" fmla="*/ 8948326 w 11726108"/>
              <a:gd name="connsiteY39" fmla="*/ 1826062 h 5234328"/>
              <a:gd name="connsiteX40" fmla="*/ 9921074 w 11726108"/>
              <a:gd name="connsiteY40" fmla="*/ 1463490 h 5234328"/>
              <a:gd name="connsiteX41" fmla="*/ 9948374 w 11726108"/>
              <a:gd name="connsiteY41" fmla="*/ 1451718 h 5234328"/>
              <a:gd name="connsiteX42" fmla="*/ 10566270 w 11726108"/>
              <a:gd name="connsiteY42" fmla="*/ 1070310 h 5234328"/>
              <a:gd name="connsiteX43" fmla="*/ 10310671 w 11726108"/>
              <a:gd name="connsiteY43" fmla="*/ 1183318 h 5234328"/>
              <a:gd name="connsiteX44" fmla="*/ 9720074 w 11726108"/>
              <a:gd name="connsiteY44" fmla="*/ 1487033 h 5234328"/>
              <a:gd name="connsiteX45" fmla="*/ 10189080 w 11726108"/>
              <a:gd name="connsiteY45" fmla="*/ 1301038 h 5234328"/>
              <a:gd name="connsiteX46" fmla="*/ 10186600 w 11726108"/>
              <a:gd name="connsiteY46" fmla="*/ 1286909 h 5234328"/>
              <a:gd name="connsiteX47" fmla="*/ 10313156 w 11726108"/>
              <a:gd name="connsiteY47" fmla="*/ 1230404 h 5234328"/>
              <a:gd name="connsiteX48" fmla="*/ 10323083 w 11726108"/>
              <a:gd name="connsiteY48" fmla="*/ 1232758 h 5234328"/>
              <a:gd name="connsiteX49" fmla="*/ 10566270 w 11726108"/>
              <a:gd name="connsiteY49" fmla="*/ 1070310 h 5234328"/>
              <a:gd name="connsiteX50" fmla="*/ 2714391 w 11726108"/>
              <a:gd name="connsiteY50" fmla="*/ 505 h 5234328"/>
              <a:gd name="connsiteX51" fmla="*/ 2796663 w 11726108"/>
              <a:gd name="connsiteY51" fmla="*/ 1420 h 5234328"/>
              <a:gd name="connsiteX52" fmla="*/ 3687527 w 11726108"/>
              <a:gd name="connsiteY52" fmla="*/ 192127 h 5234328"/>
              <a:gd name="connsiteX53" fmla="*/ 4181342 w 11726108"/>
              <a:gd name="connsiteY53" fmla="*/ 288657 h 5234328"/>
              <a:gd name="connsiteX54" fmla="*/ 4340159 w 11726108"/>
              <a:gd name="connsiteY54" fmla="*/ 307489 h 5234328"/>
              <a:gd name="connsiteX55" fmla="*/ 4563499 w 11726108"/>
              <a:gd name="connsiteY55" fmla="*/ 305135 h 5234328"/>
              <a:gd name="connsiteX56" fmla="*/ 4692535 w 11726108"/>
              <a:gd name="connsiteY56" fmla="*/ 286303 h 5234328"/>
              <a:gd name="connsiteX57" fmla="*/ 4955576 w 11726108"/>
              <a:gd name="connsiteY57" fmla="*/ 234506 h 5234328"/>
              <a:gd name="connsiteX58" fmla="*/ 5335246 w 11726108"/>
              <a:gd name="connsiteY58" fmla="*/ 307489 h 5234328"/>
              <a:gd name="connsiteX59" fmla="*/ 5387360 w 11726108"/>
              <a:gd name="connsiteY59" fmla="*/ 328678 h 5234328"/>
              <a:gd name="connsiteX60" fmla="*/ 5456842 w 11726108"/>
              <a:gd name="connsiteY60" fmla="*/ 396958 h 5234328"/>
              <a:gd name="connsiteX61" fmla="*/ 5481656 w 11726108"/>
              <a:gd name="connsiteY61" fmla="*/ 441691 h 5234328"/>
              <a:gd name="connsiteX62" fmla="*/ 6017659 w 11726108"/>
              <a:gd name="connsiteY62" fmla="*/ 484070 h 5234328"/>
              <a:gd name="connsiteX63" fmla="*/ 6603300 w 11726108"/>
              <a:gd name="connsiteY63" fmla="*/ 422855 h 5234328"/>
              <a:gd name="connsiteX64" fmla="*/ 6635556 w 11726108"/>
              <a:gd name="connsiteY64" fmla="*/ 432273 h 5234328"/>
              <a:gd name="connsiteX65" fmla="*/ 6829114 w 11726108"/>
              <a:gd name="connsiteY65" fmla="*/ 611203 h 5234328"/>
              <a:gd name="connsiteX66" fmla="*/ 6891155 w 11726108"/>
              <a:gd name="connsiteY66" fmla="*/ 663001 h 5234328"/>
              <a:gd name="connsiteX67" fmla="*/ 7203824 w 11726108"/>
              <a:gd name="connsiteY67" fmla="*/ 778367 h 5234328"/>
              <a:gd name="connsiteX68" fmla="*/ 7521459 w 11726108"/>
              <a:gd name="connsiteY68" fmla="*/ 778367 h 5234328"/>
              <a:gd name="connsiteX69" fmla="*/ 7635609 w 11726108"/>
              <a:gd name="connsiteY69" fmla="*/ 773656 h 5234328"/>
              <a:gd name="connsiteX70" fmla="*/ 7767126 w 11726108"/>
              <a:gd name="connsiteY70" fmla="*/ 754824 h 5234328"/>
              <a:gd name="connsiteX71" fmla="*/ 7834128 w 11726108"/>
              <a:gd name="connsiteY71" fmla="*/ 750113 h 5234328"/>
              <a:gd name="connsiteX72" fmla="*/ 7916017 w 11726108"/>
              <a:gd name="connsiteY72" fmla="*/ 731276 h 5234328"/>
              <a:gd name="connsiteX73" fmla="*/ 7992945 w 11726108"/>
              <a:gd name="connsiteY73" fmla="*/ 731276 h 5234328"/>
              <a:gd name="connsiteX74" fmla="*/ 8156724 w 11726108"/>
              <a:gd name="connsiteY74" fmla="*/ 728923 h 5234328"/>
              <a:gd name="connsiteX75" fmla="*/ 8243579 w 11726108"/>
              <a:gd name="connsiteY75" fmla="*/ 717151 h 5234328"/>
              <a:gd name="connsiteX76" fmla="*/ 8414803 w 11726108"/>
              <a:gd name="connsiteY76" fmla="*/ 707733 h 5234328"/>
              <a:gd name="connsiteX77" fmla="*/ 8454505 w 11726108"/>
              <a:gd name="connsiteY77" fmla="*/ 707733 h 5234328"/>
              <a:gd name="connsiteX78" fmla="*/ 8461947 w 11726108"/>
              <a:gd name="connsiteY78" fmla="*/ 688901 h 5234328"/>
              <a:gd name="connsiteX79" fmla="*/ 8456986 w 11726108"/>
              <a:gd name="connsiteY79" fmla="*/ 679483 h 5234328"/>
              <a:gd name="connsiteX80" fmla="*/ 8447059 w 11726108"/>
              <a:gd name="connsiteY80" fmla="*/ 677126 h 5234328"/>
              <a:gd name="connsiteX81" fmla="*/ 8464432 w 11726108"/>
              <a:gd name="connsiteY81" fmla="*/ 674772 h 5234328"/>
              <a:gd name="connsiteX82" fmla="*/ 8469393 w 11726108"/>
              <a:gd name="connsiteY82" fmla="*/ 674772 h 5234328"/>
              <a:gd name="connsiteX83" fmla="*/ 8476839 w 11726108"/>
              <a:gd name="connsiteY83" fmla="*/ 672419 h 5234328"/>
              <a:gd name="connsiteX84" fmla="*/ 8509095 w 11726108"/>
              <a:gd name="connsiteY84" fmla="*/ 670065 h 5234328"/>
              <a:gd name="connsiteX85" fmla="*/ 8610838 w 11726108"/>
              <a:gd name="connsiteY85" fmla="*/ 691255 h 5234328"/>
              <a:gd name="connsiteX86" fmla="*/ 9144364 w 11726108"/>
              <a:gd name="connsiteY86" fmla="*/ 700673 h 5234328"/>
              <a:gd name="connsiteX87" fmla="*/ 9216327 w 11726108"/>
              <a:gd name="connsiteY87" fmla="*/ 721863 h 5234328"/>
              <a:gd name="connsiteX88" fmla="*/ 9171660 w 11726108"/>
              <a:gd name="connsiteY88" fmla="*/ 752466 h 5234328"/>
              <a:gd name="connsiteX89" fmla="*/ 7015231 w 11726108"/>
              <a:gd name="connsiteY89" fmla="*/ 1169193 h 5234328"/>
              <a:gd name="connsiteX90" fmla="*/ 7183971 w 11726108"/>
              <a:gd name="connsiteY90" fmla="*/ 1265719 h 5234328"/>
              <a:gd name="connsiteX91" fmla="*/ 7456938 w 11726108"/>
              <a:gd name="connsiteY91" fmla="*/ 1268077 h 5234328"/>
              <a:gd name="connsiteX92" fmla="*/ 8251020 w 11726108"/>
              <a:gd name="connsiteY92" fmla="*/ 1037349 h 5234328"/>
              <a:gd name="connsiteX93" fmla="*/ 8474354 w 11726108"/>
              <a:gd name="connsiteY93" fmla="*/ 1016159 h 5234328"/>
              <a:gd name="connsiteX94" fmla="*/ 8546321 w 11726108"/>
              <a:gd name="connsiteY94" fmla="*/ 1013801 h 5234328"/>
              <a:gd name="connsiteX95" fmla="*/ 9305662 w 11726108"/>
              <a:gd name="connsiteY95" fmla="*/ 799556 h 5234328"/>
              <a:gd name="connsiteX96" fmla="*/ 9732481 w 11726108"/>
              <a:gd name="connsiteY96" fmla="*/ 684190 h 5234328"/>
              <a:gd name="connsiteX97" fmla="*/ 9891299 w 11726108"/>
              <a:gd name="connsiteY97" fmla="*/ 679483 h 5234328"/>
              <a:gd name="connsiteX98" fmla="*/ 9916113 w 11726108"/>
              <a:gd name="connsiteY98" fmla="*/ 674772 h 5234328"/>
              <a:gd name="connsiteX99" fmla="*/ 9918594 w 11726108"/>
              <a:gd name="connsiteY99" fmla="*/ 707733 h 5234328"/>
              <a:gd name="connsiteX100" fmla="*/ 9725035 w 11726108"/>
              <a:gd name="connsiteY100" fmla="*/ 808974 h 5234328"/>
              <a:gd name="connsiteX101" fmla="*/ 8868917 w 11726108"/>
              <a:gd name="connsiteY101" fmla="*/ 1082081 h 5234328"/>
              <a:gd name="connsiteX102" fmla="*/ 8849064 w 11726108"/>
              <a:gd name="connsiteY102" fmla="*/ 1086788 h 5234328"/>
              <a:gd name="connsiteX103" fmla="*/ 8876363 w 11726108"/>
              <a:gd name="connsiteY103" fmla="*/ 1082081 h 5234328"/>
              <a:gd name="connsiteX104" fmla="*/ 10015375 w 11726108"/>
              <a:gd name="connsiteY104" fmla="*/ 750113 h 5234328"/>
              <a:gd name="connsiteX105" fmla="*/ 10087338 w 11726108"/>
              <a:gd name="connsiteY105" fmla="*/ 768949 h 5234328"/>
              <a:gd name="connsiteX106" fmla="*/ 9757296 w 11726108"/>
              <a:gd name="connsiteY106" fmla="*/ 900793 h 5234328"/>
              <a:gd name="connsiteX107" fmla="*/ 8581062 w 11726108"/>
              <a:gd name="connsiteY107" fmla="*/ 1209215 h 5234328"/>
              <a:gd name="connsiteX108" fmla="*/ 8375097 w 11726108"/>
              <a:gd name="connsiteY108" fmla="*/ 1275137 h 5234328"/>
              <a:gd name="connsiteX109" fmla="*/ 9062475 w 11726108"/>
              <a:gd name="connsiteY109" fmla="*/ 1237469 h 5234328"/>
              <a:gd name="connsiteX110" fmla="*/ 10119598 w 11726108"/>
              <a:gd name="connsiteY110" fmla="*/ 808974 h 5234328"/>
              <a:gd name="connsiteX111" fmla="*/ 10141932 w 11726108"/>
              <a:gd name="connsiteY111" fmla="*/ 799556 h 5234328"/>
              <a:gd name="connsiteX112" fmla="*/ 10365266 w 11726108"/>
              <a:gd name="connsiteY112" fmla="*/ 703026 h 5234328"/>
              <a:gd name="connsiteX113" fmla="*/ 10429787 w 11726108"/>
              <a:gd name="connsiteY113" fmla="*/ 641811 h 5234328"/>
              <a:gd name="connsiteX114" fmla="*/ 10506710 w 11726108"/>
              <a:gd name="connsiteY114" fmla="*/ 615915 h 5234328"/>
              <a:gd name="connsiteX115" fmla="*/ 10563790 w 11726108"/>
              <a:gd name="connsiteY115" fmla="*/ 632393 h 5234328"/>
              <a:gd name="connsiteX116" fmla="*/ 10536490 w 11726108"/>
              <a:gd name="connsiteY116" fmla="*/ 728923 h 5234328"/>
              <a:gd name="connsiteX117" fmla="*/ 10534010 w 11726108"/>
              <a:gd name="connsiteY117" fmla="*/ 754824 h 5234328"/>
              <a:gd name="connsiteX118" fmla="*/ 10479415 w 11726108"/>
              <a:gd name="connsiteY118" fmla="*/ 783074 h 5234328"/>
              <a:gd name="connsiteX119" fmla="*/ 9955820 w 11726108"/>
              <a:gd name="connsiteY119" fmla="*/ 1098560 h 5234328"/>
              <a:gd name="connsiteX120" fmla="*/ 9844150 w 11726108"/>
              <a:gd name="connsiteY120" fmla="*/ 1162129 h 5234328"/>
              <a:gd name="connsiteX121" fmla="*/ 9973188 w 11726108"/>
              <a:gd name="connsiteY121" fmla="*/ 1093853 h 5234328"/>
              <a:gd name="connsiteX122" fmla="*/ 10476935 w 11726108"/>
              <a:gd name="connsiteY122" fmla="*/ 827806 h 5234328"/>
              <a:gd name="connsiteX123" fmla="*/ 10543936 w 11726108"/>
              <a:gd name="connsiteY123" fmla="*/ 820746 h 5234328"/>
              <a:gd name="connsiteX124" fmla="*/ 10563790 w 11726108"/>
              <a:gd name="connsiteY124" fmla="*/ 848996 h 5234328"/>
              <a:gd name="connsiteX125" fmla="*/ 10613418 w 11726108"/>
              <a:gd name="connsiteY125" fmla="*/ 943172 h 5234328"/>
              <a:gd name="connsiteX126" fmla="*/ 10628306 w 11726108"/>
              <a:gd name="connsiteY126" fmla="*/ 950233 h 5234328"/>
              <a:gd name="connsiteX127" fmla="*/ 10620860 w 11726108"/>
              <a:gd name="connsiteY127" fmla="*/ 1020866 h 5234328"/>
              <a:gd name="connsiteX128" fmla="*/ 10608453 w 11726108"/>
              <a:gd name="connsiteY128" fmla="*/ 1049120 h 5234328"/>
              <a:gd name="connsiteX129" fmla="*/ 10690342 w 11726108"/>
              <a:gd name="connsiteY129" fmla="*/ 1042056 h 5234328"/>
              <a:gd name="connsiteX130" fmla="*/ 10737495 w 11726108"/>
              <a:gd name="connsiteY130" fmla="*/ 1013801 h 5234328"/>
              <a:gd name="connsiteX131" fmla="*/ 10814418 w 11726108"/>
              <a:gd name="connsiteY131" fmla="*/ 971422 h 5234328"/>
              <a:gd name="connsiteX132" fmla="*/ 10861571 w 11726108"/>
              <a:gd name="connsiteY132" fmla="*/ 940819 h 5234328"/>
              <a:gd name="connsiteX133" fmla="*/ 10921126 w 11726108"/>
              <a:gd name="connsiteY133" fmla="*/ 903146 h 5234328"/>
              <a:gd name="connsiteX134" fmla="*/ 11084905 w 11726108"/>
              <a:gd name="connsiteY134" fmla="*/ 799556 h 5234328"/>
              <a:gd name="connsiteX135" fmla="*/ 11141980 w 11726108"/>
              <a:gd name="connsiteY135" fmla="*/ 761884 h 5234328"/>
              <a:gd name="connsiteX136" fmla="*/ 11300797 w 11726108"/>
              <a:gd name="connsiteY136" fmla="*/ 707733 h 5234328"/>
              <a:gd name="connsiteX137" fmla="*/ 11231315 w 11726108"/>
              <a:gd name="connsiteY137" fmla="*/ 780720 h 5234328"/>
              <a:gd name="connsiteX138" fmla="*/ 10958348 w 11726108"/>
              <a:gd name="connsiteY138" fmla="*/ 966715 h 5234328"/>
              <a:gd name="connsiteX139" fmla="*/ 10660566 w 11726108"/>
              <a:gd name="connsiteY139" fmla="*/ 1136232 h 5234328"/>
              <a:gd name="connsiteX140" fmla="*/ 10610933 w 11726108"/>
              <a:gd name="connsiteY140" fmla="*/ 1159775 h 5234328"/>
              <a:gd name="connsiteX141" fmla="*/ 10462047 w 11726108"/>
              <a:gd name="connsiteY141" fmla="*/ 1230404 h 5234328"/>
              <a:gd name="connsiteX142" fmla="*/ 10397526 w 11726108"/>
              <a:gd name="connsiteY142" fmla="*/ 1279848 h 5234328"/>
              <a:gd name="connsiteX143" fmla="*/ 10404972 w 11726108"/>
              <a:gd name="connsiteY143" fmla="*/ 1317516 h 5234328"/>
              <a:gd name="connsiteX144" fmla="*/ 10387599 w 11726108"/>
              <a:gd name="connsiteY144" fmla="*/ 1324581 h 5234328"/>
              <a:gd name="connsiteX145" fmla="*/ 10323083 w 11726108"/>
              <a:gd name="connsiteY145" fmla="*/ 1371667 h 5234328"/>
              <a:gd name="connsiteX146" fmla="*/ 10335490 w 11726108"/>
              <a:gd name="connsiteY146" fmla="*/ 1468197 h 5234328"/>
              <a:gd name="connsiteX147" fmla="*/ 10365266 w 11726108"/>
              <a:gd name="connsiteY147" fmla="*/ 1489386 h 5234328"/>
              <a:gd name="connsiteX148" fmla="*/ 10429787 w 11726108"/>
              <a:gd name="connsiteY148" fmla="*/ 1508223 h 5234328"/>
              <a:gd name="connsiteX149" fmla="*/ 10467008 w 11726108"/>
              <a:gd name="connsiteY149" fmla="*/ 1519994 h 5234328"/>
              <a:gd name="connsiteX150" fmla="*/ 10489342 w 11726108"/>
              <a:gd name="connsiteY150" fmla="*/ 1512930 h 5234328"/>
              <a:gd name="connsiteX151" fmla="*/ 10531529 w 11726108"/>
              <a:gd name="connsiteY151" fmla="*/ 1475262 h 5234328"/>
              <a:gd name="connsiteX152" fmla="*/ 10551382 w 11726108"/>
              <a:gd name="connsiteY152" fmla="*/ 1468197 h 5234328"/>
              <a:gd name="connsiteX153" fmla="*/ 10591084 w 11726108"/>
              <a:gd name="connsiteY153" fmla="*/ 1472908 h 5234328"/>
              <a:gd name="connsiteX154" fmla="*/ 10888866 w 11726108"/>
              <a:gd name="connsiteY154" fmla="*/ 1376378 h 5234328"/>
              <a:gd name="connsiteX155" fmla="*/ 10898793 w 11726108"/>
              <a:gd name="connsiteY155" fmla="*/ 1376378 h 5234328"/>
              <a:gd name="connsiteX156" fmla="*/ 10908715 w 11726108"/>
              <a:gd name="connsiteY156" fmla="*/ 1418757 h 5234328"/>
              <a:gd name="connsiteX157" fmla="*/ 10888866 w 11726108"/>
              <a:gd name="connsiteY157" fmla="*/ 1442301 h 5234328"/>
              <a:gd name="connsiteX158" fmla="*/ 10789604 w 11726108"/>
              <a:gd name="connsiteY158" fmla="*/ 1491740 h 5234328"/>
              <a:gd name="connsiteX159" fmla="*/ 10732529 w 11726108"/>
              <a:gd name="connsiteY159" fmla="*/ 1541184 h 5234328"/>
              <a:gd name="connsiteX160" fmla="*/ 10702754 w 11726108"/>
              <a:gd name="connsiteY160" fmla="*/ 1555309 h 5234328"/>
              <a:gd name="connsiteX161" fmla="*/ 10640713 w 11726108"/>
              <a:gd name="connsiteY161" fmla="*/ 1562373 h 5234328"/>
              <a:gd name="connsiteX162" fmla="*/ 10094784 w 11726108"/>
              <a:gd name="connsiteY162" fmla="*/ 1802519 h 5234328"/>
              <a:gd name="connsiteX163" fmla="*/ 10037709 w 11726108"/>
              <a:gd name="connsiteY163" fmla="*/ 1849606 h 5234328"/>
              <a:gd name="connsiteX164" fmla="*/ 9963261 w 11726108"/>
              <a:gd name="connsiteY164" fmla="*/ 1868442 h 5234328"/>
              <a:gd name="connsiteX165" fmla="*/ 9772188 w 11726108"/>
              <a:gd name="connsiteY165" fmla="*/ 1993221 h 5234328"/>
              <a:gd name="connsiteX166" fmla="*/ 9747369 w 11726108"/>
              <a:gd name="connsiteY166" fmla="*/ 2040312 h 5234328"/>
              <a:gd name="connsiteX167" fmla="*/ 9727520 w 11726108"/>
              <a:gd name="connsiteY167" fmla="*/ 2056790 h 5234328"/>
              <a:gd name="connsiteX168" fmla="*/ 9628258 w 11726108"/>
              <a:gd name="connsiteY168" fmla="*/ 2115648 h 5234328"/>
              <a:gd name="connsiteX169" fmla="*/ 9268436 w 11726108"/>
              <a:gd name="connsiteY169" fmla="*/ 2292229 h 5234328"/>
              <a:gd name="connsiteX170" fmla="*/ 9712628 w 11726108"/>
              <a:gd name="connsiteY170" fmla="*/ 2136837 h 5234328"/>
              <a:gd name="connsiteX171" fmla="*/ 9757296 w 11726108"/>
              <a:gd name="connsiteY171" fmla="*/ 2122712 h 5234328"/>
              <a:gd name="connsiteX172" fmla="*/ 9772188 w 11726108"/>
              <a:gd name="connsiteY172" fmla="*/ 2150967 h 5234328"/>
              <a:gd name="connsiteX173" fmla="*/ 10392565 w 11726108"/>
              <a:gd name="connsiteY173" fmla="*/ 1915528 h 5234328"/>
              <a:gd name="connsiteX174" fmla="*/ 10494303 w 11726108"/>
              <a:gd name="connsiteY174" fmla="*/ 1875502 h 5234328"/>
              <a:gd name="connsiteX175" fmla="*/ 10566270 w 11726108"/>
              <a:gd name="connsiteY175" fmla="*/ 1844899 h 5234328"/>
              <a:gd name="connsiteX176" fmla="*/ 10603492 w 11726108"/>
              <a:gd name="connsiteY176" fmla="*/ 1804873 h 5234328"/>
              <a:gd name="connsiteX177" fmla="*/ 10625826 w 11726108"/>
              <a:gd name="connsiteY177" fmla="*/ 1797808 h 5234328"/>
              <a:gd name="connsiteX178" fmla="*/ 10668008 w 11726108"/>
              <a:gd name="connsiteY178" fmla="*/ 1804873 h 5234328"/>
              <a:gd name="connsiteX179" fmla="*/ 10769751 w 11726108"/>
              <a:gd name="connsiteY179" fmla="*/ 1760140 h 5234328"/>
              <a:gd name="connsiteX180" fmla="*/ 10841718 w 11726108"/>
              <a:gd name="connsiteY180" fmla="*/ 1729532 h 5234328"/>
              <a:gd name="connsiteX181" fmla="*/ 11524131 w 11726108"/>
              <a:gd name="connsiteY181" fmla="*/ 1423464 h 5234328"/>
              <a:gd name="connsiteX182" fmla="*/ 11705282 w 11726108"/>
              <a:gd name="connsiteY182" fmla="*/ 1404628 h 5234328"/>
              <a:gd name="connsiteX183" fmla="*/ 11725135 w 11726108"/>
              <a:gd name="connsiteY183" fmla="*/ 1425818 h 5234328"/>
              <a:gd name="connsiteX184" fmla="*/ 11720170 w 11726108"/>
              <a:gd name="connsiteY184" fmla="*/ 1472908 h 5234328"/>
              <a:gd name="connsiteX185" fmla="*/ 11697836 w 11726108"/>
              <a:gd name="connsiteY185" fmla="*/ 1501158 h 5234328"/>
              <a:gd name="connsiteX186" fmla="*/ 11536538 w 11726108"/>
              <a:gd name="connsiteY186" fmla="*/ 1611813 h 5234328"/>
              <a:gd name="connsiteX187" fmla="*/ 11385167 w 11726108"/>
              <a:gd name="connsiteY187" fmla="*/ 1708343 h 5234328"/>
              <a:gd name="connsiteX188" fmla="*/ 11310724 w 11726108"/>
              <a:gd name="connsiteY188" fmla="*/ 1750722 h 5234328"/>
              <a:gd name="connsiteX189" fmla="*/ 11211462 w 11726108"/>
              <a:gd name="connsiteY189" fmla="*/ 1802519 h 5234328"/>
              <a:gd name="connsiteX190" fmla="*/ 11164314 w 11726108"/>
              <a:gd name="connsiteY190" fmla="*/ 1823709 h 5234328"/>
              <a:gd name="connsiteX191" fmla="*/ 10844198 w 11726108"/>
              <a:gd name="connsiteY191" fmla="*/ 1967325 h 5234328"/>
              <a:gd name="connsiteX192" fmla="*/ 10834272 w 11726108"/>
              <a:gd name="connsiteY192" fmla="*/ 1995575 h 5234328"/>
              <a:gd name="connsiteX193" fmla="*/ 10836752 w 11726108"/>
              <a:gd name="connsiteY193" fmla="*/ 2002639 h 5234328"/>
              <a:gd name="connsiteX194" fmla="*/ 10687861 w 11726108"/>
              <a:gd name="connsiteY194" fmla="*/ 2073273 h 5234328"/>
              <a:gd name="connsiteX195" fmla="*/ 10658086 w 11726108"/>
              <a:gd name="connsiteY195" fmla="*/ 2085044 h 5234328"/>
              <a:gd name="connsiteX196" fmla="*/ 10563790 w 11726108"/>
              <a:gd name="connsiteY196" fmla="*/ 2122712 h 5234328"/>
              <a:gd name="connsiteX197" fmla="*/ 9640665 w 11726108"/>
              <a:gd name="connsiteY197" fmla="*/ 2442910 h 5234328"/>
              <a:gd name="connsiteX198" fmla="*/ 9429734 w 11726108"/>
              <a:gd name="connsiteY198" fmla="*/ 2508832 h 5234328"/>
              <a:gd name="connsiteX199" fmla="*/ 9089770 w 11726108"/>
              <a:gd name="connsiteY199" fmla="*/ 2603004 h 5234328"/>
              <a:gd name="connsiteX200" fmla="*/ 9015327 w 11726108"/>
              <a:gd name="connsiteY200" fmla="*/ 2619487 h 5234328"/>
              <a:gd name="connsiteX201" fmla="*/ 8754767 w 11726108"/>
              <a:gd name="connsiteY201" fmla="*/ 2683056 h 5234328"/>
              <a:gd name="connsiteX202" fmla="*/ 8712580 w 11726108"/>
              <a:gd name="connsiteY202" fmla="*/ 2654802 h 5234328"/>
              <a:gd name="connsiteX203" fmla="*/ 7518974 w 11726108"/>
              <a:gd name="connsiteY203" fmla="*/ 2930262 h 5234328"/>
              <a:gd name="connsiteX204" fmla="*/ 7250972 w 11726108"/>
              <a:gd name="connsiteY204" fmla="*/ 3172766 h 5234328"/>
              <a:gd name="connsiteX205" fmla="*/ 7273306 w 11726108"/>
              <a:gd name="connsiteY205" fmla="*/ 3196309 h 5234328"/>
              <a:gd name="connsiteX206" fmla="*/ 7275787 w 11726108"/>
              <a:gd name="connsiteY206" fmla="*/ 3196309 h 5234328"/>
              <a:gd name="connsiteX207" fmla="*/ 7059894 w 11726108"/>
              <a:gd name="connsiteY207" fmla="*/ 3387011 h 5234328"/>
              <a:gd name="connsiteX208" fmla="*/ 6769559 w 11726108"/>
              <a:gd name="connsiteY208" fmla="*/ 3509438 h 5234328"/>
              <a:gd name="connsiteX209" fmla="*/ 6633076 w 11726108"/>
              <a:gd name="connsiteY209" fmla="*/ 3507084 h 5234328"/>
              <a:gd name="connsiteX210" fmla="*/ 6576001 w 11726108"/>
              <a:gd name="connsiteY210" fmla="*/ 3497666 h 5234328"/>
              <a:gd name="connsiteX211" fmla="*/ 6402296 w 11726108"/>
              <a:gd name="connsiteY211" fmla="*/ 3485895 h 5234328"/>
              <a:gd name="connsiteX212" fmla="*/ 6362589 w 11726108"/>
              <a:gd name="connsiteY212" fmla="*/ 3485895 h 5234328"/>
              <a:gd name="connsiteX213" fmla="*/ 6074734 w 11726108"/>
              <a:gd name="connsiteY213" fmla="*/ 3483541 h 5234328"/>
              <a:gd name="connsiteX214" fmla="*/ 5759585 w 11726108"/>
              <a:gd name="connsiteY214" fmla="*/ 3389365 h 5234328"/>
              <a:gd name="connsiteX215" fmla="*/ 5402248 w 11726108"/>
              <a:gd name="connsiteY215" fmla="*/ 3417619 h 5234328"/>
              <a:gd name="connsiteX216" fmla="*/ 5342692 w 11726108"/>
              <a:gd name="connsiteY216" fmla="*/ 3476477 h 5234328"/>
              <a:gd name="connsiteX217" fmla="*/ 5330285 w 11726108"/>
              <a:gd name="connsiteY217" fmla="*/ 3497666 h 5234328"/>
              <a:gd name="connsiteX218" fmla="*/ 5342692 w 11726108"/>
              <a:gd name="connsiteY218" fmla="*/ 3643640 h 5234328"/>
              <a:gd name="connsiteX219" fmla="*/ 5345174 w 11726108"/>
              <a:gd name="connsiteY219" fmla="*/ 3808446 h 5234328"/>
              <a:gd name="connsiteX220" fmla="*/ 5377433 w 11726108"/>
              <a:gd name="connsiteY220" fmla="*/ 3994441 h 5234328"/>
              <a:gd name="connsiteX221" fmla="*/ 5379914 w 11726108"/>
              <a:gd name="connsiteY221" fmla="*/ 4032109 h 5234328"/>
              <a:gd name="connsiteX222" fmla="*/ 5372468 w 11726108"/>
              <a:gd name="connsiteY222" fmla="*/ 4185143 h 5234328"/>
              <a:gd name="connsiteX223" fmla="*/ 5362546 w 11726108"/>
              <a:gd name="connsiteY223" fmla="*/ 4234587 h 5234328"/>
              <a:gd name="connsiteX224" fmla="*/ 5369987 w 11726108"/>
              <a:gd name="connsiteY224" fmla="*/ 4279320 h 5234328"/>
              <a:gd name="connsiteX225" fmla="*/ 5389841 w 11726108"/>
              <a:gd name="connsiteY225" fmla="*/ 4427647 h 5234328"/>
              <a:gd name="connsiteX226" fmla="*/ 5464284 w 11726108"/>
              <a:gd name="connsiteY226" fmla="*/ 4684271 h 5234328"/>
              <a:gd name="connsiteX227" fmla="*/ 5494064 w 11726108"/>
              <a:gd name="connsiteY227" fmla="*/ 4773736 h 5234328"/>
              <a:gd name="connsiteX228" fmla="*/ 5518878 w 11726108"/>
              <a:gd name="connsiteY228" fmla="*/ 4820827 h 5234328"/>
              <a:gd name="connsiteX229" fmla="*/ 5553619 w 11726108"/>
              <a:gd name="connsiteY229" fmla="*/ 4924417 h 5234328"/>
              <a:gd name="connsiteX230" fmla="*/ 5561065 w 11726108"/>
              <a:gd name="connsiteY230" fmla="*/ 5119830 h 5234328"/>
              <a:gd name="connsiteX231" fmla="*/ 5536251 w 11726108"/>
              <a:gd name="connsiteY231" fmla="*/ 5171628 h 5234328"/>
              <a:gd name="connsiteX232" fmla="*/ 5439470 w 11726108"/>
              <a:gd name="connsiteY232" fmla="*/ 5225779 h 5234328"/>
              <a:gd name="connsiteX233" fmla="*/ 5293060 w 11726108"/>
              <a:gd name="connsiteY233" fmla="*/ 5216360 h 5234328"/>
              <a:gd name="connsiteX234" fmla="*/ 5164022 w 11726108"/>
              <a:gd name="connsiteY234" fmla="*/ 5056262 h 5234328"/>
              <a:gd name="connsiteX235" fmla="*/ 5166507 w 11726108"/>
              <a:gd name="connsiteY235" fmla="*/ 4773736 h 5234328"/>
              <a:gd name="connsiteX236" fmla="*/ 5295540 w 11726108"/>
              <a:gd name="connsiteY236" fmla="*/ 4265195 h 5234328"/>
              <a:gd name="connsiteX237" fmla="*/ 5315393 w 11726108"/>
              <a:gd name="connsiteY237" fmla="*/ 4138057 h 5234328"/>
              <a:gd name="connsiteX238" fmla="*/ 5322839 w 11726108"/>
              <a:gd name="connsiteY238" fmla="*/ 4095678 h 5234328"/>
              <a:gd name="connsiteX239" fmla="*/ 5273206 w 11726108"/>
              <a:gd name="connsiteY239" fmla="*/ 3598907 h 5234328"/>
              <a:gd name="connsiteX240" fmla="*/ 5161542 w 11726108"/>
              <a:gd name="connsiteY240" fmla="*/ 3474123 h 5234328"/>
              <a:gd name="connsiteX241" fmla="*/ 5101986 w 11726108"/>
              <a:gd name="connsiteY241" fmla="*/ 3424684 h 5234328"/>
              <a:gd name="connsiteX242" fmla="*/ 5000243 w 11726108"/>
              <a:gd name="connsiteY242" fmla="*/ 3379951 h 5234328"/>
              <a:gd name="connsiteX243" fmla="*/ 4883613 w 11726108"/>
              <a:gd name="connsiteY243" fmla="*/ 3370533 h 5234328"/>
              <a:gd name="connsiteX244" fmla="*/ 4826538 w 11726108"/>
              <a:gd name="connsiteY244" fmla="*/ 3370533 h 5234328"/>
              <a:gd name="connsiteX245" fmla="*/ 4605685 w 11726108"/>
              <a:gd name="connsiteY245" fmla="*/ 3372886 h 5234328"/>
              <a:gd name="connsiteX246" fmla="*/ 4451829 w 11726108"/>
              <a:gd name="connsiteY246" fmla="*/ 3410554 h 5234328"/>
              <a:gd name="connsiteX247" fmla="*/ 4154048 w 11726108"/>
              <a:gd name="connsiteY247" fmla="*/ 3415266 h 5234328"/>
              <a:gd name="connsiteX248" fmla="*/ 3958008 w 11726108"/>
              <a:gd name="connsiteY248" fmla="*/ 3415266 h 5234328"/>
              <a:gd name="connsiteX249" fmla="*/ 3580819 w 11726108"/>
              <a:gd name="connsiteY249" fmla="*/ 3346985 h 5234328"/>
              <a:gd name="connsiteX250" fmla="*/ 3493969 w 11726108"/>
              <a:gd name="connsiteY250" fmla="*/ 3264585 h 5234328"/>
              <a:gd name="connsiteX251" fmla="*/ 3407114 w 11726108"/>
              <a:gd name="connsiteY251" fmla="*/ 3189245 h 5234328"/>
              <a:gd name="connsiteX252" fmla="*/ 3305371 w 11726108"/>
              <a:gd name="connsiteY252" fmla="*/ 3085654 h 5234328"/>
              <a:gd name="connsiteX253" fmla="*/ 3280557 w 11726108"/>
              <a:gd name="connsiteY253" fmla="*/ 3036210 h 5234328"/>
              <a:gd name="connsiteX254" fmla="*/ 3181299 w 11726108"/>
              <a:gd name="connsiteY254" fmla="*/ 3036210 h 5234328"/>
              <a:gd name="connsiteX255" fmla="*/ 3134146 w 11726108"/>
              <a:gd name="connsiteY255" fmla="*/ 3080943 h 5234328"/>
              <a:gd name="connsiteX256" fmla="*/ 3005109 w 11726108"/>
              <a:gd name="connsiteY256" fmla="*/ 3540045 h 5234328"/>
              <a:gd name="connsiteX257" fmla="*/ 3037369 w 11726108"/>
              <a:gd name="connsiteY257" fmla="*/ 3693080 h 5234328"/>
              <a:gd name="connsiteX258" fmla="*/ 3037369 w 11726108"/>
              <a:gd name="connsiteY258" fmla="*/ 3808446 h 5234328"/>
              <a:gd name="connsiteX259" fmla="*/ 2791697 w 11726108"/>
              <a:gd name="connsiteY259" fmla="*/ 3803734 h 5234328"/>
              <a:gd name="connsiteX260" fmla="*/ 2786736 w 11726108"/>
              <a:gd name="connsiteY260" fmla="*/ 3587136 h 5234328"/>
              <a:gd name="connsiteX261" fmla="*/ 2858703 w 11726108"/>
              <a:gd name="connsiteY261" fmla="*/ 3481188 h 5234328"/>
              <a:gd name="connsiteX262" fmla="*/ 2962922 w 11726108"/>
              <a:gd name="connsiteY262" fmla="*/ 3316382 h 5234328"/>
              <a:gd name="connsiteX263" fmla="*/ 3007594 w 11726108"/>
              <a:gd name="connsiteY263" fmla="*/ 3175120 h 5234328"/>
              <a:gd name="connsiteX264" fmla="*/ 3007594 w 11726108"/>
              <a:gd name="connsiteY264" fmla="*/ 3005603 h 5234328"/>
              <a:gd name="connsiteX265" fmla="*/ 2747034 w 11726108"/>
              <a:gd name="connsiteY265" fmla="*/ 2963224 h 5234328"/>
              <a:gd name="connsiteX266" fmla="*/ 2632885 w 11726108"/>
              <a:gd name="connsiteY266" fmla="*/ 2984413 h 5234328"/>
              <a:gd name="connsiteX267" fmla="*/ 2508808 w 11726108"/>
              <a:gd name="connsiteY267" fmla="*/ 2982060 h 5234328"/>
              <a:gd name="connsiteX268" fmla="*/ 2086950 w 11726108"/>
              <a:gd name="connsiteY268" fmla="*/ 2890241 h 5234328"/>
              <a:gd name="connsiteX269" fmla="*/ 1888431 w 11726108"/>
              <a:gd name="connsiteY269" fmla="*/ 2890241 h 5234328"/>
              <a:gd name="connsiteX270" fmla="*/ 1697353 w 11726108"/>
              <a:gd name="connsiteY270" fmla="*/ 2673638 h 5234328"/>
              <a:gd name="connsiteX271" fmla="*/ 1640283 w 11726108"/>
              <a:gd name="connsiteY271" fmla="*/ 2586526 h 5234328"/>
              <a:gd name="connsiteX272" fmla="*/ 1198572 w 11726108"/>
              <a:gd name="connsiteY272" fmla="*/ 2464095 h 5234328"/>
              <a:gd name="connsiteX273" fmla="*/ 1178718 w 11726108"/>
              <a:gd name="connsiteY273" fmla="*/ 2457035 h 5234328"/>
              <a:gd name="connsiteX274" fmla="*/ 1044720 w 11726108"/>
              <a:gd name="connsiteY274" fmla="*/ 2442910 h 5234328"/>
              <a:gd name="connsiteX275" fmla="*/ 650157 w 11726108"/>
              <a:gd name="connsiteY275" fmla="*/ 2325190 h 5234328"/>
              <a:gd name="connsiteX276" fmla="*/ 550900 w 11726108"/>
              <a:gd name="connsiteY276" fmla="*/ 2247497 h 5234328"/>
              <a:gd name="connsiteX277" fmla="*/ 359817 w 11726108"/>
              <a:gd name="connsiteY277" fmla="*/ 2134484 h 5234328"/>
              <a:gd name="connsiteX278" fmla="*/ 300266 w 11726108"/>
              <a:gd name="connsiteY278" fmla="*/ 2089751 h 5234328"/>
              <a:gd name="connsiteX279" fmla="*/ 134003 w 11726108"/>
              <a:gd name="connsiteY279" fmla="*/ 1946135 h 5234328"/>
              <a:gd name="connsiteX280" fmla="*/ 54594 w 11726108"/>
              <a:gd name="connsiteY280" fmla="*/ 1847252 h 5234328"/>
              <a:gd name="connsiteX281" fmla="*/ 2485 w 11726108"/>
              <a:gd name="connsiteY281" fmla="*/ 1736597 h 5234328"/>
              <a:gd name="connsiteX282" fmla="*/ 0 w 11726108"/>
              <a:gd name="connsiteY282" fmla="*/ 1595335 h 5234328"/>
              <a:gd name="connsiteX283" fmla="*/ 205965 w 11726108"/>
              <a:gd name="connsiteY283" fmla="*/ 1510576 h 5234328"/>
              <a:gd name="connsiteX284" fmla="*/ 332522 w 11726108"/>
              <a:gd name="connsiteY284" fmla="*/ 1543537 h 5234328"/>
              <a:gd name="connsiteX285" fmla="*/ 270486 w 11726108"/>
              <a:gd name="connsiteY285" fmla="*/ 1475262 h 5234328"/>
              <a:gd name="connsiteX286" fmla="*/ 213412 w 11726108"/>
              <a:gd name="connsiteY286" fmla="*/ 1366960 h 5234328"/>
              <a:gd name="connsiteX287" fmla="*/ 220858 w 11726108"/>
              <a:gd name="connsiteY287" fmla="*/ 1251594 h 5234328"/>
              <a:gd name="connsiteX288" fmla="*/ 409450 w 11726108"/>
              <a:gd name="connsiteY288" fmla="*/ 1178607 h 5234328"/>
              <a:gd name="connsiteX289" fmla="*/ 411936 w 11726108"/>
              <a:gd name="connsiteY289" fmla="*/ 1178607 h 5234328"/>
              <a:gd name="connsiteX290" fmla="*/ 414416 w 11726108"/>
              <a:gd name="connsiteY290" fmla="*/ 1178607 h 5234328"/>
              <a:gd name="connsiteX291" fmla="*/ 513674 w 11726108"/>
              <a:gd name="connsiteY291" fmla="*/ 1249240 h 5234328"/>
              <a:gd name="connsiteX292" fmla="*/ 781675 w 11726108"/>
              <a:gd name="connsiteY292" fmla="*/ 1416400 h 5234328"/>
              <a:gd name="connsiteX293" fmla="*/ 960346 w 11726108"/>
              <a:gd name="connsiteY293" fmla="*/ 1512930 h 5234328"/>
              <a:gd name="connsiteX294" fmla="*/ 1007494 w 11726108"/>
              <a:gd name="connsiteY294" fmla="*/ 1571792 h 5234328"/>
              <a:gd name="connsiteX295" fmla="*/ 684898 w 11726108"/>
              <a:gd name="connsiteY295" fmla="*/ 1505865 h 5234328"/>
              <a:gd name="connsiteX296" fmla="*/ 1186165 w 11726108"/>
              <a:gd name="connsiteY296" fmla="*/ 1738951 h 5234328"/>
              <a:gd name="connsiteX297" fmla="*/ 1057127 w 11726108"/>
              <a:gd name="connsiteY297" fmla="*/ 1576498 h 5234328"/>
              <a:gd name="connsiteX298" fmla="*/ 985160 w 11726108"/>
              <a:gd name="connsiteY298" fmla="*/ 1482322 h 5234328"/>
              <a:gd name="connsiteX299" fmla="*/ 808974 w 11726108"/>
              <a:gd name="connsiteY299" fmla="*/ 1390503 h 5234328"/>
              <a:gd name="connsiteX300" fmla="*/ 516154 w 11726108"/>
              <a:gd name="connsiteY300" fmla="*/ 1188025 h 5234328"/>
              <a:gd name="connsiteX301" fmla="*/ 411936 w 11726108"/>
              <a:gd name="connsiteY301" fmla="*/ 1176254 h 5234328"/>
              <a:gd name="connsiteX302" fmla="*/ 387117 w 11726108"/>
              <a:gd name="connsiteY302" fmla="*/ 1131521 h 5234328"/>
              <a:gd name="connsiteX303" fmla="*/ 367263 w 11726108"/>
              <a:gd name="connsiteY303" fmla="*/ 1013801 h 5234328"/>
              <a:gd name="connsiteX304" fmla="*/ 918158 w 11726108"/>
              <a:gd name="connsiteY304" fmla="*/ 990258 h 5234328"/>
              <a:gd name="connsiteX305" fmla="*/ 1017420 w 11726108"/>
              <a:gd name="connsiteY305" fmla="*/ 1027931 h 5234328"/>
              <a:gd name="connsiteX306" fmla="*/ 1019901 w 11726108"/>
              <a:gd name="connsiteY306" fmla="*/ 950233 h 5234328"/>
              <a:gd name="connsiteX307" fmla="*/ 1064569 w 11726108"/>
              <a:gd name="connsiteY307" fmla="*/ 898440 h 5234328"/>
              <a:gd name="connsiteX308" fmla="*/ 1235793 w 11726108"/>
              <a:gd name="connsiteY308" fmla="*/ 717151 h 5234328"/>
              <a:gd name="connsiteX309" fmla="*/ 1245720 w 11726108"/>
              <a:gd name="connsiteY309" fmla="*/ 655936 h 5234328"/>
              <a:gd name="connsiteX310" fmla="*/ 1255647 w 11726108"/>
              <a:gd name="connsiteY310" fmla="*/ 592372 h 5234328"/>
              <a:gd name="connsiteX311" fmla="*/ 1521167 w 11726108"/>
              <a:gd name="connsiteY311" fmla="*/ 394600 h 5234328"/>
              <a:gd name="connsiteX312" fmla="*/ 1962879 w 11726108"/>
              <a:gd name="connsiteY312" fmla="*/ 272174 h 5234328"/>
              <a:gd name="connsiteX313" fmla="*/ 2570849 w 11726108"/>
              <a:gd name="connsiteY313" fmla="*/ 274527 h 5234328"/>
              <a:gd name="connsiteX314" fmla="*/ 2714391 w 11726108"/>
              <a:gd name="connsiteY314" fmla="*/ 505 h 523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11726108" h="5234328">
                <a:moveTo>
                  <a:pt x="8823938" y="2707770"/>
                </a:moveTo>
                <a:cubicBezTo>
                  <a:pt x="8840379" y="2707770"/>
                  <a:pt x="8857749" y="2711301"/>
                  <a:pt x="8876360" y="2727782"/>
                </a:cubicBezTo>
                <a:cubicBezTo>
                  <a:pt x="8682802" y="2819605"/>
                  <a:pt x="8479317" y="2873755"/>
                  <a:pt x="8278317" y="2939678"/>
                </a:cubicBezTo>
                <a:cubicBezTo>
                  <a:pt x="8179055" y="2965574"/>
                  <a:pt x="8087239" y="3012660"/>
                  <a:pt x="7983016" y="3019725"/>
                </a:cubicBezTo>
                <a:cubicBezTo>
                  <a:pt x="7973089" y="3029143"/>
                  <a:pt x="7965643" y="3036207"/>
                  <a:pt x="7955721" y="3045621"/>
                </a:cubicBezTo>
                <a:cubicBezTo>
                  <a:pt x="7916014" y="3062104"/>
                  <a:pt x="7878793" y="3092711"/>
                  <a:pt x="7831644" y="3069168"/>
                </a:cubicBezTo>
                <a:cubicBezTo>
                  <a:pt x="7650493" y="3102129"/>
                  <a:pt x="7479269" y="3186883"/>
                  <a:pt x="7290676" y="3179823"/>
                </a:cubicBezTo>
                <a:cubicBezTo>
                  <a:pt x="7290676" y="3158633"/>
                  <a:pt x="7293156" y="3137444"/>
                  <a:pt x="7317971" y="3132737"/>
                </a:cubicBezTo>
                <a:cubicBezTo>
                  <a:pt x="7541305" y="3090358"/>
                  <a:pt x="7754716" y="3015018"/>
                  <a:pt x="7980535" y="2986763"/>
                </a:cubicBezTo>
                <a:cubicBezTo>
                  <a:pt x="8054983" y="2930259"/>
                  <a:pt x="8146794" y="2925553"/>
                  <a:pt x="8231168" y="2899652"/>
                </a:cubicBezTo>
                <a:cubicBezTo>
                  <a:pt x="8412315" y="2833730"/>
                  <a:pt x="8603393" y="2791350"/>
                  <a:pt x="8777098" y="2708950"/>
                </a:cubicBezTo>
                <a:cubicBezTo>
                  <a:pt x="8791988" y="2711303"/>
                  <a:pt x="8807498" y="2707771"/>
                  <a:pt x="8823938" y="2707770"/>
                </a:cubicBezTo>
                <a:close/>
                <a:moveTo>
                  <a:pt x="8360204" y="2555918"/>
                </a:moveTo>
                <a:cubicBezTo>
                  <a:pt x="8109576" y="2612422"/>
                  <a:pt x="7853977" y="2640677"/>
                  <a:pt x="7615755" y="2739560"/>
                </a:cubicBezTo>
                <a:cubicBezTo>
                  <a:pt x="7863903" y="2673638"/>
                  <a:pt x="8112056" y="2617129"/>
                  <a:pt x="8360204" y="2555918"/>
                </a:cubicBezTo>
                <a:close/>
                <a:moveTo>
                  <a:pt x="9196478" y="2308708"/>
                </a:moveTo>
                <a:cubicBezTo>
                  <a:pt x="9084809" y="2348733"/>
                  <a:pt x="8970655" y="2388759"/>
                  <a:pt x="8854029" y="2421720"/>
                </a:cubicBezTo>
                <a:cubicBezTo>
                  <a:pt x="8754767" y="2459388"/>
                  <a:pt x="8650544" y="2478225"/>
                  <a:pt x="8546321" y="2506474"/>
                </a:cubicBezTo>
                <a:cubicBezTo>
                  <a:pt x="8541356" y="2508832"/>
                  <a:pt x="8533914" y="2508832"/>
                  <a:pt x="8528948" y="2511186"/>
                </a:cubicBezTo>
                <a:cubicBezTo>
                  <a:pt x="8543841" y="2508832"/>
                  <a:pt x="8556248" y="2506474"/>
                  <a:pt x="8571136" y="2501768"/>
                </a:cubicBezTo>
                <a:cubicBezTo>
                  <a:pt x="8675358" y="2478225"/>
                  <a:pt x="8777101" y="2454681"/>
                  <a:pt x="8876363" y="2417009"/>
                </a:cubicBezTo>
                <a:cubicBezTo>
                  <a:pt x="8985547" y="2384048"/>
                  <a:pt x="9092251" y="2351087"/>
                  <a:pt x="9196478" y="2308708"/>
                </a:cubicBezTo>
                <a:close/>
                <a:moveTo>
                  <a:pt x="1317682" y="2141549"/>
                </a:moveTo>
                <a:cubicBezTo>
                  <a:pt x="1297829" y="2193346"/>
                  <a:pt x="1335055" y="2219242"/>
                  <a:pt x="1362350" y="2228660"/>
                </a:cubicBezTo>
                <a:cubicBezTo>
                  <a:pt x="1640283" y="2320479"/>
                  <a:pt x="1920691" y="2409944"/>
                  <a:pt x="2198620" y="2499414"/>
                </a:cubicBezTo>
                <a:cubicBezTo>
                  <a:pt x="1928133" y="2329897"/>
                  <a:pt x="1605537" y="2280458"/>
                  <a:pt x="1317682" y="2141549"/>
                </a:cubicBezTo>
                <a:close/>
                <a:moveTo>
                  <a:pt x="1564283" y="1756609"/>
                </a:moveTo>
                <a:cubicBezTo>
                  <a:pt x="1532955" y="1759553"/>
                  <a:pt x="1497594" y="1767205"/>
                  <a:pt x="1454166" y="1767205"/>
                </a:cubicBezTo>
                <a:cubicBezTo>
                  <a:pt x="1630356" y="1847252"/>
                  <a:pt x="1781727" y="1913174"/>
                  <a:pt x="1945506" y="1957907"/>
                </a:cubicBezTo>
                <a:cubicBezTo>
                  <a:pt x="1990173" y="1981450"/>
                  <a:pt x="2032356" y="2012057"/>
                  <a:pt x="2091916" y="1995575"/>
                </a:cubicBezTo>
                <a:cubicBezTo>
                  <a:pt x="2062136" y="1955553"/>
                  <a:pt x="2017468" y="1950842"/>
                  <a:pt x="1975286" y="1936717"/>
                </a:cubicBezTo>
                <a:cubicBezTo>
                  <a:pt x="1866097" y="1884920"/>
                  <a:pt x="1749462" y="1842541"/>
                  <a:pt x="1650205" y="1774265"/>
                </a:cubicBezTo>
                <a:cubicBezTo>
                  <a:pt x="1622908" y="1755431"/>
                  <a:pt x="1595612" y="1753666"/>
                  <a:pt x="1564283" y="1756609"/>
                </a:cubicBezTo>
                <a:close/>
                <a:moveTo>
                  <a:pt x="9948374" y="1451718"/>
                </a:moveTo>
                <a:cubicBezTo>
                  <a:pt x="9938447" y="1454072"/>
                  <a:pt x="9928520" y="1458779"/>
                  <a:pt x="9916113" y="1461132"/>
                </a:cubicBezTo>
                <a:cubicBezTo>
                  <a:pt x="9809409" y="1498805"/>
                  <a:pt x="9700221" y="1536473"/>
                  <a:pt x="9593517" y="1574145"/>
                </a:cubicBezTo>
                <a:cubicBezTo>
                  <a:pt x="9586071" y="1564727"/>
                  <a:pt x="9583590" y="1555309"/>
                  <a:pt x="9583590" y="1543537"/>
                </a:cubicBezTo>
                <a:cubicBezTo>
                  <a:pt x="9566222" y="1552955"/>
                  <a:pt x="9546369" y="1562373"/>
                  <a:pt x="9528996" y="1569434"/>
                </a:cubicBezTo>
                <a:cubicBezTo>
                  <a:pt x="9484333" y="1585917"/>
                  <a:pt x="9434700" y="1595335"/>
                  <a:pt x="9417327" y="1644774"/>
                </a:cubicBezTo>
                <a:cubicBezTo>
                  <a:pt x="9278363" y="1743657"/>
                  <a:pt x="9082324" y="1715408"/>
                  <a:pt x="8948326" y="1826062"/>
                </a:cubicBezTo>
                <a:cubicBezTo>
                  <a:pt x="9278363" y="1717761"/>
                  <a:pt x="9613370" y="1623584"/>
                  <a:pt x="9921074" y="1463490"/>
                </a:cubicBezTo>
                <a:cubicBezTo>
                  <a:pt x="9931001" y="1458779"/>
                  <a:pt x="9940927" y="1456425"/>
                  <a:pt x="9948374" y="1451718"/>
                </a:cubicBezTo>
                <a:close/>
                <a:moveTo>
                  <a:pt x="10566270" y="1070310"/>
                </a:moveTo>
                <a:cubicBezTo>
                  <a:pt x="10474454" y="1093853"/>
                  <a:pt x="10392565" y="1136232"/>
                  <a:pt x="10310671" y="1183318"/>
                </a:cubicBezTo>
                <a:cubicBezTo>
                  <a:pt x="10119598" y="1293973"/>
                  <a:pt x="9928520" y="1404628"/>
                  <a:pt x="9720074" y="1487033"/>
                </a:cubicBezTo>
                <a:cubicBezTo>
                  <a:pt x="9876411" y="1425818"/>
                  <a:pt x="10032743" y="1362249"/>
                  <a:pt x="10189080" y="1301038"/>
                </a:cubicBezTo>
                <a:cubicBezTo>
                  <a:pt x="10189080" y="1296327"/>
                  <a:pt x="10189080" y="1291620"/>
                  <a:pt x="10186600" y="1286909"/>
                </a:cubicBezTo>
                <a:cubicBezTo>
                  <a:pt x="10218855" y="1246887"/>
                  <a:pt x="10261042" y="1228051"/>
                  <a:pt x="10313156" y="1230404"/>
                </a:cubicBezTo>
                <a:cubicBezTo>
                  <a:pt x="10315637" y="1230404"/>
                  <a:pt x="10318117" y="1232758"/>
                  <a:pt x="10323083" y="1232758"/>
                </a:cubicBezTo>
                <a:cubicBezTo>
                  <a:pt x="10380153" y="1148004"/>
                  <a:pt x="10486862" y="1126814"/>
                  <a:pt x="10566270" y="1070310"/>
                </a:cubicBezTo>
                <a:close/>
                <a:moveTo>
                  <a:pt x="2714391" y="505"/>
                </a:moveTo>
                <a:cubicBezTo>
                  <a:pt x="2738891" y="-419"/>
                  <a:pt x="2766265" y="-51"/>
                  <a:pt x="2796663" y="1420"/>
                </a:cubicBezTo>
                <a:cubicBezTo>
                  <a:pt x="3104371" y="15550"/>
                  <a:pt x="3392226" y="121493"/>
                  <a:pt x="3687527" y="192127"/>
                </a:cubicBezTo>
                <a:cubicBezTo>
                  <a:pt x="3848824" y="232153"/>
                  <a:pt x="4010123" y="286303"/>
                  <a:pt x="4181342" y="288657"/>
                </a:cubicBezTo>
                <a:cubicBezTo>
                  <a:pt x="4230975" y="309846"/>
                  <a:pt x="4290531" y="281592"/>
                  <a:pt x="4340159" y="307489"/>
                </a:cubicBezTo>
                <a:cubicBezTo>
                  <a:pt x="4414607" y="316907"/>
                  <a:pt x="4489050" y="319264"/>
                  <a:pt x="4563499" y="305135"/>
                </a:cubicBezTo>
                <a:cubicBezTo>
                  <a:pt x="4603201" y="281592"/>
                  <a:pt x="4652829" y="307489"/>
                  <a:pt x="4692535" y="286303"/>
                </a:cubicBezTo>
                <a:cubicBezTo>
                  <a:pt x="4786833" y="295717"/>
                  <a:pt x="4866240" y="248631"/>
                  <a:pt x="4955576" y="234506"/>
                </a:cubicBezTo>
                <a:cubicBezTo>
                  <a:pt x="5097020" y="208605"/>
                  <a:pt x="5218616" y="229795"/>
                  <a:pt x="5335246" y="307489"/>
                </a:cubicBezTo>
                <a:cubicBezTo>
                  <a:pt x="5352620" y="309846"/>
                  <a:pt x="5369987" y="321618"/>
                  <a:pt x="5387360" y="328678"/>
                </a:cubicBezTo>
                <a:cubicBezTo>
                  <a:pt x="5409689" y="352226"/>
                  <a:pt x="5432023" y="375769"/>
                  <a:pt x="5456842" y="396958"/>
                </a:cubicBezTo>
                <a:cubicBezTo>
                  <a:pt x="5464284" y="413437"/>
                  <a:pt x="5479176" y="427561"/>
                  <a:pt x="5481656" y="441691"/>
                </a:cubicBezTo>
                <a:cubicBezTo>
                  <a:pt x="5650401" y="575889"/>
                  <a:pt x="5811698" y="566471"/>
                  <a:pt x="6017659" y="484070"/>
                </a:cubicBezTo>
                <a:cubicBezTo>
                  <a:pt x="6191364" y="413437"/>
                  <a:pt x="6394849" y="302782"/>
                  <a:pt x="6603300" y="422855"/>
                </a:cubicBezTo>
                <a:cubicBezTo>
                  <a:pt x="6613222" y="427561"/>
                  <a:pt x="6625629" y="432273"/>
                  <a:pt x="6635556" y="432273"/>
                </a:cubicBezTo>
                <a:cubicBezTo>
                  <a:pt x="6695111" y="498195"/>
                  <a:pt x="6754671" y="559410"/>
                  <a:pt x="6829114" y="611203"/>
                </a:cubicBezTo>
                <a:cubicBezTo>
                  <a:pt x="6856414" y="622975"/>
                  <a:pt x="6876267" y="639458"/>
                  <a:pt x="6891155" y="663001"/>
                </a:cubicBezTo>
                <a:cubicBezTo>
                  <a:pt x="6978005" y="743048"/>
                  <a:pt x="7082228" y="785427"/>
                  <a:pt x="7203824" y="778367"/>
                </a:cubicBezTo>
                <a:cubicBezTo>
                  <a:pt x="7310528" y="792492"/>
                  <a:pt x="7417231" y="792492"/>
                  <a:pt x="7521459" y="778367"/>
                </a:cubicBezTo>
                <a:cubicBezTo>
                  <a:pt x="7561161" y="787785"/>
                  <a:pt x="7598382" y="783074"/>
                  <a:pt x="7635609" y="773656"/>
                </a:cubicBezTo>
                <a:cubicBezTo>
                  <a:pt x="7677791" y="754824"/>
                  <a:pt x="7724939" y="776009"/>
                  <a:pt x="7767126" y="754824"/>
                </a:cubicBezTo>
                <a:cubicBezTo>
                  <a:pt x="7789460" y="752466"/>
                  <a:pt x="7811794" y="752466"/>
                  <a:pt x="7834128" y="750113"/>
                </a:cubicBezTo>
                <a:cubicBezTo>
                  <a:pt x="7861423" y="745406"/>
                  <a:pt x="7888718" y="738341"/>
                  <a:pt x="7916017" y="731276"/>
                </a:cubicBezTo>
                <a:cubicBezTo>
                  <a:pt x="7940832" y="745406"/>
                  <a:pt x="7965646" y="738341"/>
                  <a:pt x="7992945" y="731276"/>
                </a:cubicBezTo>
                <a:cubicBezTo>
                  <a:pt x="8047535" y="745406"/>
                  <a:pt x="8102130" y="733634"/>
                  <a:pt x="8156724" y="728923"/>
                </a:cubicBezTo>
                <a:cubicBezTo>
                  <a:pt x="8179058" y="670065"/>
                  <a:pt x="8216279" y="731276"/>
                  <a:pt x="8243579" y="717151"/>
                </a:cubicBezTo>
                <a:cubicBezTo>
                  <a:pt x="8300649" y="714798"/>
                  <a:pt x="8357724" y="724216"/>
                  <a:pt x="8414803" y="707733"/>
                </a:cubicBezTo>
                <a:cubicBezTo>
                  <a:pt x="8427210" y="707733"/>
                  <a:pt x="8439618" y="707733"/>
                  <a:pt x="8454505" y="707733"/>
                </a:cubicBezTo>
                <a:cubicBezTo>
                  <a:pt x="8461947" y="700673"/>
                  <a:pt x="8464432" y="695962"/>
                  <a:pt x="8461947" y="688901"/>
                </a:cubicBezTo>
                <a:cubicBezTo>
                  <a:pt x="8461947" y="681837"/>
                  <a:pt x="8459466" y="679483"/>
                  <a:pt x="8456986" y="679483"/>
                </a:cubicBezTo>
                <a:cubicBezTo>
                  <a:pt x="8454505" y="679483"/>
                  <a:pt x="8449540" y="677126"/>
                  <a:pt x="8447059" y="677126"/>
                </a:cubicBezTo>
                <a:cubicBezTo>
                  <a:pt x="8452025" y="677126"/>
                  <a:pt x="8459466" y="674772"/>
                  <a:pt x="8464432" y="674772"/>
                </a:cubicBezTo>
                <a:cubicBezTo>
                  <a:pt x="8466912" y="674772"/>
                  <a:pt x="8466912" y="674772"/>
                  <a:pt x="8469393" y="674772"/>
                </a:cubicBezTo>
                <a:cubicBezTo>
                  <a:pt x="8471874" y="674772"/>
                  <a:pt x="8474354" y="674772"/>
                  <a:pt x="8476839" y="672419"/>
                </a:cubicBezTo>
                <a:cubicBezTo>
                  <a:pt x="8486761" y="672419"/>
                  <a:pt x="8499168" y="672419"/>
                  <a:pt x="8509095" y="670065"/>
                </a:cubicBezTo>
                <a:cubicBezTo>
                  <a:pt x="8543841" y="672419"/>
                  <a:pt x="8576101" y="686544"/>
                  <a:pt x="8610838" y="691255"/>
                </a:cubicBezTo>
                <a:cubicBezTo>
                  <a:pt x="8789508" y="695962"/>
                  <a:pt x="8968174" y="679483"/>
                  <a:pt x="9144364" y="700673"/>
                </a:cubicBezTo>
                <a:cubicBezTo>
                  <a:pt x="9166698" y="717151"/>
                  <a:pt x="9201440" y="693608"/>
                  <a:pt x="9216327" y="721863"/>
                </a:cubicBezTo>
                <a:cubicBezTo>
                  <a:pt x="9218808" y="724216"/>
                  <a:pt x="9186552" y="743048"/>
                  <a:pt x="9171660" y="752466"/>
                </a:cubicBezTo>
                <a:cubicBezTo>
                  <a:pt x="8476839" y="999677"/>
                  <a:pt x="7727420" y="999677"/>
                  <a:pt x="7015231" y="1169193"/>
                </a:cubicBezTo>
                <a:cubicBezTo>
                  <a:pt x="7049972" y="1251594"/>
                  <a:pt x="7104562" y="1270430"/>
                  <a:pt x="7183971" y="1265719"/>
                </a:cubicBezTo>
                <a:cubicBezTo>
                  <a:pt x="7273306" y="1258659"/>
                  <a:pt x="7365122" y="1263366"/>
                  <a:pt x="7456938" y="1268077"/>
                </a:cubicBezTo>
                <a:cubicBezTo>
                  <a:pt x="7752234" y="1286909"/>
                  <a:pt x="7995426" y="1140939"/>
                  <a:pt x="8251020" y="1037349"/>
                </a:cubicBezTo>
                <a:cubicBezTo>
                  <a:pt x="8325463" y="1006741"/>
                  <a:pt x="8394950" y="976133"/>
                  <a:pt x="8474354" y="1016159"/>
                </a:cubicBezTo>
                <a:cubicBezTo>
                  <a:pt x="8499168" y="1030284"/>
                  <a:pt x="8521502" y="1020866"/>
                  <a:pt x="8546321" y="1013801"/>
                </a:cubicBezTo>
                <a:cubicBezTo>
                  <a:pt x="8801916" y="952590"/>
                  <a:pt x="9057510" y="889022"/>
                  <a:pt x="9305662" y="799556"/>
                </a:cubicBezTo>
                <a:cubicBezTo>
                  <a:pt x="9454553" y="780720"/>
                  <a:pt x="9595998" y="735988"/>
                  <a:pt x="9732481" y="684190"/>
                </a:cubicBezTo>
                <a:cubicBezTo>
                  <a:pt x="9792037" y="663001"/>
                  <a:pt x="9836704" y="663001"/>
                  <a:pt x="9891299" y="679483"/>
                </a:cubicBezTo>
                <a:cubicBezTo>
                  <a:pt x="9898740" y="677126"/>
                  <a:pt x="9906186" y="674772"/>
                  <a:pt x="9916113" y="674772"/>
                </a:cubicBezTo>
                <a:cubicBezTo>
                  <a:pt x="9923559" y="684190"/>
                  <a:pt x="9923559" y="695962"/>
                  <a:pt x="9918594" y="707733"/>
                </a:cubicBezTo>
                <a:cubicBezTo>
                  <a:pt x="9861519" y="754824"/>
                  <a:pt x="9792037" y="783074"/>
                  <a:pt x="9725035" y="808974"/>
                </a:cubicBezTo>
                <a:cubicBezTo>
                  <a:pt x="9447107" y="917272"/>
                  <a:pt x="9159252" y="1002030"/>
                  <a:pt x="8868917" y="1082081"/>
                </a:cubicBezTo>
                <a:cubicBezTo>
                  <a:pt x="8861471" y="1082081"/>
                  <a:pt x="8856510" y="1084435"/>
                  <a:pt x="8849064" y="1086788"/>
                </a:cubicBezTo>
                <a:cubicBezTo>
                  <a:pt x="8858990" y="1086788"/>
                  <a:pt x="8868917" y="1084435"/>
                  <a:pt x="8876363" y="1082081"/>
                </a:cubicBezTo>
                <a:cubicBezTo>
                  <a:pt x="9263475" y="992612"/>
                  <a:pt x="9650592" y="910211"/>
                  <a:pt x="10015375" y="750113"/>
                </a:cubicBezTo>
                <a:cubicBezTo>
                  <a:pt x="10040189" y="752466"/>
                  <a:pt x="10069965" y="743048"/>
                  <a:pt x="10087338" y="768949"/>
                </a:cubicBezTo>
                <a:cubicBezTo>
                  <a:pt x="9978149" y="813681"/>
                  <a:pt x="9868965" y="860767"/>
                  <a:pt x="9757296" y="900793"/>
                </a:cubicBezTo>
                <a:cubicBezTo>
                  <a:pt x="9375144" y="1034991"/>
                  <a:pt x="8970655" y="1103267"/>
                  <a:pt x="8581062" y="1209215"/>
                </a:cubicBezTo>
                <a:cubicBezTo>
                  <a:pt x="8511576" y="1230404"/>
                  <a:pt x="8444579" y="1253947"/>
                  <a:pt x="8375097" y="1275137"/>
                </a:cubicBezTo>
                <a:cubicBezTo>
                  <a:pt x="8605876" y="1286909"/>
                  <a:pt x="8836656" y="1324581"/>
                  <a:pt x="9062475" y="1237469"/>
                </a:cubicBezTo>
                <a:cubicBezTo>
                  <a:pt x="9417327" y="1098560"/>
                  <a:pt x="9774668" y="971422"/>
                  <a:pt x="10119598" y="808974"/>
                </a:cubicBezTo>
                <a:cubicBezTo>
                  <a:pt x="10127040" y="808974"/>
                  <a:pt x="10134486" y="806617"/>
                  <a:pt x="10141932" y="799556"/>
                </a:cubicBezTo>
                <a:cubicBezTo>
                  <a:pt x="10226302" y="787785"/>
                  <a:pt x="10293303" y="740694"/>
                  <a:pt x="10365266" y="703026"/>
                </a:cubicBezTo>
                <a:cubicBezTo>
                  <a:pt x="10387599" y="681837"/>
                  <a:pt x="10407453" y="658294"/>
                  <a:pt x="10429787" y="641811"/>
                </a:cubicBezTo>
                <a:cubicBezTo>
                  <a:pt x="10454601" y="630039"/>
                  <a:pt x="10479415" y="620621"/>
                  <a:pt x="10506710" y="615915"/>
                </a:cubicBezTo>
                <a:cubicBezTo>
                  <a:pt x="10524083" y="615915"/>
                  <a:pt x="10543936" y="620621"/>
                  <a:pt x="10563790" y="632393"/>
                </a:cubicBezTo>
                <a:cubicBezTo>
                  <a:pt x="10613418" y="679483"/>
                  <a:pt x="10538971" y="693608"/>
                  <a:pt x="10536490" y="728923"/>
                </a:cubicBezTo>
                <a:cubicBezTo>
                  <a:pt x="10536490" y="738341"/>
                  <a:pt x="10534010" y="747759"/>
                  <a:pt x="10534010" y="754824"/>
                </a:cubicBezTo>
                <a:cubicBezTo>
                  <a:pt x="10516637" y="766595"/>
                  <a:pt x="10499269" y="776009"/>
                  <a:pt x="10479415" y="783074"/>
                </a:cubicBezTo>
                <a:cubicBezTo>
                  <a:pt x="10305710" y="889022"/>
                  <a:pt x="10139447" y="1004383"/>
                  <a:pt x="9955820" y="1098560"/>
                </a:cubicBezTo>
                <a:cubicBezTo>
                  <a:pt x="9923559" y="1117396"/>
                  <a:pt x="9891299" y="1136232"/>
                  <a:pt x="9844150" y="1162129"/>
                </a:cubicBezTo>
                <a:cubicBezTo>
                  <a:pt x="9898740" y="1138586"/>
                  <a:pt x="9933486" y="1110331"/>
                  <a:pt x="9973188" y="1093853"/>
                </a:cubicBezTo>
                <a:cubicBezTo>
                  <a:pt x="10136966" y="997323"/>
                  <a:pt x="10305710" y="912565"/>
                  <a:pt x="10476935" y="827806"/>
                </a:cubicBezTo>
                <a:cubicBezTo>
                  <a:pt x="10499269" y="823099"/>
                  <a:pt x="10521602" y="820746"/>
                  <a:pt x="10543936" y="820746"/>
                </a:cubicBezTo>
                <a:cubicBezTo>
                  <a:pt x="10548897" y="830160"/>
                  <a:pt x="10553863" y="839578"/>
                  <a:pt x="10563790" y="848996"/>
                </a:cubicBezTo>
                <a:cubicBezTo>
                  <a:pt x="10623345" y="860767"/>
                  <a:pt x="10601011" y="910211"/>
                  <a:pt x="10613418" y="943172"/>
                </a:cubicBezTo>
                <a:cubicBezTo>
                  <a:pt x="10620860" y="945526"/>
                  <a:pt x="10625826" y="945526"/>
                  <a:pt x="10628306" y="950233"/>
                </a:cubicBezTo>
                <a:cubicBezTo>
                  <a:pt x="10613418" y="969069"/>
                  <a:pt x="10591084" y="987905"/>
                  <a:pt x="10620860" y="1020866"/>
                </a:cubicBezTo>
                <a:cubicBezTo>
                  <a:pt x="10628306" y="1027931"/>
                  <a:pt x="10620860" y="1039702"/>
                  <a:pt x="10608453" y="1049120"/>
                </a:cubicBezTo>
                <a:cubicBezTo>
                  <a:pt x="10635752" y="1039702"/>
                  <a:pt x="10660566" y="1032638"/>
                  <a:pt x="10690342" y="1042056"/>
                </a:cubicBezTo>
                <a:cubicBezTo>
                  <a:pt x="10705234" y="1032638"/>
                  <a:pt x="10722602" y="1023220"/>
                  <a:pt x="10737495" y="1013801"/>
                </a:cubicBezTo>
                <a:cubicBezTo>
                  <a:pt x="10752382" y="983198"/>
                  <a:pt x="10777197" y="969069"/>
                  <a:pt x="10814418" y="971422"/>
                </a:cubicBezTo>
                <a:cubicBezTo>
                  <a:pt x="10829306" y="962009"/>
                  <a:pt x="10846679" y="950233"/>
                  <a:pt x="10861571" y="940819"/>
                </a:cubicBezTo>
                <a:cubicBezTo>
                  <a:pt x="10873978" y="917272"/>
                  <a:pt x="10893827" y="905500"/>
                  <a:pt x="10921126" y="903146"/>
                </a:cubicBezTo>
                <a:cubicBezTo>
                  <a:pt x="10988123" y="886668"/>
                  <a:pt x="11037757" y="844289"/>
                  <a:pt x="11084905" y="799556"/>
                </a:cubicBezTo>
                <a:cubicBezTo>
                  <a:pt x="11097312" y="776009"/>
                  <a:pt x="11117165" y="764237"/>
                  <a:pt x="11141980" y="761884"/>
                </a:cubicBezTo>
                <a:cubicBezTo>
                  <a:pt x="11199054" y="757177"/>
                  <a:pt x="11228830" y="679483"/>
                  <a:pt x="11300797" y="707733"/>
                </a:cubicBezTo>
                <a:cubicBezTo>
                  <a:pt x="11303278" y="757177"/>
                  <a:pt x="11241242" y="745406"/>
                  <a:pt x="11231315" y="780720"/>
                </a:cubicBezTo>
                <a:cubicBezTo>
                  <a:pt x="11154387" y="860767"/>
                  <a:pt x="11057605" y="914918"/>
                  <a:pt x="10958348" y="966715"/>
                </a:cubicBezTo>
                <a:cubicBezTo>
                  <a:pt x="10861571" y="1025573"/>
                  <a:pt x="10747417" y="1058534"/>
                  <a:pt x="10660566" y="1136232"/>
                </a:cubicBezTo>
                <a:cubicBezTo>
                  <a:pt x="10650640" y="1155064"/>
                  <a:pt x="10630786" y="1159775"/>
                  <a:pt x="10610933" y="1159775"/>
                </a:cubicBezTo>
                <a:cubicBezTo>
                  <a:pt x="10561304" y="1183318"/>
                  <a:pt x="10511676" y="1206861"/>
                  <a:pt x="10462047" y="1230404"/>
                </a:cubicBezTo>
                <a:cubicBezTo>
                  <a:pt x="10449635" y="1258659"/>
                  <a:pt x="10429787" y="1277495"/>
                  <a:pt x="10397526" y="1279848"/>
                </a:cubicBezTo>
                <a:cubicBezTo>
                  <a:pt x="10402492" y="1291620"/>
                  <a:pt x="10404972" y="1305745"/>
                  <a:pt x="10404972" y="1317516"/>
                </a:cubicBezTo>
                <a:cubicBezTo>
                  <a:pt x="10400007" y="1319870"/>
                  <a:pt x="10395046" y="1322227"/>
                  <a:pt x="10387599" y="1324581"/>
                </a:cubicBezTo>
                <a:cubicBezTo>
                  <a:pt x="10367746" y="1341059"/>
                  <a:pt x="10347897" y="1359895"/>
                  <a:pt x="10323083" y="1371667"/>
                </a:cubicBezTo>
                <a:cubicBezTo>
                  <a:pt x="10236228" y="1414046"/>
                  <a:pt x="10261042" y="1444654"/>
                  <a:pt x="10335490" y="1468197"/>
                </a:cubicBezTo>
                <a:cubicBezTo>
                  <a:pt x="10345412" y="1477615"/>
                  <a:pt x="10355339" y="1484680"/>
                  <a:pt x="10365266" y="1489386"/>
                </a:cubicBezTo>
                <a:cubicBezTo>
                  <a:pt x="10380153" y="1510576"/>
                  <a:pt x="10402492" y="1515283"/>
                  <a:pt x="10429787" y="1508223"/>
                </a:cubicBezTo>
                <a:cubicBezTo>
                  <a:pt x="10442194" y="1510576"/>
                  <a:pt x="10454601" y="1515283"/>
                  <a:pt x="10467008" y="1519994"/>
                </a:cubicBezTo>
                <a:cubicBezTo>
                  <a:pt x="10474454" y="1517641"/>
                  <a:pt x="10481896" y="1515283"/>
                  <a:pt x="10489342" y="1512930"/>
                </a:cubicBezTo>
                <a:cubicBezTo>
                  <a:pt x="10504230" y="1501158"/>
                  <a:pt x="10516637" y="1484680"/>
                  <a:pt x="10531529" y="1475262"/>
                </a:cubicBezTo>
                <a:cubicBezTo>
                  <a:pt x="10538971" y="1472908"/>
                  <a:pt x="10543936" y="1470550"/>
                  <a:pt x="10551382" y="1468197"/>
                </a:cubicBezTo>
                <a:cubicBezTo>
                  <a:pt x="10561304" y="1465844"/>
                  <a:pt x="10576197" y="1465844"/>
                  <a:pt x="10591084" y="1472908"/>
                </a:cubicBezTo>
                <a:cubicBezTo>
                  <a:pt x="10697788" y="1461132"/>
                  <a:pt x="10784643" y="1395210"/>
                  <a:pt x="10888866" y="1376378"/>
                </a:cubicBezTo>
                <a:cubicBezTo>
                  <a:pt x="10891346" y="1376378"/>
                  <a:pt x="10893827" y="1376378"/>
                  <a:pt x="10898793" y="1376378"/>
                </a:cubicBezTo>
                <a:cubicBezTo>
                  <a:pt x="10906234" y="1390503"/>
                  <a:pt x="10911200" y="1404628"/>
                  <a:pt x="10908715" y="1418757"/>
                </a:cubicBezTo>
                <a:cubicBezTo>
                  <a:pt x="10901273" y="1425818"/>
                  <a:pt x="10893827" y="1432882"/>
                  <a:pt x="10888866" y="1442301"/>
                </a:cubicBezTo>
                <a:cubicBezTo>
                  <a:pt x="10851644" y="1449361"/>
                  <a:pt x="10816899" y="1463490"/>
                  <a:pt x="10789604" y="1491740"/>
                </a:cubicBezTo>
                <a:cubicBezTo>
                  <a:pt x="10772236" y="1510576"/>
                  <a:pt x="10754863" y="1527055"/>
                  <a:pt x="10732529" y="1541184"/>
                </a:cubicBezTo>
                <a:cubicBezTo>
                  <a:pt x="10722602" y="1545891"/>
                  <a:pt x="10712680" y="1550602"/>
                  <a:pt x="10702754" y="1555309"/>
                </a:cubicBezTo>
                <a:cubicBezTo>
                  <a:pt x="10682900" y="1562373"/>
                  <a:pt x="10663047" y="1564727"/>
                  <a:pt x="10640713" y="1562373"/>
                </a:cubicBezTo>
                <a:cubicBezTo>
                  <a:pt x="10459562" y="1642421"/>
                  <a:pt x="10278415" y="1722468"/>
                  <a:pt x="10094784" y="1802519"/>
                </a:cubicBezTo>
                <a:cubicBezTo>
                  <a:pt x="10079891" y="1823709"/>
                  <a:pt x="10065004" y="1842541"/>
                  <a:pt x="10037709" y="1849606"/>
                </a:cubicBezTo>
                <a:cubicBezTo>
                  <a:pt x="10012894" y="1859023"/>
                  <a:pt x="9988076" y="1861377"/>
                  <a:pt x="9963261" y="1868442"/>
                </a:cubicBezTo>
                <a:cubicBezTo>
                  <a:pt x="9901225" y="1910821"/>
                  <a:pt x="9859038" y="1983803"/>
                  <a:pt x="9772188" y="1993221"/>
                </a:cubicBezTo>
                <a:cubicBezTo>
                  <a:pt x="9767222" y="2009704"/>
                  <a:pt x="9757296" y="2023829"/>
                  <a:pt x="9747369" y="2040312"/>
                </a:cubicBezTo>
                <a:cubicBezTo>
                  <a:pt x="9739927" y="2045019"/>
                  <a:pt x="9732481" y="2052083"/>
                  <a:pt x="9727520" y="2056790"/>
                </a:cubicBezTo>
                <a:cubicBezTo>
                  <a:pt x="9697740" y="2082687"/>
                  <a:pt x="9665480" y="2103876"/>
                  <a:pt x="9628258" y="2115648"/>
                </a:cubicBezTo>
                <a:cubicBezTo>
                  <a:pt x="9506662" y="2172156"/>
                  <a:pt x="9392512" y="2238079"/>
                  <a:pt x="9268436" y="2292229"/>
                </a:cubicBezTo>
                <a:cubicBezTo>
                  <a:pt x="9412366" y="2231014"/>
                  <a:pt x="9568703" y="2200406"/>
                  <a:pt x="9712628" y="2136837"/>
                </a:cubicBezTo>
                <a:cubicBezTo>
                  <a:pt x="9727520" y="2132131"/>
                  <a:pt x="9742408" y="2127424"/>
                  <a:pt x="9757296" y="2122712"/>
                </a:cubicBezTo>
                <a:cubicBezTo>
                  <a:pt x="9762261" y="2132131"/>
                  <a:pt x="9764742" y="2141549"/>
                  <a:pt x="9772188" y="2150967"/>
                </a:cubicBezTo>
                <a:cubicBezTo>
                  <a:pt x="9980634" y="2080333"/>
                  <a:pt x="10191560" y="2007351"/>
                  <a:pt x="10392565" y="1915528"/>
                </a:cubicBezTo>
                <a:cubicBezTo>
                  <a:pt x="10414899" y="1877860"/>
                  <a:pt x="10449635" y="1866088"/>
                  <a:pt x="10494303" y="1875502"/>
                </a:cubicBezTo>
                <a:cubicBezTo>
                  <a:pt x="10519117" y="1866088"/>
                  <a:pt x="10541456" y="1854312"/>
                  <a:pt x="10566270" y="1844899"/>
                </a:cubicBezTo>
                <a:cubicBezTo>
                  <a:pt x="10576197" y="1828416"/>
                  <a:pt x="10588604" y="1814291"/>
                  <a:pt x="10603492" y="1804873"/>
                </a:cubicBezTo>
                <a:cubicBezTo>
                  <a:pt x="10610933" y="1802519"/>
                  <a:pt x="10618379" y="1800166"/>
                  <a:pt x="10625826" y="1797808"/>
                </a:cubicBezTo>
                <a:cubicBezTo>
                  <a:pt x="10638233" y="1795455"/>
                  <a:pt x="10653120" y="1797808"/>
                  <a:pt x="10668008" y="1804873"/>
                </a:cubicBezTo>
                <a:cubicBezTo>
                  <a:pt x="10707715" y="1800166"/>
                  <a:pt x="10739975" y="1783683"/>
                  <a:pt x="10769751" y="1760140"/>
                </a:cubicBezTo>
                <a:cubicBezTo>
                  <a:pt x="10784643" y="1734239"/>
                  <a:pt x="10802011" y="1705990"/>
                  <a:pt x="10841718" y="1729532"/>
                </a:cubicBezTo>
                <a:cubicBezTo>
                  <a:pt x="11079939" y="1649485"/>
                  <a:pt x="11295831" y="1522348"/>
                  <a:pt x="11524131" y="1423464"/>
                </a:cubicBezTo>
                <a:cubicBezTo>
                  <a:pt x="11583686" y="1397568"/>
                  <a:pt x="11638280" y="1362249"/>
                  <a:pt x="11705282" y="1404628"/>
                </a:cubicBezTo>
                <a:cubicBezTo>
                  <a:pt x="11715209" y="1411693"/>
                  <a:pt x="11720170" y="1418757"/>
                  <a:pt x="11725135" y="1425818"/>
                </a:cubicBezTo>
                <a:cubicBezTo>
                  <a:pt x="11727616" y="1444654"/>
                  <a:pt x="11725135" y="1458779"/>
                  <a:pt x="11720170" y="1472908"/>
                </a:cubicBezTo>
                <a:cubicBezTo>
                  <a:pt x="11712728" y="1482322"/>
                  <a:pt x="11705282" y="1491740"/>
                  <a:pt x="11697836" y="1501158"/>
                </a:cubicBezTo>
                <a:cubicBezTo>
                  <a:pt x="11653168" y="1550602"/>
                  <a:pt x="11613466" y="1604753"/>
                  <a:pt x="11536538" y="1611813"/>
                </a:cubicBezTo>
                <a:cubicBezTo>
                  <a:pt x="11486909" y="1644774"/>
                  <a:pt x="11434795" y="1675382"/>
                  <a:pt x="11385167" y="1708343"/>
                </a:cubicBezTo>
                <a:cubicBezTo>
                  <a:pt x="11370279" y="1736597"/>
                  <a:pt x="11342980" y="1748369"/>
                  <a:pt x="11310724" y="1750722"/>
                </a:cubicBezTo>
                <a:cubicBezTo>
                  <a:pt x="11273498" y="1760140"/>
                  <a:pt x="11236276" y="1771912"/>
                  <a:pt x="11211462" y="1802519"/>
                </a:cubicBezTo>
                <a:cubicBezTo>
                  <a:pt x="11201535" y="1823709"/>
                  <a:pt x="11184167" y="1826062"/>
                  <a:pt x="11164314" y="1823709"/>
                </a:cubicBezTo>
                <a:cubicBezTo>
                  <a:pt x="11050164" y="1854312"/>
                  <a:pt x="10950902" y="1920239"/>
                  <a:pt x="10844198" y="1967325"/>
                </a:cubicBezTo>
                <a:cubicBezTo>
                  <a:pt x="10836752" y="1974385"/>
                  <a:pt x="10834272" y="1983803"/>
                  <a:pt x="10834272" y="1995575"/>
                </a:cubicBezTo>
                <a:cubicBezTo>
                  <a:pt x="10834272" y="1997933"/>
                  <a:pt x="10834272" y="2000286"/>
                  <a:pt x="10836752" y="2002639"/>
                </a:cubicBezTo>
                <a:cubicBezTo>
                  <a:pt x="10787123" y="2026182"/>
                  <a:pt x="10737495" y="2047372"/>
                  <a:pt x="10687861" y="2073273"/>
                </a:cubicBezTo>
                <a:cubicBezTo>
                  <a:pt x="10677935" y="2077980"/>
                  <a:pt x="10668008" y="2082687"/>
                  <a:pt x="10658086" y="2085044"/>
                </a:cubicBezTo>
                <a:cubicBezTo>
                  <a:pt x="10625826" y="2094462"/>
                  <a:pt x="10593565" y="2108587"/>
                  <a:pt x="10563790" y="2122712"/>
                </a:cubicBezTo>
                <a:cubicBezTo>
                  <a:pt x="10261042" y="2242785"/>
                  <a:pt x="9953334" y="2348733"/>
                  <a:pt x="9640665" y="2442910"/>
                </a:cubicBezTo>
                <a:cubicBezTo>
                  <a:pt x="9568703" y="2461742"/>
                  <a:pt x="9499221" y="2485285"/>
                  <a:pt x="9429734" y="2508832"/>
                </a:cubicBezTo>
                <a:cubicBezTo>
                  <a:pt x="9315589" y="2537082"/>
                  <a:pt x="9201440" y="2567690"/>
                  <a:pt x="9089770" y="2603004"/>
                </a:cubicBezTo>
                <a:cubicBezTo>
                  <a:pt x="9064956" y="2610069"/>
                  <a:pt x="9040142" y="2614776"/>
                  <a:pt x="9015327" y="2619487"/>
                </a:cubicBezTo>
                <a:cubicBezTo>
                  <a:pt x="8930953" y="2647737"/>
                  <a:pt x="8844102" y="2671280"/>
                  <a:pt x="8754767" y="2683056"/>
                </a:cubicBezTo>
                <a:cubicBezTo>
                  <a:pt x="8739880" y="2673638"/>
                  <a:pt x="8724992" y="2666573"/>
                  <a:pt x="8712580" y="2654802"/>
                </a:cubicBezTo>
                <a:cubicBezTo>
                  <a:pt x="8313056" y="2744267"/>
                  <a:pt x="7911052" y="2817254"/>
                  <a:pt x="7518974" y="2930262"/>
                </a:cubicBezTo>
                <a:cubicBezTo>
                  <a:pt x="7419712" y="2958517"/>
                  <a:pt x="7268340" y="3019728"/>
                  <a:pt x="7250972" y="3172766"/>
                </a:cubicBezTo>
                <a:cubicBezTo>
                  <a:pt x="7255933" y="3182180"/>
                  <a:pt x="7263379" y="3189245"/>
                  <a:pt x="7273306" y="3196309"/>
                </a:cubicBezTo>
                <a:cubicBezTo>
                  <a:pt x="7273306" y="3196309"/>
                  <a:pt x="7273306" y="3196309"/>
                  <a:pt x="7275787" y="3196309"/>
                </a:cubicBezTo>
                <a:cubicBezTo>
                  <a:pt x="7241046" y="3295193"/>
                  <a:pt x="7151710" y="3342279"/>
                  <a:pt x="7059894" y="3387011"/>
                </a:cubicBezTo>
                <a:cubicBezTo>
                  <a:pt x="6965598" y="3434097"/>
                  <a:pt x="6891155" y="3521214"/>
                  <a:pt x="6769559" y="3509438"/>
                </a:cubicBezTo>
                <a:cubicBezTo>
                  <a:pt x="6724891" y="3509438"/>
                  <a:pt x="6677743" y="3509438"/>
                  <a:pt x="6633076" y="3507084"/>
                </a:cubicBezTo>
                <a:cubicBezTo>
                  <a:pt x="6613222" y="3504731"/>
                  <a:pt x="6593373" y="3502377"/>
                  <a:pt x="6576001" y="3497666"/>
                </a:cubicBezTo>
                <a:cubicBezTo>
                  <a:pt x="6518926" y="3478834"/>
                  <a:pt x="6459370" y="3485895"/>
                  <a:pt x="6402296" y="3485895"/>
                </a:cubicBezTo>
                <a:cubicBezTo>
                  <a:pt x="6389888" y="3485895"/>
                  <a:pt x="6374996" y="3485895"/>
                  <a:pt x="6362589" y="3485895"/>
                </a:cubicBezTo>
                <a:cubicBezTo>
                  <a:pt x="6265812" y="3485895"/>
                  <a:pt x="6169035" y="3488248"/>
                  <a:pt x="6074734" y="3483541"/>
                </a:cubicBezTo>
                <a:cubicBezTo>
                  <a:pt x="5965550" y="3467063"/>
                  <a:pt x="5866288" y="3415266"/>
                  <a:pt x="5759585" y="3389365"/>
                </a:cubicBezTo>
                <a:cubicBezTo>
                  <a:pt x="5635508" y="3361115"/>
                  <a:pt x="5516397" y="3356404"/>
                  <a:pt x="5402248" y="3417619"/>
                </a:cubicBezTo>
                <a:cubicBezTo>
                  <a:pt x="5377433" y="3434097"/>
                  <a:pt x="5360061" y="3455287"/>
                  <a:pt x="5342692" y="3476477"/>
                </a:cubicBezTo>
                <a:cubicBezTo>
                  <a:pt x="5337731" y="3483541"/>
                  <a:pt x="5332766" y="3490606"/>
                  <a:pt x="5330285" y="3497666"/>
                </a:cubicBezTo>
                <a:cubicBezTo>
                  <a:pt x="5335246" y="3547110"/>
                  <a:pt x="5315393" y="3596550"/>
                  <a:pt x="5342692" y="3643640"/>
                </a:cubicBezTo>
                <a:cubicBezTo>
                  <a:pt x="5342692" y="3697791"/>
                  <a:pt x="5345174" y="3754295"/>
                  <a:pt x="5345174" y="3808446"/>
                </a:cubicBezTo>
                <a:cubicBezTo>
                  <a:pt x="5369987" y="3867303"/>
                  <a:pt x="5379914" y="3930872"/>
                  <a:pt x="5377433" y="3994441"/>
                </a:cubicBezTo>
                <a:cubicBezTo>
                  <a:pt x="5379914" y="4006212"/>
                  <a:pt x="5382394" y="4020337"/>
                  <a:pt x="5379914" y="4032109"/>
                </a:cubicBezTo>
                <a:cubicBezTo>
                  <a:pt x="5377433" y="4083906"/>
                  <a:pt x="5387360" y="4133350"/>
                  <a:pt x="5372468" y="4185143"/>
                </a:cubicBezTo>
                <a:cubicBezTo>
                  <a:pt x="5369987" y="4201626"/>
                  <a:pt x="5367507" y="4218109"/>
                  <a:pt x="5362546" y="4234587"/>
                </a:cubicBezTo>
                <a:cubicBezTo>
                  <a:pt x="5365026" y="4248712"/>
                  <a:pt x="5367507" y="4265195"/>
                  <a:pt x="5369987" y="4279320"/>
                </a:cubicBezTo>
                <a:cubicBezTo>
                  <a:pt x="5392321" y="4326406"/>
                  <a:pt x="5365026" y="4380556"/>
                  <a:pt x="5389841" y="4427647"/>
                </a:cubicBezTo>
                <a:cubicBezTo>
                  <a:pt x="5427062" y="4510047"/>
                  <a:pt x="5397282" y="4608931"/>
                  <a:pt x="5464284" y="4684271"/>
                </a:cubicBezTo>
                <a:cubicBezTo>
                  <a:pt x="5496545" y="4707814"/>
                  <a:pt x="5496545" y="4740775"/>
                  <a:pt x="5494064" y="4773736"/>
                </a:cubicBezTo>
                <a:cubicBezTo>
                  <a:pt x="5501510" y="4790219"/>
                  <a:pt x="5508951" y="4804344"/>
                  <a:pt x="5518878" y="4820827"/>
                </a:cubicBezTo>
                <a:cubicBezTo>
                  <a:pt x="5561065" y="4846723"/>
                  <a:pt x="5568508" y="4882038"/>
                  <a:pt x="5553619" y="4924417"/>
                </a:cubicBezTo>
                <a:cubicBezTo>
                  <a:pt x="5553619" y="4990339"/>
                  <a:pt x="5548659" y="5056262"/>
                  <a:pt x="5561065" y="5119830"/>
                </a:cubicBezTo>
                <a:cubicBezTo>
                  <a:pt x="5558580" y="5138667"/>
                  <a:pt x="5553619" y="5159856"/>
                  <a:pt x="5536251" y="5171628"/>
                </a:cubicBezTo>
                <a:cubicBezTo>
                  <a:pt x="5503990" y="5188111"/>
                  <a:pt x="5481656" y="5221067"/>
                  <a:pt x="5439470" y="5225779"/>
                </a:cubicBezTo>
                <a:cubicBezTo>
                  <a:pt x="5389841" y="5232843"/>
                  <a:pt x="5340212" y="5244615"/>
                  <a:pt x="5293060" y="5216360"/>
                </a:cubicBezTo>
                <a:cubicBezTo>
                  <a:pt x="5228543" y="5178692"/>
                  <a:pt x="5201248" y="5112770"/>
                  <a:pt x="5164022" y="5056262"/>
                </a:cubicBezTo>
                <a:cubicBezTo>
                  <a:pt x="5149134" y="4962090"/>
                  <a:pt x="5146654" y="4867913"/>
                  <a:pt x="5166507" y="4773736"/>
                </a:cubicBezTo>
                <a:cubicBezTo>
                  <a:pt x="5223577" y="4608931"/>
                  <a:pt x="5293060" y="4444125"/>
                  <a:pt x="5295540" y="4265195"/>
                </a:cubicBezTo>
                <a:cubicBezTo>
                  <a:pt x="5315393" y="4225169"/>
                  <a:pt x="5293060" y="4178083"/>
                  <a:pt x="5315393" y="4138057"/>
                </a:cubicBezTo>
                <a:cubicBezTo>
                  <a:pt x="5317878" y="4123932"/>
                  <a:pt x="5320359" y="4109807"/>
                  <a:pt x="5322839" y="4095678"/>
                </a:cubicBezTo>
                <a:cubicBezTo>
                  <a:pt x="5312912" y="3928519"/>
                  <a:pt x="5332766" y="3759002"/>
                  <a:pt x="5273206" y="3598907"/>
                </a:cubicBezTo>
                <a:cubicBezTo>
                  <a:pt x="5218616" y="3570653"/>
                  <a:pt x="5208689" y="3507084"/>
                  <a:pt x="5161542" y="3474123"/>
                </a:cubicBezTo>
                <a:cubicBezTo>
                  <a:pt x="5144168" y="3455287"/>
                  <a:pt x="5124315" y="3438809"/>
                  <a:pt x="5101986" y="3424684"/>
                </a:cubicBezTo>
                <a:cubicBezTo>
                  <a:pt x="5069726" y="3405847"/>
                  <a:pt x="5034984" y="3394076"/>
                  <a:pt x="5000243" y="3379951"/>
                </a:cubicBezTo>
                <a:cubicBezTo>
                  <a:pt x="4963017" y="3363468"/>
                  <a:pt x="4920835" y="3368175"/>
                  <a:pt x="4883613" y="3370533"/>
                </a:cubicBezTo>
                <a:cubicBezTo>
                  <a:pt x="4863760" y="3370533"/>
                  <a:pt x="4846392" y="3372886"/>
                  <a:pt x="4826538" y="3370533"/>
                </a:cubicBezTo>
                <a:cubicBezTo>
                  <a:pt x="4752091" y="3370533"/>
                  <a:pt x="4680128" y="3368175"/>
                  <a:pt x="4605685" y="3372886"/>
                </a:cubicBezTo>
                <a:cubicBezTo>
                  <a:pt x="4553571" y="3377593"/>
                  <a:pt x="4501457" y="3389365"/>
                  <a:pt x="4451829" y="3410554"/>
                </a:cubicBezTo>
                <a:cubicBezTo>
                  <a:pt x="4352567" y="3450580"/>
                  <a:pt x="4255790" y="3450580"/>
                  <a:pt x="4154048" y="3415266"/>
                </a:cubicBezTo>
                <a:cubicBezTo>
                  <a:pt x="4089531" y="3389365"/>
                  <a:pt x="4022530" y="3384658"/>
                  <a:pt x="3958008" y="3415266"/>
                </a:cubicBezTo>
                <a:cubicBezTo>
                  <a:pt x="3816564" y="3471770"/>
                  <a:pt x="3692488" y="3438809"/>
                  <a:pt x="3580819" y="3346985"/>
                </a:cubicBezTo>
                <a:cubicBezTo>
                  <a:pt x="3551043" y="3321089"/>
                  <a:pt x="3523744" y="3290481"/>
                  <a:pt x="3493969" y="3264585"/>
                </a:cubicBezTo>
                <a:cubicBezTo>
                  <a:pt x="3464189" y="3241042"/>
                  <a:pt x="3429447" y="3219852"/>
                  <a:pt x="3407114" y="3189245"/>
                </a:cubicBezTo>
                <a:cubicBezTo>
                  <a:pt x="3377338" y="3151577"/>
                  <a:pt x="3345077" y="3113904"/>
                  <a:pt x="3305371" y="3085654"/>
                </a:cubicBezTo>
                <a:cubicBezTo>
                  <a:pt x="3297929" y="3069172"/>
                  <a:pt x="3285518" y="3052689"/>
                  <a:pt x="3280557" y="3036210"/>
                </a:cubicBezTo>
                <a:cubicBezTo>
                  <a:pt x="3248296" y="3022086"/>
                  <a:pt x="3216040" y="3017374"/>
                  <a:pt x="3181299" y="3036210"/>
                </a:cubicBezTo>
                <a:cubicBezTo>
                  <a:pt x="3173853" y="3059753"/>
                  <a:pt x="3158965" y="3073878"/>
                  <a:pt x="3134146" y="3080943"/>
                </a:cubicBezTo>
                <a:cubicBezTo>
                  <a:pt x="3084518" y="3231624"/>
                  <a:pt x="3067149" y="3391723"/>
                  <a:pt x="3005109" y="3540045"/>
                </a:cubicBezTo>
                <a:cubicBezTo>
                  <a:pt x="2982775" y="3591843"/>
                  <a:pt x="3029928" y="3641287"/>
                  <a:pt x="3037369" y="3693080"/>
                </a:cubicBezTo>
                <a:cubicBezTo>
                  <a:pt x="3049777" y="3730752"/>
                  <a:pt x="3049777" y="3770773"/>
                  <a:pt x="3037369" y="3808446"/>
                </a:cubicBezTo>
                <a:cubicBezTo>
                  <a:pt x="2952995" y="3897911"/>
                  <a:pt x="2873591" y="3869657"/>
                  <a:pt x="2791697" y="3803734"/>
                </a:cubicBezTo>
                <a:cubicBezTo>
                  <a:pt x="2704847" y="3733105"/>
                  <a:pt x="2734627" y="3660118"/>
                  <a:pt x="2786736" y="3587136"/>
                </a:cubicBezTo>
                <a:cubicBezTo>
                  <a:pt x="2811551" y="3551817"/>
                  <a:pt x="2833884" y="3516502"/>
                  <a:pt x="2858703" y="3481188"/>
                </a:cubicBezTo>
                <a:cubicBezTo>
                  <a:pt x="2873591" y="3415266"/>
                  <a:pt x="2910813" y="3361115"/>
                  <a:pt x="2962922" y="3316382"/>
                </a:cubicBezTo>
                <a:cubicBezTo>
                  <a:pt x="2987741" y="3271650"/>
                  <a:pt x="3015036" y="3229270"/>
                  <a:pt x="3007594" y="3175120"/>
                </a:cubicBezTo>
                <a:cubicBezTo>
                  <a:pt x="3024962" y="3118615"/>
                  <a:pt x="3024962" y="3062107"/>
                  <a:pt x="3007594" y="3005603"/>
                </a:cubicBezTo>
                <a:cubicBezTo>
                  <a:pt x="2945554" y="2866694"/>
                  <a:pt x="2833884" y="2951452"/>
                  <a:pt x="2747034" y="2963224"/>
                </a:cubicBezTo>
                <a:cubicBezTo>
                  <a:pt x="2712293" y="2967935"/>
                  <a:pt x="2670106" y="2970288"/>
                  <a:pt x="2632885" y="2984413"/>
                </a:cubicBezTo>
                <a:cubicBezTo>
                  <a:pt x="2590697" y="2984413"/>
                  <a:pt x="2550995" y="2984413"/>
                  <a:pt x="2508808" y="2982060"/>
                </a:cubicBezTo>
                <a:cubicBezTo>
                  <a:pt x="2372325" y="2930262"/>
                  <a:pt x="2243287" y="2854922"/>
                  <a:pt x="2086950" y="2890241"/>
                </a:cubicBezTo>
                <a:cubicBezTo>
                  <a:pt x="2019949" y="2890241"/>
                  <a:pt x="1955432" y="2890241"/>
                  <a:pt x="1888431" y="2890241"/>
                </a:cubicBezTo>
                <a:cubicBezTo>
                  <a:pt x="1799096" y="2838444"/>
                  <a:pt x="1744501" y="2758392"/>
                  <a:pt x="1697353" y="2673638"/>
                </a:cubicBezTo>
                <a:cubicBezTo>
                  <a:pt x="1684946" y="2640677"/>
                  <a:pt x="1697353" y="2591233"/>
                  <a:pt x="1640283" y="2586526"/>
                </a:cubicBezTo>
                <a:cubicBezTo>
                  <a:pt x="1498834" y="2522957"/>
                  <a:pt x="1352423" y="2482931"/>
                  <a:pt x="1198572" y="2464095"/>
                </a:cubicBezTo>
                <a:cubicBezTo>
                  <a:pt x="1191126" y="2461742"/>
                  <a:pt x="1186165" y="2459388"/>
                  <a:pt x="1178718" y="2457035"/>
                </a:cubicBezTo>
                <a:cubicBezTo>
                  <a:pt x="1136531" y="2442910"/>
                  <a:pt x="1089383" y="2442910"/>
                  <a:pt x="1044720" y="2442910"/>
                </a:cubicBezTo>
                <a:cubicBezTo>
                  <a:pt x="913197" y="2402884"/>
                  <a:pt x="781675" y="2362858"/>
                  <a:pt x="650157" y="2325190"/>
                </a:cubicBezTo>
                <a:cubicBezTo>
                  <a:pt x="625343" y="2289871"/>
                  <a:pt x="593082" y="2261622"/>
                  <a:pt x="550900" y="2247497"/>
                </a:cubicBezTo>
                <a:cubicBezTo>
                  <a:pt x="498786" y="2193346"/>
                  <a:pt x="424343" y="2169798"/>
                  <a:pt x="359817" y="2134484"/>
                </a:cubicBezTo>
                <a:cubicBezTo>
                  <a:pt x="339968" y="2120359"/>
                  <a:pt x="320115" y="2103876"/>
                  <a:pt x="300266" y="2089751"/>
                </a:cubicBezTo>
                <a:cubicBezTo>
                  <a:pt x="245672" y="2042665"/>
                  <a:pt x="188597" y="1995575"/>
                  <a:pt x="134003" y="1946135"/>
                </a:cubicBezTo>
                <a:cubicBezTo>
                  <a:pt x="106708" y="1913174"/>
                  <a:pt x="81894" y="1880213"/>
                  <a:pt x="54594" y="1847252"/>
                </a:cubicBezTo>
                <a:cubicBezTo>
                  <a:pt x="37221" y="1809580"/>
                  <a:pt x="19853" y="1774265"/>
                  <a:pt x="2485" y="1736597"/>
                </a:cubicBezTo>
                <a:cubicBezTo>
                  <a:pt x="2485" y="1689507"/>
                  <a:pt x="0" y="1642421"/>
                  <a:pt x="0" y="1595335"/>
                </a:cubicBezTo>
                <a:cubicBezTo>
                  <a:pt x="42187" y="1501158"/>
                  <a:pt x="126561" y="1515283"/>
                  <a:pt x="205965" y="1510576"/>
                </a:cubicBezTo>
                <a:cubicBezTo>
                  <a:pt x="240706" y="1531766"/>
                  <a:pt x="280413" y="1538826"/>
                  <a:pt x="332522" y="1543537"/>
                </a:cubicBezTo>
                <a:cubicBezTo>
                  <a:pt x="307708" y="1515283"/>
                  <a:pt x="290340" y="1496451"/>
                  <a:pt x="270486" y="1475262"/>
                </a:cubicBezTo>
                <a:cubicBezTo>
                  <a:pt x="250633" y="1439943"/>
                  <a:pt x="233265" y="1402275"/>
                  <a:pt x="213412" y="1366960"/>
                </a:cubicBezTo>
                <a:cubicBezTo>
                  <a:pt x="213412" y="1329288"/>
                  <a:pt x="203485" y="1289266"/>
                  <a:pt x="220858" y="1251594"/>
                </a:cubicBezTo>
                <a:cubicBezTo>
                  <a:pt x="280413" y="1220986"/>
                  <a:pt x="339968" y="1188025"/>
                  <a:pt x="409450" y="1178607"/>
                </a:cubicBezTo>
                <a:cubicBezTo>
                  <a:pt x="409450" y="1178607"/>
                  <a:pt x="409450" y="1178607"/>
                  <a:pt x="411936" y="1178607"/>
                </a:cubicBezTo>
                <a:cubicBezTo>
                  <a:pt x="411936" y="1178607"/>
                  <a:pt x="414416" y="1178607"/>
                  <a:pt x="414416" y="1178607"/>
                </a:cubicBezTo>
                <a:cubicBezTo>
                  <a:pt x="434265" y="1218633"/>
                  <a:pt x="471486" y="1237469"/>
                  <a:pt x="513674" y="1249240"/>
                </a:cubicBezTo>
                <a:cubicBezTo>
                  <a:pt x="593082" y="1319870"/>
                  <a:pt x="679932" y="1378732"/>
                  <a:pt x="781675" y="1416400"/>
                </a:cubicBezTo>
                <a:cubicBezTo>
                  <a:pt x="841235" y="1449361"/>
                  <a:pt x="900790" y="1479968"/>
                  <a:pt x="960346" y="1512930"/>
                </a:cubicBezTo>
                <a:cubicBezTo>
                  <a:pt x="975233" y="1534119"/>
                  <a:pt x="1012459" y="1538826"/>
                  <a:pt x="1007494" y="1571792"/>
                </a:cubicBezTo>
                <a:cubicBezTo>
                  <a:pt x="905751" y="1574145"/>
                  <a:pt x="823862" y="1496451"/>
                  <a:pt x="684898" y="1505865"/>
                </a:cubicBezTo>
                <a:cubicBezTo>
                  <a:pt x="848676" y="1614166"/>
                  <a:pt x="997567" y="1677735"/>
                  <a:pt x="1186165" y="1738951"/>
                </a:cubicBezTo>
                <a:cubicBezTo>
                  <a:pt x="1129085" y="1668317"/>
                  <a:pt x="1094349" y="1621231"/>
                  <a:pt x="1057127" y="1576498"/>
                </a:cubicBezTo>
                <a:cubicBezTo>
                  <a:pt x="1037274" y="1541184"/>
                  <a:pt x="1027347" y="1501158"/>
                  <a:pt x="985160" y="1482322"/>
                </a:cubicBezTo>
                <a:cubicBezTo>
                  <a:pt x="930566" y="1447007"/>
                  <a:pt x="875976" y="1406982"/>
                  <a:pt x="808974" y="1390503"/>
                </a:cubicBezTo>
                <a:cubicBezTo>
                  <a:pt x="694825" y="1345771"/>
                  <a:pt x="640230" y="1223344"/>
                  <a:pt x="516154" y="1188025"/>
                </a:cubicBezTo>
                <a:cubicBezTo>
                  <a:pt x="483893" y="1164482"/>
                  <a:pt x="446672" y="1185672"/>
                  <a:pt x="411936" y="1176254"/>
                </a:cubicBezTo>
                <a:cubicBezTo>
                  <a:pt x="416897" y="1155064"/>
                  <a:pt x="397043" y="1145646"/>
                  <a:pt x="387117" y="1131521"/>
                </a:cubicBezTo>
                <a:cubicBezTo>
                  <a:pt x="372229" y="1093853"/>
                  <a:pt x="354856" y="1056181"/>
                  <a:pt x="367263" y="1013801"/>
                </a:cubicBezTo>
                <a:cubicBezTo>
                  <a:pt x="550900" y="997323"/>
                  <a:pt x="727085" y="839578"/>
                  <a:pt x="918158" y="990258"/>
                </a:cubicBezTo>
                <a:cubicBezTo>
                  <a:pt x="942973" y="1023220"/>
                  <a:pt x="977714" y="1044409"/>
                  <a:pt x="1017420" y="1027931"/>
                </a:cubicBezTo>
                <a:cubicBezTo>
                  <a:pt x="1027347" y="1023220"/>
                  <a:pt x="1019901" y="978487"/>
                  <a:pt x="1019901" y="950233"/>
                </a:cubicBezTo>
                <a:cubicBezTo>
                  <a:pt x="1049681" y="945526"/>
                  <a:pt x="1062088" y="924336"/>
                  <a:pt x="1064569" y="898440"/>
                </a:cubicBezTo>
                <a:cubicBezTo>
                  <a:pt x="1104271" y="823099"/>
                  <a:pt x="1245720" y="834871"/>
                  <a:pt x="1235793" y="717151"/>
                </a:cubicBezTo>
                <a:cubicBezTo>
                  <a:pt x="1245720" y="698315"/>
                  <a:pt x="1245720" y="677126"/>
                  <a:pt x="1245720" y="655936"/>
                </a:cubicBezTo>
                <a:cubicBezTo>
                  <a:pt x="1248200" y="634751"/>
                  <a:pt x="1253161" y="613561"/>
                  <a:pt x="1255647" y="592372"/>
                </a:cubicBezTo>
                <a:cubicBezTo>
                  <a:pt x="1300314" y="469941"/>
                  <a:pt x="1399572" y="441691"/>
                  <a:pt x="1521167" y="394600"/>
                </a:cubicBezTo>
                <a:cubicBezTo>
                  <a:pt x="1667578" y="338096"/>
                  <a:pt x="1816468" y="319264"/>
                  <a:pt x="1962879" y="272174"/>
                </a:cubicBezTo>
                <a:cubicBezTo>
                  <a:pt x="2163879" y="208605"/>
                  <a:pt x="2362398" y="178002"/>
                  <a:pt x="2570849" y="274527"/>
                </a:cubicBezTo>
                <a:cubicBezTo>
                  <a:pt x="2512218" y="76763"/>
                  <a:pt x="2542890" y="6976"/>
                  <a:pt x="2714391" y="505"/>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418376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9" name="Group 8">
            <a:extLst>
              <a:ext uri="{FF2B5EF4-FFF2-40B4-BE49-F238E27FC236}">
                <a16:creationId xmlns:a16="http://schemas.microsoft.com/office/drawing/2014/main" id="{DA8FC25A-26D1-447D-8BF3-6C830B7595B4}"/>
              </a:ext>
            </a:extLst>
          </p:cNvPr>
          <p:cNvGrpSpPr/>
          <p:nvPr userDrawn="1"/>
        </p:nvGrpSpPr>
        <p:grpSpPr>
          <a:xfrm>
            <a:off x="10261986" y="107789"/>
            <a:ext cx="1739082" cy="1178086"/>
            <a:chOff x="8502423" y="107789"/>
            <a:chExt cx="1584119" cy="1073111"/>
          </a:xfrm>
        </p:grpSpPr>
        <p:sp>
          <p:nvSpPr>
            <p:cNvPr id="10" name="Freeform: Shape 9">
              <a:extLst>
                <a:ext uri="{FF2B5EF4-FFF2-40B4-BE49-F238E27FC236}">
                  <a16:creationId xmlns:a16="http://schemas.microsoft.com/office/drawing/2014/main" id="{F24E9106-DBD1-49D0-BE11-20F3999D1A10}"/>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accent1"/>
            </a:solidFill>
            <a:ln w="261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FD00284D-ECE3-49F1-B11F-558A94A1818A}"/>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218247-C662-4110-AA83-0859D57356FD}"/>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EBEC96B-308F-438D-A72B-964307DA8ADE}"/>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6F01877-12E9-46F3-A7FE-A0475ADABCE8}"/>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id="{A3948127-D206-47FE-AD08-22AE5A2B80AF}"/>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3">
            <a:extLst>
              <a:ext uri="{FF2B5EF4-FFF2-40B4-BE49-F238E27FC236}">
                <a16:creationId xmlns:a16="http://schemas.microsoft.com/office/drawing/2014/main" id="{897F698A-EAB3-4D1B-8016-CB4595680DEE}"/>
              </a:ext>
            </a:extLst>
          </p:cNvPr>
          <p:cNvGrpSpPr/>
          <p:nvPr userDrawn="1"/>
        </p:nvGrpSpPr>
        <p:grpSpPr>
          <a:xfrm>
            <a:off x="733478" y="1571013"/>
            <a:ext cx="2664296" cy="4683693"/>
            <a:chOff x="445712" y="1449040"/>
            <a:chExt cx="2113018" cy="3924176"/>
          </a:xfrm>
        </p:grpSpPr>
        <p:sp>
          <p:nvSpPr>
            <p:cNvPr id="17" name="Rounded Rectangle 4">
              <a:extLst>
                <a:ext uri="{FF2B5EF4-FFF2-40B4-BE49-F238E27FC236}">
                  <a16:creationId xmlns:a16="http://schemas.microsoft.com/office/drawing/2014/main" id="{CBEC3EEE-2A21-4341-933E-948D01DF228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0EAAF0D7-4BDB-4AA0-B205-A68CF533FA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A9CBB117-B0DC-41EF-887E-737BBB92D736}"/>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045A1316-9E82-4C70-A167-D88F5FDAF435}"/>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47414D0F-22F5-4FF1-A7C9-9C6746FA543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2" name="Picture Placeholder 2">
            <a:extLst>
              <a:ext uri="{FF2B5EF4-FFF2-40B4-BE49-F238E27FC236}">
                <a16:creationId xmlns:a16="http://schemas.microsoft.com/office/drawing/2014/main" id="{A5992550-B287-4B7A-A340-2F53DFE18981}"/>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81716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F61E928-CD25-4774-8205-A45215F1F2FB}"/>
              </a:ext>
            </a:extLst>
          </p:cNvPr>
          <p:cNvSpPr>
            <a:spLocks noGrp="1"/>
          </p:cNvSpPr>
          <p:nvPr>
            <p:ph type="pic" sz="quarter" idx="14" hasCustomPrompt="1"/>
          </p:nvPr>
        </p:nvSpPr>
        <p:spPr>
          <a:xfrm>
            <a:off x="0"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59399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Images &amp; Contents Layout">
    <p:bg>
      <p:bgPr>
        <a:solidFill>
          <a:schemeClr val="bg1"/>
        </a:solidFill>
        <a:effectLst/>
      </p:bgPr>
    </p:bg>
    <p:spTree>
      <p:nvGrpSpPr>
        <p:cNvPr id="1" name=""/>
        <p:cNvGrpSpPr/>
        <p:nvPr/>
      </p:nvGrpSpPr>
      <p:grpSpPr>
        <a:xfrm>
          <a:off x="0" y="0"/>
          <a:ext cx="0" cy="0"/>
          <a:chOff x="0" y="0"/>
          <a:chExt cx="0" cy="0"/>
        </a:xfrm>
      </p:grpSpPr>
      <p:sp>
        <p:nvSpPr>
          <p:cNvPr id="13" name="그림 개체 틀 2">
            <a:extLst>
              <a:ext uri="{FF2B5EF4-FFF2-40B4-BE49-F238E27FC236}">
                <a16:creationId xmlns:a16="http://schemas.microsoft.com/office/drawing/2014/main" id="{95F2669D-8DF3-4C6E-9F96-EFB717E1B7C4}"/>
              </a:ext>
            </a:extLst>
          </p:cNvPr>
          <p:cNvSpPr>
            <a:spLocks noGrp="1"/>
          </p:cNvSpPr>
          <p:nvPr>
            <p:ph type="pic" sz="quarter" idx="14" hasCustomPrompt="1"/>
          </p:nvPr>
        </p:nvSpPr>
        <p:spPr>
          <a:xfrm>
            <a:off x="0" y="0"/>
            <a:ext cx="12192000" cy="3570514"/>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
        <p:nvSpPr>
          <p:cNvPr id="30" name="Picture Placeholder 9">
            <a:extLst>
              <a:ext uri="{FF2B5EF4-FFF2-40B4-BE49-F238E27FC236}">
                <a16:creationId xmlns:a16="http://schemas.microsoft.com/office/drawing/2014/main" id="{C2375C0B-9A4C-42FF-991E-CA66F2BCF797}"/>
              </a:ext>
            </a:extLst>
          </p:cNvPr>
          <p:cNvSpPr>
            <a:spLocks noGrp="1"/>
          </p:cNvSpPr>
          <p:nvPr>
            <p:ph type="pic" sz="quarter" idx="10" hasCustomPrompt="1"/>
          </p:nvPr>
        </p:nvSpPr>
        <p:spPr>
          <a:xfrm>
            <a:off x="930616" y="1740800"/>
            <a:ext cx="2025659" cy="3511142"/>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grpSp>
        <p:nvGrpSpPr>
          <p:cNvPr id="18" name="Group 17">
            <a:extLst>
              <a:ext uri="{FF2B5EF4-FFF2-40B4-BE49-F238E27FC236}">
                <a16:creationId xmlns:a16="http://schemas.microsoft.com/office/drawing/2014/main" id="{493A0690-E7F7-41C8-A4C3-AF6246F8AF8C}"/>
              </a:ext>
            </a:extLst>
          </p:cNvPr>
          <p:cNvGrpSpPr/>
          <p:nvPr userDrawn="1"/>
        </p:nvGrpSpPr>
        <p:grpSpPr>
          <a:xfrm>
            <a:off x="-6852" y="6212732"/>
            <a:ext cx="12198852" cy="645268"/>
            <a:chOff x="-6852" y="6212732"/>
            <a:chExt cx="12198852" cy="645268"/>
          </a:xfrm>
        </p:grpSpPr>
        <p:sp>
          <p:nvSpPr>
            <p:cNvPr id="19" name="Freeform: Shape 18">
              <a:extLst>
                <a:ext uri="{FF2B5EF4-FFF2-40B4-BE49-F238E27FC236}">
                  <a16:creationId xmlns:a16="http://schemas.microsoft.com/office/drawing/2014/main" id="{5E88AD5E-262E-4C68-83F4-171987E7466B}"/>
                </a:ext>
              </a:extLst>
            </p:cNvPr>
            <p:cNvSpPr/>
            <p:nvPr userDrawn="1"/>
          </p:nvSpPr>
          <p:spPr>
            <a:xfrm>
              <a:off x="11469701" y="6212732"/>
              <a:ext cx="645268" cy="645268"/>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5"/>
            </a:solidFill>
            <a:ln w="2614"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836D8891-1BE1-4054-BDCD-0AB1F2AAC910}"/>
                </a:ext>
              </a:extLst>
            </p:cNvPr>
            <p:cNvGrpSpPr/>
            <p:nvPr userDrawn="1"/>
          </p:nvGrpSpPr>
          <p:grpSpPr>
            <a:xfrm>
              <a:off x="-6852" y="6308547"/>
              <a:ext cx="12198852" cy="331976"/>
              <a:chOff x="0" y="6075349"/>
              <a:chExt cx="14993765" cy="372433"/>
            </a:xfrm>
          </p:grpSpPr>
          <p:sp>
            <p:nvSpPr>
              <p:cNvPr id="23" name="Freeform: Shape 22">
                <a:extLst>
                  <a:ext uri="{FF2B5EF4-FFF2-40B4-BE49-F238E27FC236}">
                    <a16:creationId xmlns:a16="http://schemas.microsoft.com/office/drawing/2014/main" id="{F4EA4CA1-01A2-4D9F-BC67-22F87C3A8BDD}"/>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005E8119-078F-43B2-911B-4CC1D41D97D4}"/>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B1FFA15D-44B8-4D5C-9563-C3C11F139703}"/>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DF91478B-FAB4-4DF0-9CE3-765C9FF41D8E}"/>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31" name="Freeform: Shape 30">
                <a:extLst>
                  <a:ext uri="{FF2B5EF4-FFF2-40B4-BE49-F238E27FC236}">
                    <a16:creationId xmlns:a16="http://schemas.microsoft.com/office/drawing/2014/main" id="{E8ABC433-F2AF-4E1B-976F-671EBFB11E0F}"/>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F8E19C7A-91CE-41DA-99C4-D9D8AE6FCF51}"/>
                  </a:ext>
                </a:extLst>
              </p:cNvPr>
              <p:cNvSpPr/>
              <p:nvPr/>
            </p:nvSpPr>
            <p:spPr>
              <a:xfrm>
                <a:off x="9378682" y="6075354"/>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33" name="Freeform: Shape 32">
                <a:extLst>
                  <a:ext uri="{FF2B5EF4-FFF2-40B4-BE49-F238E27FC236}">
                    <a16:creationId xmlns:a16="http://schemas.microsoft.com/office/drawing/2014/main" id="{D41C4124-7B9E-4F50-83AC-8D3F1278D22F}"/>
                  </a:ext>
                </a:extLst>
              </p:cNvPr>
              <p:cNvSpPr/>
              <p:nvPr userDrawn="1"/>
            </p:nvSpPr>
            <p:spPr>
              <a:xfrm>
                <a:off x="11245325" y="6075350"/>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59B4CE3C-2F20-453F-A9E3-6731F5A3C2C6}"/>
                  </a:ext>
                </a:extLst>
              </p:cNvPr>
              <p:cNvSpPr/>
              <p:nvPr userDrawn="1"/>
            </p:nvSpPr>
            <p:spPr>
              <a:xfrm>
                <a:off x="13111968" y="6075350"/>
                <a:ext cx="1881797" cy="372429"/>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F68ABEB1-5F18-4D54-ABC3-49273B4FFF33}"/>
                  </a:ext>
                </a:extLst>
              </p:cNvPr>
              <p:cNvSpPr/>
              <p:nvPr userDrawn="1"/>
            </p:nvSpPr>
            <p:spPr>
              <a:xfrm>
                <a:off x="14101274" y="6075350"/>
                <a:ext cx="794662" cy="372429"/>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 name="connsiteX0" fmla="*/ 1401128 w 1401128"/>
                  <a:gd name="connsiteY0" fmla="*/ 263843 h 372428"/>
                  <a:gd name="connsiteX1" fmla="*/ 1107758 w 1401128"/>
                  <a:gd name="connsiteY1" fmla="*/ 263843 h 372428"/>
                  <a:gd name="connsiteX2" fmla="*/ 1080136 w 1401128"/>
                  <a:gd name="connsiteY2" fmla="*/ 301943 h 372428"/>
                  <a:gd name="connsiteX3" fmla="*/ 1040130 w 1401128"/>
                  <a:gd name="connsiteY3" fmla="*/ 132398 h 372428"/>
                  <a:gd name="connsiteX4" fmla="*/ 1003936 w 1401128"/>
                  <a:gd name="connsiteY4" fmla="*/ 263843 h 372428"/>
                  <a:gd name="connsiteX5" fmla="*/ 916305 w 1401128"/>
                  <a:gd name="connsiteY5" fmla="*/ 263843 h 372428"/>
                  <a:gd name="connsiteX6" fmla="*/ 902970 w 1401128"/>
                  <a:gd name="connsiteY6" fmla="*/ 314325 h 372428"/>
                  <a:gd name="connsiteX7" fmla="*/ 879158 w 1401128"/>
                  <a:gd name="connsiteY7" fmla="*/ 256223 h 372428"/>
                  <a:gd name="connsiteX8" fmla="*/ 855345 w 1401128"/>
                  <a:gd name="connsiteY8" fmla="*/ 300990 h 372428"/>
                  <a:gd name="connsiteX9" fmla="*/ 810578 w 1401128"/>
                  <a:gd name="connsiteY9" fmla="*/ 0 h 372428"/>
                  <a:gd name="connsiteX10" fmla="*/ 755333 w 1401128"/>
                  <a:gd name="connsiteY10" fmla="*/ 372428 h 372428"/>
                  <a:gd name="connsiteX11" fmla="*/ 734378 w 1401128"/>
                  <a:gd name="connsiteY11" fmla="*/ 263843 h 372428"/>
                  <a:gd name="connsiteX12" fmla="*/ 508636 w 1401128"/>
                  <a:gd name="connsiteY12" fmla="*/ 263843 h 372428"/>
                  <a:gd name="connsiteX13" fmla="*/ 479108 w 1401128"/>
                  <a:gd name="connsiteY13" fmla="*/ 322898 h 372428"/>
                  <a:gd name="connsiteX14" fmla="*/ 443865 w 1401128"/>
                  <a:gd name="connsiteY14" fmla="*/ 129540 h 372428"/>
                  <a:gd name="connsiteX15" fmla="*/ 401003 w 1401128"/>
                  <a:gd name="connsiteY15" fmla="*/ 263843 h 372428"/>
                  <a:gd name="connsiteX16" fmla="*/ 314325 w 1401128"/>
                  <a:gd name="connsiteY16" fmla="*/ 263843 h 372428"/>
                  <a:gd name="connsiteX17" fmla="*/ 289561 w 1401128"/>
                  <a:gd name="connsiteY17" fmla="*/ 300990 h 372428"/>
                  <a:gd name="connsiteX18" fmla="*/ 263843 w 1401128"/>
                  <a:gd name="connsiteY18" fmla="*/ 254318 h 372428"/>
                  <a:gd name="connsiteX19" fmla="*/ 230505 w 1401128"/>
                  <a:gd name="connsiteY19" fmla="*/ 315278 h 372428"/>
                  <a:gd name="connsiteX20" fmla="*/ 199073 w 1401128"/>
                  <a:gd name="connsiteY20" fmla="*/ 51435 h 372428"/>
                  <a:gd name="connsiteX21" fmla="*/ 158115 w 1401128"/>
                  <a:gd name="connsiteY21" fmla="*/ 356235 h 372428"/>
                  <a:gd name="connsiteX22" fmla="*/ 130493 w 1401128"/>
                  <a:gd name="connsiteY22" fmla="*/ 263843 h 372428"/>
                  <a:gd name="connsiteX23" fmla="*/ 60961 w 1401128"/>
                  <a:gd name="connsiteY23" fmla="*/ 263843 h 372428"/>
                  <a:gd name="connsiteX24" fmla="*/ 32386 w 1401128"/>
                  <a:gd name="connsiteY24" fmla="*/ 216218 h 372428"/>
                  <a:gd name="connsiteX25" fmla="*/ 0 w 1401128"/>
                  <a:gd name="connsiteY25" fmla="*/ 263843 h 372428"/>
                  <a:gd name="connsiteX0" fmla="*/ 1368742 w 1368742"/>
                  <a:gd name="connsiteY0" fmla="*/ 263843 h 372428"/>
                  <a:gd name="connsiteX1" fmla="*/ 1075372 w 1368742"/>
                  <a:gd name="connsiteY1" fmla="*/ 263843 h 372428"/>
                  <a:gd name="connsiteX2" fmla="*/ 1047750 w 1368742"/>
                  <a:gd name="connsiteY2" fmla="*/ 301943 h 372428"/>
                  <a:gd name="connsiteX3" fmla="*/ 1007744 w 1368742"/>
                  <a:gd name="connsiteY3" fmla="*/ 132398 h 372428"/>
                  <a:gd name="connsiteX4" fmla="*/ 971550 w 1368742"/>
                  <a:gd name="connsiteY4" fmla="*/ 263843 h 372428"/>
                  <a:gd name="connsiteX5" fmla="*/ 883919 w 1368742"/>
                  <a:gd name="connsiteY5" fmla="*/ 263843 h 372428"/>
                  <a:gd name="connsiteX6" fmla="*/ 870584 w 1368742"/>
                  <a:gd name="connsiteY6" fmla="*/ 314325 h 372428"/>
                  <a:gd name="connsiteX7" fmla="*/ 846772 w 1368742"/>
                  <a:gd name="connsiteY7" fmla="*/ 256223 h 372428"/>
                  <a:gd name="connsiteX8" fmla="*/ 822959 w 1368742"/>
                  <a:gd name="connsiteY8" fmla="*/ 300990 h 372428"/>
                  <a:gd name="connsiteX9" fmla="*/ 778192 w 1368742"/>
                  <a:gd name="connsiteY9" fmla="*/ 0 h 372428"/>
                  <a:gd name="connsiteX10" fmla="*/ 722947 w 1368742"/>
                  <a:gd name="connsiteY10" fmla="*/ 372428 h 372428"/>
                  <a:gd name="connsiteX11" fmla="*/ 701992 w 1368742"/>
                  <a:gd name="connsiteY11" fmla="*/ 263843 h 372428"/>
                  <a:gd name="connsiteX12" fmla="*/ 476250 w 1368742"/>
                  <a:gd name="connsiteY12" fmla="*/ 263843 h 372428"/>
                  <a:gd name="connsiteX13" fmla="*/ 446722 w 1368742"/>
                  <a:gd name="connsiteY13" fmla="*/ 322898 h 372428"/>
                  <a:gd name="connsiteX14" fmla="*/ 411479 w 1368742"/>
                  <a:gd name="connsiteY14" fmla="*/ 129540 h 372428"/>
                  <a:gd name="connsiteX15" fmla="*/ 368617 w 1368742"/>
                  <a:gd name="connsiteY15" fmla="*/ 263843 h 372428"/>
                  <a:gd name="connsiteX16" fmla="*/ 281939 w 1368742"/>
                  <a:gd name="connsiteY16" fmla="*/ 263843 h 372428"/>
                  <a:gd name="connsiteX17" fmla="*/ 257175 w 1368742"/>
                  <a:gd name="connsiteY17" fmla="*/ 300990 h 372428"/>
                  <a:gd name="connsiteX18" fmla="*/ 231457 w 1368742"/>
                  <a:gd name="connsiteY18" fmla="*/ 254318 h 372428"/>
                  <a:gd name="connsiteX19" fmla="*/ 198119 w 1368742"/>
                  <a:gd name="connsiteY19" fmla="*/ 315278 h 372428"/>
                  <a:gd name="connsiteX20" fmla="*/ 166687 w 1368742"/>
                  <a:gd name="connsiteY20" fmla="*/ 51435 h 372428"/>
                  <a:gd name="connsiteX21" fmla="*/ 125729 w 1368742"/>
                  <a:gd name="connsiteY21" fmla="*/ 356235 h 372428"/>
                  <a:gd name="connsiteX22" fmla="*/ 98107 w 1368742"/>
                  <a:gd name="connsiteY22" fmla="*/ 263843 h 372428"/>
                  <a:gd name="connsiteX23" fmla="*/ 28575 w 1368742"/>
                  <a:gd name="connsiteY23" fmla="*/ 263843 h 372428"/>
                  <a:gd name="connsiteX24" fmla="*/ 0 w 1368742"/>
                  <a:gd name="connsiteY24" fmla="*/ 216218 h 372428"/>
                  <a:gd name="connsiteX0" fmla="*/ 1340168 w 1340168"/>
                  <a:gd name="connsiteY0" fmla="*/ 263843 h 372428"/>
                  <a:gd name="connsiteX1" fmla="*/ 1046798 w 1340168"/>
                  <a:gd name="connsiteY1" fmla="*/ 263843 h 372428"/>
                  <a:gd name="connsiteX2" fmla="*/ 1019176 w 1340168"/>
                  <a:gd name="connsiteY2" fmla="*/ 301943 h 372428"/>
                  <a:gd name="connsiteX3" fmla="*/ 979170 w 1340168"/>
                  <a:gd name="connsiteY3" fmla="*/ 132398 h 372428"/>
                  <a:gd name="connsiteX4" fmla="*/ 942976 w 1340168"/>
                  <a:gd name="connsiteY4" fmla="*/ 263843 h 372428"/>
                  <a:gd name="connsiteX5" fmla="*/ 855345 w 1340168"/>
                  <a:gd name="connsiteY5" fmla="*/ 263843 h 372428"/>
                  <a:gd name="connsiteX6" fmla="*/ 842010 w 1340168"/>
                  <a:gd name="connsiteY6" fmla="*/ 314325 h 372428"/>
                  <a:gd name="connsiteX7" fmla="*/ 818198 w 1340168"/>
                  <a:gd name="connsiteY7" fmla="*/ 256223 h 372428"/>
                  <a:gd name="connsiteX8" fmla="*/ 794385 w 1340168"/>
                  <a:gd name="connsiteY8" fmla="*/ 300990 h 372428"/>
                  <a:gd name="connsiteX9" fmla="*/ 749618 w 1340168"/>
                  <a:gd name="connsiteY9" fmla="*/ 0 h 372428"/>
                  <a:gd name="connsiteX10" fmla="*/ 694373 w 1340168"/>
                  <a:gd name="connsiteY10" fmla="*/ 372428 h 372428"/>
                  <a:gd name="connsiteX11" fmla="*/ 673418 w 1340168"/>
                  <a:gd name="connsiteY11" fmla="*/ 263843 h 372428"/>
                  <a:gd name="connsiteX12" fmla="*/ 447676 w 1340168"/>
                  <a:gd name="connsiteY12" fmla="*/ 263843 h 372428"/>
                  <a:gd name="connsiteX13" fmla="*/ 418148 w 1340168"/>
                  <a:gd name="connsiteY13" fmla="*/ 322898 h 372428"/>
                  <a:gd name="connsiteX14" fmla="*/ 382905 w 1340168"/>
                  <a:gd name="connsiteY14" fmla="*/ 129540 h 372428"/>
                  <a:gd name="connsiteX15" fmla="*/ 340043 w 1340168"/>
                  <a:gd name="connsiteY15" fmla="*/ 263843 h 372428"/>
                  <a:gd name="connsiteX16" fmla="*/ 253365 w 1340168"/>
                  <a:gd name="connsiteY16" fmla="*/ 263843 h 372428"/>
                  <a:gd name="connsiteX17" fmla="*/ 228601 w 1340168"/>
                  <a:gd name="connsiteY17" fmla="*/ 300990 h 372428"/>
                  <a:gd name="connsiteX18" fmla="*/ 202883 w 1340168"/>
                  <a:gd name="connsiteY18" fmla="*/ 254318 h 372428"/>
                  <a:gd name="connsiteX19" fmla="*/ 169545 w 1340168"/>
                  <a:gd name="connsiteY19" fmla="*/ 315278 h 372428"/>
                  <a:gd name="connsiteX20" fmla="*/ 138113 w 1340168"/>
                  <a:gd name="connsiteY20" fmla="*/ 51435 h 372428"/>
                  <a:gd name="connsiteX21" fmla="*/ 97155 w 1340168"/>
                  <a:gd name="connsiteY21" fmla="*/ 356235 h 372428"/>
                  <a:gd name="connsiteX22" fmla="*/ 69533 w 1340168"/>
                  <a:gd name="connsiteY22" fmla="*/ 263843 h 372428"/>
                  <a:gd name="connsiteX23" fmla="*/ 1 w 1340168"/>
                  <a:gd name="connsiteY23" fmla="*/ 263843 h 372428"/>
                  <a:gd name="connsiteX0" fmla="*/ 1270635 w 1270635"/>
                  <a:gd name="connsiteY0" fmla="*/ 263843 h 372428"/>
                  <a:gd name="connsiteX1" fmla="*/ 977265 w 1270635"/>
                  <a:gd name="connsiteY1" fmla="*/ 263843 h 372428"/>
                  <a:gd name="connsiteX2" fmla="*/ 949643 w 1270635"/>
                  <a:gd name="connsiteY2" fmla="*/ 301943 h 372428"/>
                  <a:gd name="connsiteX3" fmla="*/ 909637 w 1270635"/>
                  <a:gd name="connsiteY3" fmla="*/ 132398 h 372428"/>
                  <a:gd name="connsiteX4" fmla="*/ 873443 w 1270635"/>
                  <a:gd name="connsiteY4" fmla="*/ 263843 h 372428"/>
                  <a:gd name="connsiteX5" fmla="*/ 785812 w 1270635"/>
                  <a:gd name="connsiteY5" fmla="*/ 263843 h 372428"/>
                  <a:gd name="connsiteX6" fmla="*/ 772477 w 1270635"/>
                  <a:gd name="connsiteY6" fmla="*/ 314325 h 372428"/>
                  <a:gd name="connsiteX7" fmla="*/ 748665 w 1270635"/>
                  <a:gd name="connsiteY7" fmla="*/ 256223 h 372428"/>
                  <a:gd name="connsiteX8" fmla="*/ 724852 w 1270635"/>
                  <a:gd name="connsiteY8" fmla="*/ 300990 h 372428"/>
                  <a:gd name="connsiteX9" fmla="*/ 680085 w 1270635"/>
                  <a:gd name="connsiteY9" fmla="*/ 0 h 372428"/>
                  <a:gd name="connsiteX10" fmla="*/ 624840 w 1270635"/>
                  <a:gd name="connsiteY10" fmla="*/ 372428 h 372428"/>
                  <a:gd name="connsiteX11" fmla="*/ 603885 w 1270635"/>
                  <a:gd name="connsiteY11" fmla="*/ 263843 h 372428"/>
                  <a:gd name="connsiteX12" fmla="*/ 378143 w 1270635"/>
                  <a:gd name="connsiteY12" fmla="*/ 263843 h 372428"/>
                  <a:gd name="connsiteX13" fmla="*/ 348615 w 1270635"/>
                  <a:gd name="connsiteY13" fmla="*/ 322898 h 372428"/>
                  <a:gd name="connsiteX14" fmla="*/ 313372 w 1270635"/>
                  <a:gd name="connsiteY14" fmla="*/ 129540 h 372428"/>
                  <a:gd name="connsiteX15" fmla="*/ 270510 w 1270635"/>
                  <a:gd name="connsiteY15" fmla="*/ 263843 h 372428"/>
                  <a:gd name="connsiteX16" fmla="*/ 183832 w 1270635"/>
                  <a:gd name="connsiteY16" fmla="*/ 263843 h 372428"/>
                  <a:gd name="connsiteX17" fmla="*/ 159068 w 1270635"/>
                  <a:gd name="connsiteY17" fmla="*/ 300990 h 372428"/>
                  <a:gd name="connsiteX18" fmla="*/ 133350 w 1270635"/>
                  <a:gd name="connsiteY18" fmla="*/ 254318 h 372428"/>
                  <a:gd name="connsiteX19" fmla="*/ 100012 w 1270635"/>
                  <a:gd name="connsiteY19" fmla="*/ 315278 h 372428"/>
                  <a:gd name="connsiteX20" fmla="*/ 68580 w 1270635"/>
                  <a:gd name="connsiteY20" fmla="*/ 51435 h 372428"/>
                  <a:gd name="connsiteX21" fmla="*/ 27622 w 1270635"/>
                  <a:gd name="connsiteY21" fmla="*/ 356235 h 372428"/>
                  <a:gd name="connsiteX22" fmla="*/ 0 w 1270635"/>
                  <a:gd name="connsiteY22" fmla="*/ 263843 h 372428"/>
                  <a:gd name="connsiteX0" fmla="*/ 1243013 w 1243013"/>
                  <a:gd name="connsiteY0" fmla="*/ 263843 h 372428"/>
                  <a:gd name="connsiteX1" fmla="*/ 949643 w 1243013"/>
                  <a:gd name="connsiteY1" fmla="*/ 263843 h 372428"/>
                  <a:gd name="connsiteX2" fmla="*/ 922021 w 1243013"/>
                  <a:gd name="connsiteY2" fmla="*/ 301943 h 372428"/>
                  <a:gd name="connsiteX3" fmla="*/ 882015 w 1243013"/>
                  <a:gd name="connsiteY3" fmla="*/ 132398 h 372428"/>
                  <a:gd name="connsiteX4" fmla="*/ 845821 w 1243013"/>
                  <a:gd name="connsiteY4" fmla="*/ 263843 h 372428"/>
                  <a:gd name="connsiteX5" fmla="*/ 758190 w 1243013"/>
                  <a:gd name="connsiteY5" fmla="*/ 263843 h 372428"/>
                  <a:gd name="connsiteX6" fmla="*/ 744855 w 1243013"/>
                  <a:gd name="connsiteY6" fmla="*/ 314325 h 372428"/>
                  <a:gd name="connsiteX7" fmla="*/ 721043 w 1243013"/>
                  <a:gd name="connsiteY7" fmla="*/ 256223 h 372428"/>
                  <a:gd name="connsiteX8" fmla="*/ 697230 w 1243013"/>
                  <a:gd name="connsiteY8" fmla="*/ 300990 h 372428"/>
                  <a:gd name="connsiteX9" fmla="*/ 652463 w 1243013"/>
                  <a:gd name="connsiteY9" fmla="*/ 0 h 372428"/>
                  <a:gd name="connsiteX10" fmla="*/ 597218 w 1243013"/>
                  <a:gd name="connsiteY10" fmla="*/ 372428 h 372428"/>
                  <a:gd name="connsiteX11" fmla="*/ 576263 w 1243013"/>
                  <a:gd name="connsiteY11" fmla="*/ 263843 h 372428"/>
                  <a:gd name="connsiteX12" fmla="*/ 350521 w 1243013"/>
                  <a:gd name="connsiteY12" fmla="*/ 263843 h 372428"/>
                  <a:gd name="connsiteX13" fmla="*/ 320993 w 1243013"/>
                  <a:gd name="connsiteY13" fmla="*/ 322898 h 372428"/>
                  <a:gd name="connsiteX14" fmla="*/ 285750 w 1243013"/>
                  <a:gd name="connsiteY14" fmla="*/ 129540 h 372428"/>
                  <a:gd name="connsiteX15" fmla="*/ 242888 w 1243013"/>
                  <a:gd name="connsiteY15" fmla="*/ 263843 h 372428"/>
                  <a:gd name="connsiteX16" fmla="*/ 156210 w 1243013"/>
                  <a:gd name="connsiteY16" fmla="*/ 263843 h 372428"/>
                  <a:gd name="connsiteX17" fmla="*/ 131446 w 1243013"/>
                  <a:gd name="connsiteY17" fmla="*/ 300990 h 372428"/>
                  <a:gd name="connsiteX18" fmla="*/ 105728 w 1243013"/>
                  <a:gd name="connsiteY18" fmla="*/ 254318 h 372428"/>
                  <a:gd name="connsiteX19" fmla="*/ 72390 w 1243013"/>
                  <a:gd name="connsiteY19" fmla="*/ 315278 h 372428"/>
                  <a:gd name="connsiteX20" fmla="*/ 40958 w 1243013"/>
                  <a:gd name="connsiteY20" fmla="*/ 51435 h 372428"/>
                  <a:gd name="connsiteX21" fmla="*/ 0 w 1243013"/>
                  <a:gd name="connsiteY21" fmla="*/ 356235 h 372428"/>
                  <a:gd name="connsiteX0" fmla="*/ 1202055 w 1202055"/>
                  <a:gd name="connsiteY0" fmla="*/ 263843 h 372428"/>
                  <a:gd name="connsiteX1" fmla="*/ 908685 w 1202055"/>
                  <a:gd name="connsiteY1" fmla="*/ 263843 h 372428"/>
                  <a:gd name="connsiteX2" fmla="*/ 881063 w 1202055"/>
                  <a:gd name="connsiteY2" fmla="*/ 301943 h 372428"/>
                  <a:gd name="connsiteX3" fmla="*/ 841057 w 1202055"/>
                  <a:gd name="connsiteY3" fmla="*/ 132398 h 372428"/>
                  <a:gd name="connsiteX4" fmla="*/ 804863 w 1202055"/>
                  <a:gd name="connsiteY4" fmla="*/ 263843 h 372428"/>
                  <a:gd name="connsiteX5" fmla="*/ 717232 w 1202055"/>
                  <a:gd name="connsiteY5" fmla="*/ 263843 h 372428"/>
                  <a:gd name="connsiteX6" fmla="*/ 703897 w 1202055"/>
                  <a:gd name="connsiteY6" fmla="*/ 314325 h 372428"/>
                  <a:gd name="connsiteX7" fmla="*/ 680085 w 1202055"/>
                  <a:gd name="connsiteY7" fmla="*/ 256223 h 372428"/>
                  <a:gd name="connsiteX8" fmla="*/ 656272 w 1202055"/>
                  <a:gd name="connsiteY8" fmla="*/ 300990 h 372428"/>
                  <a:gd name="connsiteX9" fmla="*/ 611505 w 1202055"/>
                  <a:gd name="connsiteY9" fmla="*/ 0 h 372428"/>
                  <a:gd name="connsiteX10" fmla="*/ 556260 w 1202055"/>
                  <a:gd name="connsiteY10" fmla="*/ 372428 h 372428"/>
                  <a:gd name="connsiteX11" fmla="*/ 535305 w 1202055"/>
                  <a:gd name="connsiteY11" fmla="*/ 263843 h 372428"/>
                  <a:gd name="connsiteX12" fmla="*/ 309563 w 1202055"/>
                  <a:gd name="connsiteY12" fmla="*/ 263843 h 372428"/>
                  <a:gd name="connsiteX13" fmla="*/ 280035 w 1202055"/>
                  <a:gd name="connsiteY13" fmla="*/ 322898 h 372428"/>
                  <a:gd name="connsiteX14" fmla="*/ 244792 w 1202055"/>
                  <a:gd name="connsiteY14" fmla="*/ 129540 h 372428"/>
                  <a:gd name="connsiteX15" fmla="*/ 201930 w 1202055"/>
                  <a:gd name="connsiteY15" fmla="*/ 263843 h 372428"/>
                  <a:gd name="connsiteX16" fmla="*/ 115252 w 1202055"/>
                  <a:gd name="connsiteY16" fmla="*/ 263843 h 372428"/>
                  <a:gd name="connsiteX17" fmla="*/ 90488 w 1202055"/>
                  <a:gd name="connsiteY17" fmla="*/ 300990 h 372428"/>
                  <a:gd name="connsiteX18" fmla="*/ 64770 w 1202055"/>
                  <a:gd name="connsiteY18" fmla="*/ 254318 h 372428"/>
                  <a:gd name="connsiteX19" fmla="*/ 31432 w 1202055"/>
                  <a:gd name="connsiteY19" fmla="*/ 315278 h 372428"/>
                  <a:gd name="connsiteX20" fmla="*/ 0 w 1202055"/>
                  <a:gd name="connsiteY20" fmla="*/ 51435 h 372428"/>
                  <a:gd name="connsiteX0" fmla="*/ 1170623 w 1170623"/>
                  <a:gd name="connsiteY0" fmla="*/ 263843 h 372428"/>
                  <a:gd name="connsiteX1" fmla="*/ 877253 w 1170623"/>
                  <a:gd name="connsiteY1" fmla="*/ 263843 h 372428"/>
                  <a:gd name="connsiteX2" fmla="*/ 849631 w 1170623"/>
                  <a:gd name="connsiteY2" fmla="*/ 301943 h 372428"/>
                  <a:gd name="connsiteX3" fmla="*/ 809625 w 1170623"/>
                  <a:gd name="connsiteY3" fmla="*/ 132398 h 372428"/>
                  <a:gd name="connsiteX4" fmla="*/ 773431 w 1170623"/>
                  <a:gd name="connsiteY4" fmla="*/ 263843 h 372428"/>
                  <a:gd name="connsiteX5" fmla="*/ 685800 w 1170623"/>
                  <a:gd name="connsiteY5" fmla="*/ 263843 h 372428"/>
                  <a:gd name="connsiteX6" fmla="*/ 672465 w 1170623"/>
                  <a:gd name="connsiteY6" fmla="*/ 314325 h 372428"/>
                  <a:gd name="connsiteX7" fmla="*/ 648653 w 1170623"/>
                  <a:gd name="connsiteY7" fmla="*/ 256223 h 372428"/>
                  <a:gd name="connsiteX8" fmla="*/ 624840 w 1170623"/>
                  <a:gd name="connsiteY8" fmla="*/ 300990 h 372428"/>
                  <a:gd name="connsiteX9" fmla="*/ 580073 w 1170623"/>
                  <a:gd name="connsiteY9" fmla="*/ 0 h 372428"/>
                  <a:gd name="connsiteX10" fmla="*/ 524828 w 1170623"/>
                  <a:gd name="connsiteY10" fmla="*/ 372428 h 372428"/>
                  <a:gd name="connsiteX11" fmla="*/ 503873 w 1170623"/>
                  <a:gd name="connsiteY11" fmla="*/ 263843 h 372428"/>
                  <a:gd name="connsiteX12" fmla="*/ 278131 w 1170623"/>
                  <a:gd name="connsiteY12" fmla="*/ 263843 h 372428"/>
                  <a:gd name="connsiteX13" fmla="*/ 248603 w 1170623"/>
                  <a:gd name="connsiteY13" fmla="*/ 322898 h 372428"/>
                  <a:gd name="connsiteX14" fmla="*/ 213360 w 1170623"/>
                  <a:gd name="connsiteY14" fmla="*/ 129540 h 372428"/>
                  <a:gd name="connsiteX15" fmla="*/ 170498 w 1170623"/>
                  <a:gd name="connsiteY15" fmla="*/ 263843 h 372428"/>
                  <a:gd name="connsiteX16" fmla="*/ 83820 w 1170623"/>
                  <a:gd name="connsiteY16" fmla="*/ 263843 h 372428"/>
                  <a:gd name="connsiteX17" fmla="*/ 59056 w 1170623"/>
                  <a:gd name="connsiteY17" fmla="*/ 300990 h 372428"/>
                  <a:gd name="connsiteX18" fmla="*/ 33338 w 1170623"/>
                  <a:gd name="connsiteY18" fmla="*/ 254318 h 372428"/>
                  <a:gd name="connsiteX19" fmla="*/ 0 w 1170623"/>
                  <a:gd name="connsiteY19" fmla="*/ 315278 h 372428"/>
                  <a:gd name="connsiteX0" fmla="*/ 1137285 w 1137285"/>
                  <a:gd name="connsiteY0" fmla="*/ 263843 h 372428"/>
                  <a:gd name="connsiteX1" fmla="*/ 843915 w 1137285"/>
                  <a:gd name="connsiteY1" fmla="*/ 263843 h 372428"/>
                  <a:gd name="connsiteX2" fmla="*/ 816293 w 1137285"/>
                  <a:gd name="connsiteY2" fmla="*/ 301943 h 372428"/>
                  <a:gd name="connsiteX3" fmla="*/ 776287 w 1137285"/>
                  <a:gd name="connsiteY3" fmla="*/ 132398 h 372428"/>
                  <a:gd name="connsiteX4" fmla="*/ 740093 w 1137285"/>
                  <a:gd name="connsiteY4" fmla="*/ 263843 h 372428"/>
                  <a:gd name="connsiteX5" fmla="*/ 652462 w 1137285"/>
                  <a:gd name="connsiteY5" fmla="*/ 263843 h 372428"/>
                  <a:gd name="connsiteX6" fmla="*/ 639127 w 1137285"/>
                  <a:gd name="connsiteY6" fmla="*/ 314325 h 372428"/>
                  <a:gd name="connsiteX7" fmla="*/ 615315 w 1137285"/>
                  <a:gd name="connsiteY7" fmla="*/ 256223 h 372428"/>
                  <a:gd name="connsiteX8" fmla="*/ 591502 w 1137285"/>
                  <a:gd name="connsiteY8" fmla="*/ 300990 h 372428"/>
                  <a:gd name="connsiteX9" fmla="*/ 546735 w 1137285"/>
                  <a:gd name="connsiteY9" fmla="*/ 0 h 372428"/>
                  <a:gd name="connsiteX10" fmla="*/ 491490 w 1137285"/>
                  <a:gd name="connsiteY10" fmla="*/ 372428 h 372428"/>
                  <a:gd name="connsiteX11" fmla="*/ 470535 w 1137285"/>
                  <a:gd name="connsiteY11" fmla="*/ 263843 h 372428"/>
                  <a:gd name="connsiteX12" fmla="*/ 244793 w 1137285"/>
                  <a:gd name="connsiteY12" fmla="*/ 263843 h 372428"/>
                  <a:gd name="connsiteX13" fmla="*/ 215265 w 1137285"/>
                  <a:gd name="connsiteY13" fmla="*/ 322898 h 372428"/>
                  <a:gd name="connsiteX14" fmla="*/ 180022 w 1137285"/>
                  <a:gd name="connsiteY14" fmla="*/ 129540 h 372428"/>
                  <a:gd name="connsiteX15" fmla="*/ 137160 w 1137285"/>
                  <a:gd name="connsiteY15" fmla="*/ 263843 h 372428"/>
                  <a:gd name="connsiteX16" fmla="*/ 50482 w 1137285"/>
                  <a:gd name="connsiteY16" fmla="*/ 263843 h 372428"/>
                  <a:gd name="connsiteX17" fmla="*/ 25718 w 1137285"/>
                  <a:gd name="connsiteY17" fmla="*/ 300990 h 372428"/>
                  <a:gd name="connsiteX18" fmla="*/ 0 w 1137285"/>
                  <a:gd name="connsiteY18" fmla="*/ 254318 h 372428"/>
                  <a:gd name="connsiteX0" fmla="*/ 1111567 w 1111567"/>
                  <a:gd name="connsiteY0" fmla="*/ 263843 h 372428"/>
                  <a:gd name="connsiteX1" fmla="*/ 818197 w 1111567"/>
                  <a:gd name="connsiteY1" fmla="*/ 263843 h 372428"/>
                  <a:gd name="connsiteX2" fmla="*/ 790575 w 1111567"/>
                  <a:gd name="connsiteY2" fmla="*/ 301943 h 372428"/>
                  <a:gd name="connsiteX3" fmla="*/ 750569 w 1111567"/>
                  <a:gd name="connsiteY3" fmla="*/ 132398 h 372428"/>
                  <a:gd name="connsiteX4" fmla="*/ 714375 w 1111567"/>
                  <a:gd name="connsiteY4" fmla="*/ 263843 h 372428"/>
                  <a:gd name="connsiteX5" fmla="*/ 626744 w 1111567"/>
                  <a:gd name="connsiteY5" fmla="*/ 263843 h 372428"/>
                  <a:gd name="connsiteX6" fmla="*/ 613409 w 1111567"/>
                  <a:gd name="connsiteY6" fmla="*/ 314325 h 372428"/>
                  <a:gd name="connsiteX7" fmla="*/ 589597 w 1111567"/>
                  <a:gd name="connsiteY7" fmla="*/ 256223 h 372428"/>
                  <a:gd name="connsiteX8" fmla="*/ 565784 w 1111567"/>
                  <a:gd name="connsiteY8" fmla="*/ 300990 h 372428"/>
                  <a:gd name="connsiteX9" fmla="*/ 521017 w 1111567"/>
                  <a:gd name="connsiteY9" fmla="*/ 0 h 372428"/>
                  <a:gd name="connsiteX10" fmla="*/ 465772 w 1111567"/>
                  <a:gd name="connsiteY10" fmla="*/ 372428 h 372428"/>
                  <a:gd name="connsiteX11" fmla="*/ 444817 w 1111567"/>
                  <a:gd name="connsiteY11" fmla="*/ 263843 h 372428"/>
                  <a:gd name="connsiteX12" fmla="*/ 219075 w 1111567"/>
                  <a:gd name="connsiteY12" fmla="*/ 263843 h 372428"/>
                  <a:gd name="connsiteX13" fmla="*/ 189547 w 1111567"/>
                  <a:gd name="connsiteY13" fmla="*/ 322898 h 372428"/>
                  <a:gd name="connsiteX14" fmla="*/ 154304 w 1111567"/>
                  <a:gd name="connsiteY14" fmla="*/ 129540 h 372428"/>
                  <a:gd name="connsiteX15" fmla="*/ 111442 w 1111567"/>
                  <a:gd name="connsiteY15" fmla="*/ 263843 h 372428"/>
                  <a:gd name="connsiteX16" fmla="*/ 24764 w 1111567"/>
                  <a:gd name="connsiteY16" fmla="*/ 263843 h 372428"/>
                  <a:gd name="connsiteX17" fmla="*/ 0 w 1111567"/>
                  <a:gd name="connsiteY17" fmla="*/ 300990 h 372428"/>
                  <a:gd name="connsiteX0" fmla="*/ 1086803 w 1086803"/>
                  <a:gd name="connsiteY0" fmla="*/ 263843 h 372428"/>
                  <a:gd name="connsiteX1" fmla="*/ 793433 w 1086803"/>
                  <a:gd name="connsiteY1" fmla="*/ 263843 h 372428"/>
                  <a:gd name="connsiteX2" fmla="*/ 765811 w 1086803"/>
                  <a:gd name="connsiteY2" fmla="*/ 301943 h 372428"/>
                  <a:gd name="connsiteX3" fmla="*/ 725805 w 1086803"/>
                  <a:gd name="connsiteY3" fmla="*/ 132398 h 372428"/>
                  <a:gd name="connsiteX4" fmla="*/ 689611 w 1086803"/>
                  <a:gd name="connsiteY4" fmla="*/ 263843 h 372428"/>
                  <a:gd name="connsiteX5" fmla="*/ 601980 w 1086803"/>
                  <a:gd name="connsiteY5" fmla="*/ 263843 h 372428"/>
                  <a:gd name="connsiteX6" fmla="*/ 588645 w 1086803"/>
                  <a:gd name="connsiteY6" fmla="*/ 314325 h 372428"/>
                  <a:gd name="connsiteX7" fmla="*/ 564833 w 1086803"/>
                  <a:gd name="connsiteY7" fmla="*/ 256223 h 372428"/>
                  <a:gd name="connsiteX8" fmla="*/ 541020 w 1086803"/>
                  <a:gd name="connsiteY8" fmla="*/ 300990 h 372428"/>
                  <a:gd name="connsiteX9" fmla="*/ 496253 w 1086803"/>
                  <a:gd name="connsiteY9" fmla="*/ 0 h 372428"/>
                  <a:gd name="connsiteX10" fmla="*/ 441008 w 1086803"/>
                  <a:gd name="connsiteY10" fmla="*/ 372428 h 372428"/>
                  <a:gd name="connsiteX11" fmla="*/ 420053 w 1086803"/>
                  <a:gd name="connsiteY11" fmla="*/ 263843 h 372428"/>
                  <a:gd name="connsiteX12" fmla="*/ 194311 w 1086803"/>
                  <a:gd name="connsiteY12" fmla="*/ 263843 h 372428"/>
                  <a:gd name="connsiteX13" fmla="*/ 164783 w 1086803"/>
                  <a:gd name="connsiteY13" fmla="*/ 322898 h 372428"/>
                  <a:gd name="connsiteX14" fmla="*/ 129540 w 1086803"/>
                  <a:gd name="connsiteY14" fmla="*/ 129540 h 372428"/>
                  <a:gd name="connsiteX15" fmla="*/ 86678 w 1086803"/>
                  <a:gd name="connsiteY15" fmla="*/ 263843 h 372428"/>
                  <a:gd name="connsiteX16" fmla="*/ 0 w 1086803"/>
                  <a:gd name="connsiteY16" fmla="*/ 263843 h 372428"/>
                  <a:gd name="connsiteX0" fmla="*/ 1000125 w 1000125"/>
                  <a:gd name="connsiteY0" fmla="*/ 263843 h 372428"/>
                  <a:gd name="connsiteX1" fmla="*/ 706755 w 1000125"/>
                  <a:gd name="connsiteY1" fmla="*/ 263843 h 372428"/>
                  <a:gd name="connsiteX2" fmla="*/ 679133 w 1000125"/>
                  <a:gd name="connsiteY2" fmla="*/ 301943 h 372428"/>
                  <a:gd name="connsiteX3" fmla="*/ 639127 w 1000125"/>
                  <a:gd name="connsiteY3" fmla="*/ 132398 h 372428"/>
                  <a:gd name="connsiteX4" fmla="*/ 602933 w 1000125"/>
                  <a:gd name="connsiteY4" fmla="*/ 263843 h 372428"/>
                  <a:gd name="connsiteX5" fmla="*/ 515302 w 1000125"/>
                  <a:gd name="connsiteY5" fmla="*/ 263843 h 372428"/>
                  <a:gd name="connsiteX6" fmla="*/ 501967 w 1000125"/>
                  <a:gd name="connsiteY6" fmla="*/ 314325 h 372428"/>
                  <a:gd name="connsiteX7" fmla="*/ 478155 w 1000125"/>
                  <a:gd name="connsiteY7" fmla="*/ 256223 h 372428"/>
                  <a:gd name="connsiteX8" fmla="*/ 454342 w 1000125"/>
                  <a:gd name="connsiteY8" fmla="*/ 300990 h 372428"/>
                  <a:gd name="connsiteX9" fmla="*/ 409575 w 1000125"/>
                  <a:gd name="connsiteY9" fmla="*/ 0 h 372428"/>
                  <a:gd name="connsiteX10" fmla="*/ 354330 w 1000125"/>
                  <a:gd name="connsiteY10" fmla="*/ 372428 h 372428"/>
                  <a:gd name="connsiteX11" fmla="*/ 333375 w 1000125"/>
                  <a:gd name="connsiteY11" fmla="*/ 263843 h 372428"/>
                  <a:gd name="connsiteX12" fmla="*/ 107633 w 1000125"/>
                  <a:gd name="connsiteY12" fmla="*/ 263843 h 372428"/>
                  <a:gd name="connsiteX13" fmla="*/ 78105 w 1000125"/>
                  <a:gd name="connsiteY13" fmla="*/ 322898 h 372428"/>
                  <a:gd name="connsiteX14" fmla="*/ 42862 w 1000125"/>
                  <a:gd name="connsiteY14" fmla="*/ 129540 h 372428"/>
                  <a:gd name="connsiteX15" fmla="*/ 0 w 1000125"/>
                  <a:gd name="connsiteY15" fmla="*/ 263843 h 372428"/>
                  <a:gd name="connsiteX0" fmla="*/ 957263 w 957263"/>
                  <a:gd name="connsiteY0" fmla="*/ 263843 h 372428"/>
                  <a:gd name="connsiteX1" fmla="*/ 663893 w 957263"/>
                  <a:gd name="connsiteY1" fmla="*/ 263843 h 372428"/>
                  <a:gd name="connsiteX2" fmla="*/ 636271 w 957263"/>
                  <a:gd name="connsiteY2" fmla="*/ 301943 h 372428"/>
                  <a:gd name="connsiteX3" fmla="*/ 596265 w 957263"/>
                  <a:gd name="connsiteY3" fmla="*/ 132398 h 372428"/>
                  <a:gd name="connsiteX4" fmla="*/ 560071 w 957263"/>
                  <a:gd name="connsiteY4" fmla="*/ 263843 h 372428"/>
                  <a:gd name="connsiteX5" fmla="*/ 472440 w 957263"/>
                  <a:gd name="connsiteY5" fmla="*/ 263843 h 372428"/>
                  <a:gd name="connsiteX6" fmla="*/ 459105 w 957263"/>
                  <a:gd name="connsiteY6" fmla="*/ 314325 h 372428"/>
                  <a:gd name="connsiteX7" fmla="*/ 435293 w 957263"/>
                  <a:gd name="connsiteY7" fmla="*/ 256223 h 372428"/>
                  <a:gd name="connsiteX8" fmla="*/ 411480 w 957263"/>
                  <a:gd name="connsiteY8" fmla="*/ 300990 h 372428"/>
                  <a:gd name="connsiteX9" fmla="*/ 366713 w 957263"/>
                  <a:gd name="connsiteY9" fmla="*/ 0 h 372428"/>
                  <a:gd name="connsiteX10" fmla="*/ 311468 w 957263"/>
                  <a:gd name="connsiteY10" fmla="*/ 372428 h 372428"/>
                  <a:gd name="connsiteX11" fmla="*/ 290513 w 957263"/>
                  <a:gd name="connsiteY11" fmla="*/ 263843 h 372428"/>
                  <a:gd name="connsiteX12" fmla="*/ 64771 w 957263"/>
                  <a:gd name="connsiteY12" fmla="*/ 263843 h 372428"/>
                  <a:gd name="connsiteX13" fmla="*/ 35243 w 957263"/>
                  <a:gd name="connsiteY13" fmla="*/ 322898 h 372428"/>
                  <a:gd name="connsiteX14" fmla="*/ 0 w 957263"/>
                  <a:gd name="connsiteY14" fmla="*/ 129540 h 372428"/>
                  <a:gd name="connsiteX0" fmla="*/ 922021 w 922021"/>
                  <a:gd name="connsiteY0" fmla="*/ 263843 h 372428"/>
                  <a:gd name="connsiteX1" fmla="*/ 628651 w 922021"/>
                  <a:gd name="connsiteY1" fmla="*/ 263843 h 372428"/>
                  <a:gd name="connsiteX2" fmla="*/ 601029 w 922021"/>
                  <a:gd name="connsiteY2" fmla="*/ 301943 h 372428"/>
                  <a:gd name="connsiteX3" fmla="*/ 561023 w 922021"/>
                  <a:gd name="connsiteY3" fmla="*/ 132398 h 372428"/>
                  <a:gd name="connsiteX4" fmla="*/ 524829 w 922021"/>
                  <a:gd name="connsiteY4" fmla="*/ 263843 h 372428"/>
                  <a:gd name="connsiteX5" fmla="*/ 437198 w 922021"/>
                  <a:gd name="connsiteY5" fmla="*/ 263843 h 372428"/>
                  <a:gd name="connsiteX6" fmla="*/ 423863 w 922021"/>
                  <a:gd name="connsiteY6" fmla="*/ 314325 h 372428"/>
                  <a:gd name="connsiteX7" fmla="*/ 400051 w 922021"/>
                  <a:gd name="connsiteY7" fmla="*/ 256223 h 372428"/>
                  <a:gd name="connsiteX8" fmla="*/ 376238 w 922021"/>
                  <a:gd name="connsiteY8" fmla="*/ 300990 h 372428"/>
                  <a:gd name="connsiteX9" fmla="*/ 331471 w 922021"/>
                  <a:gd name="connsiteY9" fmla="*/ 0 h 372428"/>
                  <a:gd name="connsiteX10" fmla="*/ 276226 w 922021"/>
                  <a:gd name="connsiteY10" fmla="*/ 372428 h 372428"/>
                  <a:gd name="connsiteX11" fmla="*/ 255271 w 922021"/>
                  <a:gd name="connsiteY11" fmla="*/ 263843 h 372428"/>
                  <a:gd name="connsiteX12" fmla="*/ 29529 w 922021"/>
                  <a:gd name="connsiteY12" fmla="*/ 263843 h 372428"/>
                  <a:gd name="connsiteX13" fmla="*/ 1 w 922021"/>
                  <a:gd name="connsiteY13" fmla="*/ 322898 h 372428"/>
                  <a:gd name="connsiteX0" fmla="*/ 892491 w 892491"/>
                  <a:gd name="connsiteY0" fmla="*/ 263843 h 372428"/>
                  <a:gd name="connsiteX1" fmla="*/ 599121 w 892491"/>
                  <a:gd name="connsiteY1" fmla="*/ 263843 h 372428"/>
                  <a:gd name="connsiteX2" fmla="*/ 571499 w 892491"/>
                  <a:gd name="connsiteY2" fmla="*/ 301943 h 372428"/>
                  <a:gd name="connsiteX3" fmla="*/ 531493 w 892491"/>
                  <a:gd name="connsiteY3" fmla="*/ 132398 h 372428"/>
                  <a:gd name="connsiteX4" fmla="*/ 495299 w 892491"/>
                  <a:gd name="connsiteY4" fmla="*/ 263843 h 372428"/>
                  <a:gd name="connsiteX5" fmla="*/ 407668 w 892491"/>
                  <a:gd name="connsiteY5" fmla="*/ 263843 h 372428"/>
                  <a:gd name="connsiteX6" fmla="*/ 394333 w 892491"/>
                  <a:gd name="connsiteY6" fmla="*/ 314325 h 372428"/>
                  <a:gd name="connsiteX7" fmla="*/ 370521 w 892491"/>
                  <a:gd name="connsiteY7" fmla="*/ 256223 h 372428"/>
                  <a:gd name="connsiteX8" fmla="*/ 346708 w 892491"/>
                  <a:gd name="connsiteY8" fmla="*/ 300990 h 372428"/>
                  <a:gd name="connsiteX9" fmla="*/ 301941 w 892491"/>
                  <a:gd name="connsiteY9" fmla="*/ 0 h 372428"/>
                  <a:gd name="connsiteX10" fmla="*/ 246696 w 892491"/>
                  <a:gd name="connsiteY10" fmla="*/ 372428 h 372428"/>
                  <a:gd name="connsiteX11" fmla="*/ 225741 w 892491"/>
                  <a:gd name="connsiteY11" fmla="*/ 263843 h 372428"/>
                  <a:gd name="connsiteX12" fmla="*/ -1 w 892491"/>
                  <a:gd name="connsiteY12" fmla="*/ 263843 h 372428"/>
                  <a:gd name="connsiteX0" fmla="*/ 892492 w 892492"/>
                  <a:gd name="connsiteY0" fmla="*/ 263843 h 372428"/>
                  <a:gd name="connsiteX1" fmla="*/ 794663 w 892492"/>
                  <a:gd name="connsiteY1" fmla="*/ 261783 h 372428"/>
                  <a:gd name="connsiteX2" fmla="*/ 599122 w 892492"/>
                  <a:gd name="connsiteY2" fmla="*/ 263843 h 372428"/>
                  <a:gd name="connsiteX3" fmla="*/ 571500 w 892492"/>
                  <a:gd name="connsiteY3" fmla="*/ 301943 h 372428"/>
                  <a:gd name="connsiteX4" fmla="*/ 531494 w 892492"/>
                  <a:gd name="connsiteY4" fmla="*/ 132398 h 372428"/>
                  <a:gd name="connsiteX5" fmla="*/ 495300 w 892492"/>
                  <a:gd name="connsiteY5" fmla="*/ 263843 h 372428"/>
                  <a:gd name="connsiteX6" fmla="*/ 407669 w 892492"/>
                  <a:gd name="connsiteY6" fmla="*/ 263843 h 372428"/>
                  <a:gd name="connsiteX7" fmla="*/ 394334 w 892492"/>
                  <a:gd name="connsiteY7" fmla="*/ 314325 h 372428"/>
                  <a:gd name="connsiteX8" fmla="*/ 370522 w 892492"/>
                  <a:gd name="connsiteY8" fmla="*/ 256223 h 372428"/>
                  <a:gd name="connsiteX9" fmla="*/ 346709 w 892492"/>
                  <a:gd name="connsiteY9" fmla="*/ 300990 h 372428"/>
                  <a:gd name="connsiteX10" fmla="*/ 301942 w 892492"/>
                  <a:gd name="connsiteY10" fmla="*/ 0 h 372428"/>
                  <a:gd name="connsiteX11" fmla="*/ 246697 w 892492"/>
                  <a:gd name="connsiteY11" fmla="*/ 372428 h 372428"/>
                  <a:gd name="connsiteX12" fmla="*/ 225742 w 892492"/>
                  <a:gd name="connsiteY12" fmla="*/ 263843 h 372428"/>
                  <a:gd name="connsiteX13" fmla="*/ 0 w 892492"/>
                  <a:gd name="connsiteY13" fmla="*/ 263843 h 372428"/>
                  <a:gd name="connsiteX0" fmla="*/ 794663 w 794663"/>
                  <a:gd name="connsiteY0" fmla="*/ 261783 h 372428"/>
                  <a:gd name="connsiteX1" fmla="*/ 599122 w 794663"/>
                  <a:gd name="connsiteY1" fmla="*/ 263843 h 372428"/>
                  <a:gd name="connsiteX2" fmla="*/ 571500 w 794663"/>
                  <a:gd name="connsiteY2" fmla="*/ 301943 h 372428"/>
                  <a:gd name="connsiteX3" fmla="*/ 531494 w 794663"/>
                  <a:gd name="connsiteY3" fmla="*/ 132398 h 372428"/>
                  <a:gd name="connsiteX4" fmla="*/ 495300 w 794663"/>
                  <a:gd name="connsiteY4" fmla="*/ 263843 h 372428"/>
                  <a:gd name="connsiteX5" fmla="*/ 407669 w 794663"/>
                  <a:gd name="connsiteY5" fmla="*/ 263843 h 372428"/>
                  <a:gd name="connsiteX6" fmla="*/ 394334 w 794663"/>
                  <a:gd name="connsiteY6" fmla="*/ 314325 h 372428"/>
                  <a:gd name="connsiteX7" fmla="*/ 370522 w 794663"/>
                  <a:gd name="connsiteY7" fmla="*/ 256223 h 372428"/>
                  <a:gd name="connsiteX8" fmla="*/ 346709 w 794663"/>
                  <a:gd name="connsiteY8" fmla="*/ 300990 h 372428"/>
                  <a:gd name="connsiteX9" fmla="*/ 301942 w 794663"/>
                  <a:gd name="connsiteY9" fmla="*/ 0 h 372428"/>
                  <a:gd name="connsiteX10" fmla="*/ 246697 w 794663"/>
                  <a:gd name="connsiteY10" fmla="*/ 372428 h 372428"/>
                  <a:gd name="connsiteX11" fmla="*/ 225742 w 794663"/>
                  <a:gd name="connsiteY11" fmla="*/ 263843 h 372428"/>
                  <a:gd name="connsiteX12" fmla="*/ 0 w 794663"/>
                  <a:gd name="connsiteY12" fmla="*/ 263843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4663" h="372428">
                    <a:moveTo>
                      <a:pt x="794663" y="261783"/>
                    </a:moveTo>
                    <a:lnTo>
                      <a:pt x="599122" y="263843"/>
                    </a:lnTo>
                    <a:lnTo>
                      <a:pt x="571500" y="301943"/>
                    </a:lnTo>
                    <a:lnTo>
                      <a:pt x="531494" y="132398"/>
                    </a:lnTo>
                    <a:lnTo>
                      <a:pt x="495300" y="263843"/>
                    </a:lnTo>
                    <a:lnTo>
                      <a:pt x="407669" y="263843"/>
                    </a:lnTo>
                    <a:lnTo>
                      <a:pt x="394334" y="314325"/>
                    </a:lnTo>
                    <a:lnTo>
                      <a:pt x="370522" y="256223"/>
                    </a:lnTo>
                    <a:lnTo>
                      <a:pt x="346709" y="300990"/>
                    </a:lnTo>
                    <a:lnTo>
                      <a:pt x="301942" y="0"/>
                    </a:lnTo>
                    <a:lnTo>
                      <a:pt x="246697" y="372428"/>
                    </a:lnTo>
                    <a:lnTo>
                      <a:pt x="225742" y="263843"/>
                    </a:lnTo>
                    <a:lnTo>
                      <a:pt x="0" y="263843"/>
                    </a:lnTo>
                  </a:path>
                </a:pathLst>
              </a:custGeom>
              <a:noFill/>
              <a:ln w="12700" cap="rnd">
                <a:solidFill>
                  <a:schemeClr val="bg1"/>
                </a:solidFill>
                <a:prstDash val="solid"/>
                <a:round/>
              </a:ln>
            </p:spPr>
            <p:txBody>
              <a:bodyPr rtlCol="0" anchor="ctr"/>
              <a:lstStyle/>
              <a:p>
                <a:endParaRPr lang="en-US"/>
              </a:p>
            </p:txBody>
          </p:sp>
        </p:grpSp>
      </p:grpSp>
    </p:spTree>
    <p:extLst>
      <p:ext uri="{BB962C8B-B14F-4D97-AF65-F5344CB8AC3E}">
        <p14:creationId xmlns:p14="http://schemas.microsoft.com/office/powerpoint/2010/main" val="2494799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9" name="Group 8">
            <a:extLst>
              <a:ext uri="{FF2B5EF4-FFF2-40B4-BE49-F238E27FC236}">
                <a16:creationId xmlns:a16="http://schemas.microsoft.com/office/drawing/2014/main" id="{DA8FC25A-26D1-447D-8BF3-6C830B7595B4}"/>
              </a:ext>
            </a:extLst>
          </p:cNvPr>
          <p:cNvGrpSpPr/>
          <p:nvPr userDrawn="1"/>
        </p:nvGrpSpPr>
        <p:grpSpPr>
          <a:xfrm>
            <a:off x="10261986" y="107789"/>
            <a:ext cx="1739082" cy="1178086"/>
            <a:chOff x="8502423" y="107789"/>
            <a:chExt cx="1584119" cy="1073111"/>
          </a:xfrm>
        </p:grpSpPr>
        <p:sp>
          <p:nvSpPr>
            <p:cNvPr id="10" name="Freeform: Shape 9">
              <a:extLst>
                <a:ext uri="{FF2B5EF4-FFF2-40B4-BE49-F238E27FC236}">
                  <a16:creationId xmlns:a16="http://schemas.microsoft.com/office/drawing/2014/main" id="{F24E9106-DBD1-49D0-BE11-20F3999D1A10}"/>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accent1"/>
            </a:solidFill>
            <a:ln w="261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FD00284D-ECE3-49F1-B11F-558A94A1818A}"/>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218247-C662-4110-AA83-0859D57356FD}"/>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EBEC96B-308F-438D-A72B-964307DA8ADE}"/>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6F01877-12E9-46F3-A7FE-A0475ADABCE8}"/>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5" name="Group 14">
            <a:extLst>
              <a:ext uri="{FF2B5EF4-FFF2-40B4-BE49-F238E27FC236}">
                <a16:creationId xmlns:a16="http://schemas.microsoft.com/office/drawing/2014/main" id="{96066A96-B70B-4E37-88DA-BF2448472903}"/>
              </a:ext>
            </a:extLst>
          </p:cNvPr>
          <p:cNvGrpSpPr/>
          <p:nvPr userDrawn="1"/>
        </p:nvGrpSpPr>
        <p:grpSpPr>
          <a:xfrm>
            <a:off x="-6852" y="6212732"/>
            <a:ext cx="12198852" cy="645268"/>
            <a:chOff x="-6852" y="6212732"/>
            <a:chExt cx="12198852" cy="645268"/>
          </a:xfrm>
        </p:grpSpPr>
        <p:sp>
          <p:nvSpPr>
            <p:cNvPr id="11" name="Freeform: Shape 10">
              <a:extLst>
                <a:ext uri="{FF2B5EF4-FFF2-40B4-BE49-F238E27FC236}">
                  <a16:creationId xmlns:a16="http://schemas.microsoft.com/office/drawing/2014/main" id="{A74B0064-1A43-4797-9CF6-D09B61FF301A}"/>
                </a:ext>
              </a:extLst>
            </p:cNvPr>
            <p:cNvSpPr/>
            <p:nvPr userDrawn="1"/>
          </p:nvSpPr>
          <p:spPr>
            <a:xfrm>
              <a:off x="11469701" y="6212732"/>
              <a:ext cx="645268" cy="645268"/>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5"/>
            </a:solidFill>
            <a:ln w="2614"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669D567A-B70E-4CF1-A2A5-B470E7A6872A}"/>
                </a:ext>
              </a:extLst>
            </p:cNvPr>
            <p:cNvGrpSpPr/>
            <p:nvPr userDrawn="1"/>
          </p:nvGrpSpPr>
          <p:grpSpPr>
            <a:xfrm>
              <a:off x="-6852" y="6308547"/>
              <a:ext cx="12198852" cy="331976"/>
              <a:chOff x="0" y="6075349"/>
              <a:chExt cx="14993765" cy="372433"/>
            </a:xfrm>
          </p:grpSpPr>
          <p:sp>
            <p:nvSpPr>
              <p:cNvPr id="5" name="Freeform: Shape 4">
                <a:extLst>
                  <a:ext uri="{FF2B5EF4-FFF2-40B4-BE49-F238E27FC236}">
                    <a16:creationId xmlns:a16="http://schemas.microsoft.com/office/drawing/2014/main" id="{03CB199B-17BC-42FF-ABAE-65318E81A21C}"/>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28BA6EEB-05D1-46A7-B741-72E78D167219}"/>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148973A0-7628-4247-A4D5-E417047847F8}"/>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45CCEEA8-9997-4DA3-8000-42F35A9F8323}"/>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C26DF4E0-D9A0-4717-86CE-9345E7B5896E}"/>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5DD5176F-1C94-4BAF-BDCB-3F77577DBEF0}"/>
                  </a:ext>
                </a:extLst>
              </p:cNvPr>
              <p:cNvSpPr/>
              <p:nvPr/>
            </p:nvSpPr>
            <p:spPr>
              <a:xfrm>
                <a:off x="9378682" y="6075354"/>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7D143FAC-C3D1-4CED-8279-2E34AF41F1BC}"/>
                  </a:ext>
                </a:extLst>
              </p:cNvPr>
              <p:cNvSpPr/>
              <p:nvPr userDrawn="1"/>
            </p:nvSpPr>
            <p:spPr>
              <a:xfrm>
                <a:off x="11245325" y="6075350"/>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7AC8D7A4-3FF6-43AD-BC35-73681334A5F1}"/>
                  </a:ext>
                </a:extLst>
              </p:cNvPr>
              <p:cNvSpPr/>
              <p:nvPr userDrawn="1"/>
            </p:nvSpPr>
            <p:spPr>
              <a:xfrm>
                <a:off x="13111968" y="6075350"/>
                <a:ext cx="1881797" cy="372429"/>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E135883E-310A-4C68-AB04-1E7BE091CEB2}"/>
                  </a:ext>
                </a:extLst>
              </p:cNvPr>
              <p:cNvSpPr/>
              <p:nvPr userDrawn="1"/>
            </p:nvSpPr>
            <p:spPr>
              <a:xfrm>
                <a:off x="14101274" y="6075350"/>
                <a:ext cx="794662" cy="372429"/>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 name="connsiteX0" fmla="*/ 1401128 w 1401128"/>
                  <a:gd name="connsiteY0" fmla="*/ 263843 h 372428"/>
                  <a:gd name="connsiteX1" fmla="*/ 1107758 w 1401128"/>
                  <a:gd name="connsiteY1" fmla="*/ 263843 h 372428"/>
                  <a:gd name="connsiteX2" fmla="*/ 1080136 w 1401128"/>
                  <a:gd name="connsiteY2" fmla="*/ 301943 h 372428"/>
                  <a:gd name="connsiteX3" fmla="*/ 1040130 w 1401128"/>
                  <a:gd name="connsiteY3" fmla="*/ 132398 h 372428"/>
                  <a:gd name="connsiteX4" fmla="*/ 1003936 w 1401128"/>
                  <a:gd name="connsiteY4" fmla="*/ 263843 h 372428"/>
                  <a:gd name="connsiteX5" fmla="*/ 916305 w 1401128"/>
                  <a:gd name="connsiteY5" fmla="*/ 263843 h 372428"/>
                  <a:gd name="connsiteX6" fmla="*/ 902970 w 1401128"/>
                  <a:gd name="connsiteY6" fmla="*/ 314325 h 372428"/>
                  <a:gd name="connsiteX7" fmla="*/ 879158 w 1401128"/>
                  <a:gd name="connsiteY7" fmla="*/ 256223 h 372428"/>
                  <a:gd name="connsiteX8" fmla="*/ 855345 w 1401128"/>
                  <a:gd name="connsiteY8" fmla="*/ 300990 h 372428"/>
                  <a:gd name="connsiteX9" fmla="*/ 810578 w 1401128"/>
                  <a:gd name="connsiteY9" fmla="*/ 0 h 372428"/>
                  <a:gd name="connsiteX10" fmla="*/ 755333 w 1401128"/>
                  <a:gd name="connsiteY10" fmla="*/ 372428 h 372428"/>
                  <a:gd name="connsiteX11" fmla="*/ 734378 w 1401128"/>
                  <a:gd name="connsiteY11" fmla="*/ 263843 h 372428"/>
                  <a:gd name="connsiteX12" fmla="*/ 508636 w 1401128"/>
                  <a:gd name="connsiteY12" fmla="*/ 263843 h 372428"/>
                  <a:gd name="connsiteX13" fmla="*/ 479108 w 1401128"/>
                  <a:gd name="connsiteY13" fmla="*/ 322898 h 372428"/>
                  <a:gd name="connsiteX14" fmla="*/ 443865 w 1401128"/>
                  <a:gd name="connsiteY14" fmla="*/ 129540 h 372428"/>
                  <a:gd name="connsiteX15" fmla="*/ 401003 w 1401128"/>
                  <a:gd name="connsiteY15" fmla="*/ 263843 h 372428"/>
                  <a:gd name="connsiteX16" fmla="*/ 314325 w 1401128"/>
                  <a:gd name="connsiteY16" fmla="*/ 263843 h 372428"/>
                  <a:gd name="connsiteX17" fmla="*/ 289561 w 1401128"/>
                  <a:gd name="connsiteY17" fmla="*/ 300990 h 372428"/>
                  <a:gd name="connsiteX18" fmla="*/ 263843 w 1401128"/>
                  <a:gd name="connsiteY18" fmla="*/ 254318 h 372428"/>
                  <a:gd name="connsiteX19" fmla="*/ 230505 w 1401128"/>
                  <a:gd name="connsiteY19" fmla="*/ 315278 h 372428"/>
                  <a:gd name="connsiteX20" fmla="*/ 199073 w 1401128"/>
                  <a:gd name="connsiteY20" fmla="*/ 51435 h 372428"/>
                  <a:gd name="connsiteX21" fmla="*/ 158115 w 1401128"/>
                  <a:gd name="connsiteY21" fmla="*/ 356235 h 372428"/>
                  <a:gd name="connsiteX22" fmla="*/ 130493 w 1401128"/>
                  <a:gd name="connsiteY22" fmla="*/ 263843 h 372428"/>
                  <a:gd name="connsiteX23" fmla="*/ 60961 w 1401128"/>
                  <a:gd name="connsiteY23" fmla="*/ 263843 h 372428"/>
                  <a:gd name="connsiteX24" fmla="*/ 32386 w 1401128"/>
                  <a:gd name="connsiteY24" fmla="*/ 216218 h 372428"/>
                  <a:gd name="connsiteX25" fmla="*/ 0 w 1401128"/>
                  <a:gd name="connsiteY25" fmla="*/ 263843 h 372428"/>
                  <a:gd name="connsiteX0" fmla="*/ 1368742 w 1368742"/>
                  <a:gd name="connsiteY0" fmla="*/ 263843 h 372428"/>
                  <a:gd name="connsiteX1" fmla="*/ 1075372 w 1368742"/>
                  <a:gd name="connsiteY1" fmla="*/ 263843 h 372428"/>
                  <a:gd name="connsiteX2" fmla="*/ 1047750 w 1368742"/>
                  <a:gd name="connsiteY2" fmla="*/ 301943 h 372428"/>
                  <a:gd name="connsiteX3" fmla="*/ 1007744 w 1368742"/>
                  <a:gd name="connsiteY3" fmla="*/ 132398 h 372428"/>
                  <a:gd name="connsiteX4" fmla="*/ 971550 w 1368742"/>
                  <a:gd name="connsiteY4" fmla="*/ 263843 h 372428"/>
                  <a:gd name="connsiteX5" fmla="*/ 883919 w 1368742"/>
                  <a:gd name="connsiteY5" fmla="*/ 263843 h 372428"/>
                  <a:gd name="connsiteX6" fmla="*/ 870584 w 1368742"/>
                  <a:gd name="connsiteY6" fmla="*/ 314325 h 372428"/>
                  <a:gd name="connsiteX7" fmla="*/ 846772 w 1368742"/>
                  <a:gd name="connsiteY7" fmla="*/ 256223 h 372428"/>
                  <a:gd name="connsiteX8" fmla="*/ 822959 w 1368742"/>
                  <a:gd name="connsiteY8" fmla="*/ 300990 h 372428"/>
                  <a:gd name="connsiteX9" fmla="*/ 778192 w 1368742"/>
                  <a:gd name="connsiteY9" fmla="*/ 0 h 372428"/>
                  <a:gd name="connsiteX10" fmla="*/ 722947 w 1368742"/>
                  <a:gd name="connsiteY10" fmla="*/ 372428 h 372428"/>
                  <a:gd name="connsiteX11" fmla="*/ 701992 w 1368742"/>
                  <a:gd name="connsiteY11" fmla="*/ 263843 h 372428"/>
                  <a:gd name="connsiteX12" fmla="*/ 476250 w 1368742"/>
                  <a:gd name="connsiteY12" fmla="*/ 263843 h 372428"/>
                  <a:gd name="connsiteX13" fmla="*/ 446722 w 1368742"/>
                  <a:gd name="connsiteY13" fmla="*/ 322898 h 372428"/>
                  <a:gd name="connsiteX14" fmla="*/ 411479 w 1368742"/>
                  <a:gd name="connsiteY14" fmla="*/ 129540 h 372428"/>
                  <a:gd name="connsiteX15" fmla="*/ 368617 w 1368742"/>
                  <a:gd name="connsiteY15" fmla="*/ 263843 h 372428"/>
                  <a:gd name="connsiteX16" fmla="*/ 281939 w 1368742"/>
                  <a:gd name="connsiteY16" fmla="*/ 263843 h 372428"/>
                  <a:gd name="connsiteX17" fmla="*/ 257175 w 1368742"/>
                  <a:gd name="connsiteY17" fmla="*/ 300990 h 372428"/>
                  <a:gd name="connsiteX18" fmla="*/ 231457 w 1368742"/>
                  <a:gd name="connsiteY18" fmla="*/ 254318 h 372428"/>
                  <a:gd name="connsiteX19" fmla="*/ 198119 w 1368742"/>
                  <a:gd name="connsiteY19" fmla="*/ 315278 h 372428"/>
                  <a:gd name="connsiteX20" fmla="*/ 166687 w 1368742"/>
                  <a:gd name="connsiteY20" fmla="*/ 51435 h 372428"/>
                  <a:gd name="connsiteX21" fmla="*/ 125729 w 1368742"/>
                  <a:gd name="connsiteY21" fmla="*/ 356235 h 372428"/>
                  <a:gd name="connsiteX22" fmla="*/ 98107 w 1368742"/>
                  <a:gd name="connsiteY22" fmla="*/ 263843 h 372428"/>
                  <a:gd name="connsiteX23" fmla="*/ 28575 w 1368742"/>
                  <a:gd name="connsiteY23" fmla="*/ 263843 h 372428"/>
                  <a:gd name="connsiteX24" fmla="*/ 0 w 1368742"/>
                  <a:gd name="connsiteY24" fmla="*/ 216218 h 372428"/>
                  <a:gd name="connsiteX0" fmla="*/ 1340168 w 1340168"/>
                  <a:gd name="connsiteY0" fmla="*/ 263843 h 372428"/>
                  <a:gd name="connsiteX1" fmla="*/ 1046798 w 1340168"/>
                  <a:gd name="connsiteY1" fmla="*/ 263843 h 372428"/>
                  <a:gd name="connsiteX2" fmla="*/ 1019176 w 1340168"/>
                  <a:gd name="connsiteY2" fmla="*/ 301943 h 372428"/>
                  <a:gd name="connsiteX3" fmla="*/ 979170 w 1340168"/>
                  <a:gd name="connsiteY3" fmla="*/ 132398 h 372428"/>
                  <a:gd name="connsiteX4" fmla="*/ 942976 w 1340168"/>
                  <a:gd name="connsiteY4" fmla="*/ 263843 h 372428"/>
                  <a:gd name="connsiteX5" fmla="*/ 855345 w 1340168"/>
                  <a:gd name="connsiteY5" fmla="*/ 263843 h 372428"/>
                  <a:gd name="connsiteX6" fmla="*/ 842010 w 1340168"/>
                  <a:gd name="connsiteY6" fmla="*/ 314325 h 372428"/>
                  <a:gd name="connsiteX7" fmla="*/ 818198 w 1340168"/>
                  <a:gd name="connsiteY7" fmla="*/ 256223 h 372428"/>
                  <a:gd name="connsiteX8" fmla="*/ 794385 w 1340168"/>
                  <a:gd name="connsiteY8" fmla="*/ 300990 h 372428"/>
                  <a:gd name="connsiteX9" fmla="*/ 749618 w 1340168"/>
                  <a:gd name="connsiteY9" fmla="*/ 0 h 372428"/>
                  <a:gd name="connsiteX10" fmla="*/ 694373 w 1340168"/>
                  <a:gd name="connsiteY10" fmla="*/ 372428 h 372428"/>
                  <a:gd name="connsiteX11" fmla="*/ 673418 w 1340168"/>
                  <a:gd name="connsiteY11" fmla="*/ 263843 h 372428"/>
                  <a:gd name="connsiteX12" fmla="*/ 447676 w 1340168"/>
                  <a:gd name="connsiteY12" fmla="*/ 263843 h 372428"/>
                  <a:gd name="connsiteX13" fmla="*/ 418148 w 1340168"/>
                  <a:gd name="connsiteY13" fmla="*/ 322898 h 372428"/>
                  <a:gd name="connsiteX14" fmla="*/ 382905 w 1340168"/>
                  <a:gd name="connsiteY14" fmla="*/ 129540 h 372428"/>
                  <a:gd name="connsiteX15" fmla="*/ 340043 w 1340168"/>
                  <a:gd name="connsiteY15" fmla="*/ 263843 h 372428"/>
                  <a:gd name="connsiteX16" fmla="*/ 253365 w 1340168"/>
                  <a:gd name="connsiteY16" fmla="*/ 263843 h 372428"/>
                  <a:gd name="connsiteX17" fmla="*/ 228601 w 1340168"/>
                  <a:gd name="connsiteY17" fmla="*/ 300990 h 372428"/>
                  <a:gd name="connsiteX18" fmla="*/ 202883 w 1340168"/>
                  <a:gd name="connsiteY18" fmla="*/ 254318 h 372428"/>
                  <a:gd name="connsiteX19" fmla="*/ 169545 w 1340168"/>
                  <a:gd name="connsiteY19" fmla="*/ 315278 h 372428"/>
                  <a:gd name="connsiteX20" fmla="*/ 138113 w 1340168"/>
                  <a:gd name="connsiteY20" fmla="*/ 51435 h 372428"/>
                  <a:gd name="connsiteX21" fmla="*/ 97155 w 1340168"/>
                  <a:gd name="connsiteY21" fmla="*/ 356235 h 372428"/>
                  <a:gd name="connsiteX22" fmla="*/ 69533 w 1340168"/>
                  <a:gd name="connsiteY22" fmla="*/ 263843 h 372428"/>
                  <a:gd name="connsiteX23" fmla="*/ 1 w 1340168"/>
                  <a:gd name="connsiteY23" fmla="*/ 263843 h 372428"/>
                  <a:gd name="connsiteX0" fmla="*/ 1270635 w 1270635"/>
                  <a:gd name="connsiteY0" fmla="*/ 263843 h 372428"/>
                  <a:gd name="connsiteX1" fmla="*/ 977265 w 1270635"/>
                  <a:gd name="connsiteY1" fmla="*/ 263843 h 372428"/>
                  <a:gd name="connsiteX2" fmla="*/ 949643 w 1270635"/>
                  <a:gd name="connsiteY2" fmla="*/ 301943 h 372428"/>
                  <a:gd name="connsiteX3" fmla="*/ 909637 w 1270635"/>
                  <a:gd name="connsiteY3" fmla="*/ 132398 h 372428"/>
                  <a:gd name="connsiteX4" fmla="*/ 873443 w 1270635"/>
                  <a:gd name="connsiteY4" fmla="*/ 263843 h 372428"/>
                  <a:gd name="connsiteX5" fmla="*/ 785812 w 1270635"/>
                  <a:gd name="connsiteY5" fmla="*/ 263843 h 372428"/>
                  <a:gd name="connsiteX6" fmla="*/ 772477 w 1270635"/>
                  <a:gd name="connsiteY6" fmla="*/ 314325 h 372428"/>
                  <a:gd name="connsiteX7" fmla="*/ 748665 w 1270635"/>
                  <a:gd name="connsiteY7" fmla="*/ 256223 h 372428"/>
                  <a:gd name="connsiteX8" fmla="*/ 724852 w 1270635"/>
                  <a:gd name="connsiteY8" fmla="*/ 300990 h 372428"/>
                  <a:gd name="connsiteX9" fmla="*/ 680085 w 1270635"/>
                  <a:gd name="connsiteY9" fmla="*/ 0 h 372428"/>
                  <a:gd name="connsiteX10" fmla="*/ 624840 w 1270635"/>
                  <a:gd name="connsiteY10" fmla="*/ 372428 h 372428"/>
                  <a:gd name="connsiteX11" fmla="*/ 603885 w 1270635"/>
                  <a:gd name="connsiteY11" fmla="*/ 263843 h 372428"/>
                  <a:gd name="connsiteX12" fmla="*/ 378143 w 1270635"/>
                  <a:gd name="connsiteY12" fmla="*/ 263843 h 372428"/>
                  <a:gd name="connsiteX13" fmla="*/ 348615 w 1270635"/>
                  <a:gd name="connsiteY13" fmla="*/ 322898 h 372428"/>
                  <a:gd name="connsiteX14" fmla="*/ 313372 w 1270635"/>
                  <a:gd name="connsiteY14" fmla="*/ 129540 h 372428"/>
                  <a:gd name="connsiteX15" fmla="*/ 270510 w 1270635"/>
                  <a:gd name="connsiteY15" fmla="*/ 263843 h 372428"/>
                  <a:gd name="connsiteX16" fmla="*/ 183832 w 1270635"/>
                  <a:gd name="connsiteY16" fmla="*/ 263843 h 372428"/>
                  <a:gd name="connsiteX17" fmla="*/ 159068 w 1270635"/>
                  <a:gd name="connsiteY17" fmla="*/ 300990 h 372428"/>
                  <a:gd name="connsiteX18" fmla="*/ 133350 w 1270635"/>
                  <a:gd name="connsiteY18" fmla="*/ 254318 h 372428"/>
                  <a:gd name="connsiteX19" fmla="*/ 100012 w 1270635"/>
                  <a:gd name="connsiteY19" fmla="*/ 315278 h 372428"/>
                  <a:gd name="connsiteX20" fmla="*/ 68580 w 1270635"/>
                  <a:gd name="connsiteY20" fmla="*/ 51435 h 372428"/>
                  <a:gd name="connsiteX21" fmla="*/ 27622 w 1270635"/>
                  <a:gd name="connsiteY21" fmla="*/ 356235 h 372428"/>
                  <a:gd name="connsiteX22" fmla="*/ 0 w 1270635"/>
                  <a:gd name="connsiteY22" fmla="*/ 263843 h 372428"/>
                  <a:gd name="connsiteX0" fmla="*/ 1243013 w 1243013"/>
                  <a:gd name="connsiteY0" fmla="*/ 263843 h 372428"/>
                  <a:gd name="connsiteX1" fmla="*/ 949643 w 1243013"/>
                  <a:gd name="connsiteY1" fmla="*/ 263843 h 372428"/>
                  <a:gd name="connsiteX2" fmla="*/ 922021 w 1243013"/>
                  <a:gd name="connsiteY2" fmla="*/ 301943 h 372428"/>
                  <a:gd name="connsiteX3" fmla="*/ 882015 w 1243013"/>
                  <a:gd name="connsiteY3" fmla="*/ 132398 h 372428"/>
                  <a:gd name="connsiteX4" fmla="*/ 845821 w 1243013"/>
                  <a:gd name="connsiteY4" fmla="*/ 263843 h 372428"/>
                  <a:gd name="connsiteX5" fmla="*/ 758190 w 1243013"/>
                  <a:gd name="connsiteY5" fmla="*/ 263843 h 372428"/>
                  <a:gd name="connsiteX6" fmla="*/ 744855 w 1243013"/>
                  <a:gd name="connsiteY6" fmla="*/ 314325 h 372428"/>
                  <a:gd name="connsiteX7" fmla="*/ 721043 w 1243013"/>
                  <a:gd name="connsiteY7" fmla="*/ 256223 h 372428"/>
                  <a:gd name="connsiteX8" fmla="*/ 697230 w 1243013"/>
                  <a:gd name="connsiteY8" fmla="*/ 300990 h 372428"/>
                  <a:gd name="connsiteX9" fmla="*/ 652463 w 1243013"/>
                  <a:gd name="connsiteY9" fmla="*/ 0 h 372428"/>
                  <a:gd name="connsiteX10" fmla="*/ 597218 w 1243013"/>
                  <a:gd name="connsiteY10" fmla="*/ 372428 h 372428"/>
                  <a:gd name="connsiteX11" fmla="*/ 576263 w 1243013"/>
                  <a:gd name="connsiteY11" fmla="*/ 263843 h 372428"/>
                  <a:gd name="connsiteX12" fmla="*/ 350521 w 1243013"/>
                  <a:gd name="connsiteY12" fmla="*/ 263843 h 372428"/>
                  <a:gd name="connsiteX13" fmla="*/ 320993 w 1243013"/>
                  <a:gd name="connsiteY13" fmla="*/ 322898 h 372428"/>
                  <a:gd name="connsiteX14" fmla="*/ 285750 w 1243013"/>
                  <a:gd name="connsiteY14" fmla="*/ 129540 h 372428"/>
                  <a:gd name="connsiteX15" fmla="*/ 242888 w 1243013"/>
                  <a:gd name="connsiteY15" fmla="*/ 263843 h 372428"/>
                  <a:gd name="connsiteX16" fmla="*/ 156210 w 1243013"/>
                  <a:gd name="connsiteY16" fmla="*/ 263843 h 372428"/>
                  <a:gd name="connsiteX17" fmla="*/ 131446 w 1243013"/>
                  <a:gd name="connsiteY17" fmla="*/ 300990 h 372428"/>
                  <a:gd name="connsiteX18" fmla="*/ 105728 w 1243013"/>
                  <a:gd name="connsiteY18" fmla="*/ 254318 h 372428"/>
                  <a:gd name="connsiteX19" fmla="*/ 72390 w 1243013"/>
                  <a:gd name="connsiteY19" fmla="*/ 315278 h 372428"/>
                  <a:gd name="connsiteX20" fmla="*/ 40958 w 1243013"/>
                  <a:gd name="connsiteY20" fmla="*/ 51435 h 372428"/>
                  <a:gd name="connsiteX21" fmla="*/ 0 w 1243013"/>
                  <a:gd name="connsiteY21" fmla="*/ 356235 h 372428"/>
                  <a:gd name="connsiteX0" fmla="*/ 1202055 w 1202055"/>
                  <a:gd name="connsiteY0" fmla="*/ 263843 h 372428"/>
                  <a:gd name="connsiteX1" fmla="*/ 908685 w 1202055"/>
                  <a:gd name="connsiteY1" fmla="*/ 263843 h 372428"/>
                  <a:gd name="connsiteX2" fmla="*/ 881063 w 1202055"/>
                  <a:gd name="connsiteY2" fmla="*/ 301943 h 372428"/>
                  <a:gd name="connsiteX3" fmla="*/ 841057 w 1202055"/>
                  <a:gd name="connsiteY3" fmla="*/ 132398 h 372428"/>
                  <a:gd name="connsiteX4" fmla="*/ 804863 w 1202055"/>
                  <a:gd name="connsiteY4" fmla="*/ 263843 h 372428"/>
                  <a:gd name="connsiteX5" fmla="*/ 717232 w 1202055"/>
                  <a:gd name="connsiteY5" fmla="*/ 263843 h 372428"/>
                  <a:gd name="connsiteX6" fmla="*/ 703897 w 1202055"/>
                  <a:gd name="connsiteY6" fmla="*/ 314325 h 372428"/>
                  <a:gd name="connsiteX7" fmla="*/ 680085 w 1202055"/>
                  <a:gd name="connsiteY7" fmla="*/ 256223 h 372428"/>
                  <a:gd name="connsiteX8" fmla="*/ 656272 w 1202055"/>
                  <a:gd name="connsiteY8" fmla="*/ 300990 h 372428"/>
                  <a:gd name="connsiteX9" fmla="*/ 611505 w 1202055"/>
                  <a:gd name="connsiteY9" fmla="*/ 0 h 372428"/>
                  <a:gd name="connsiteX10" fmla="*/ 556260 w 1202055"/>
                  <a:gd name="connsiteY10" fmla="*/ 372428 h 372428"/>
                  <a:gd name="connsiteX11" fmla="*/ 535305 w 1202055"/>
                  <a:gd name="connsiteY11" fmla="*/ 263843 h 372428"/>
                  <a:gd name="connsiteX12" fmla="*/ 309563 w 1202055"/>
                  <a:gd name="connsiteY12" fmla="*/ 263843 h 372428"/>
                  <a:gd name="connsiteX13" fmla="*/ 280035 w 1202055"/>
                  <a:gd name="connsiteY13" fmla="*/ 322898 h 372428"/>
                  <a:gd name="connsiteX14" fmla="*/ 244792 w 1202055"/>
                  <a:gd name="connsiteY14" fmla="*/ 129540 h 372428"/>
                  <a:gd name="connsiteX15" fmla="*/ 201930 w 1202055"/>
                  <a:gd name="connsiteY15" fmla="*/ 263843 h 372428"/>
                  <a:gd name="connsiteX16" fmla="*/ 115252 w 1202055"/>
                  <a:gd name="connsiteY16" fmla="*/ 263843 h 372428"/>
                  <a:gd name="connsiteX17" fmla="*/ 90488 w 1202055"/>
                  <a:gd name="connsiteY17" fmla="*/ 300990 h 372428"/>
                  <a:gd name="connsiteX18" fmla="*/ 64770 w 1202055"/>
                  <a:gd name="connsiteY18" fmla="*/ 254318 h 372428"/>
                  <a:gd name="connsiteX19" fmla="*/ 31432 w 1202055"/>
                  <a:gd name="connsiteY19" fmla="*/ 315278 h 372428"/>
                  <a:gd name="connsiteX20" fmla="*/ 0 w 1202055"/>
                  <a:gd name="connsiteY20" fmla="*/ 51435 h 372428"/>
                  <a:gd name="connsiteX0" fmla="*/ 1170623 w 1170623"/>
                  <a:gd name="connsiteY0" fmla="*/ 263843 h 372428"/>
                  <a:gd name="connsiteX1" fmla="*/ 877253 w 1170623"/>
                  <a:gd name="connsiteY1" fmla="*/ 263843 h 372428"/>
                  <a:gd name="connsiteX2" fmla="*/ 849631 w 1170623"/>
                  <a:gd name="connsiteY2" fmla="*/ 301943 h 372428"/>
                  <a:gd name="connsiteX3" fmla="*/ 809625 w 1170623"/>
                  <a:gd name="connsiteY3" fmla="*/ 132398 h 372428"/>
                  <a:gd name="connsiteX4" fmla="*/ 773431 w 1170623"/>
                  <a:gd name="connsiteY4" fmla="*/ 263843 h 372428"/>
                  <a:gd name="connsiteX5" fmla="*/ 685800 w 1170623"/>
                  <a:gd name="connsiteY5" fmla="*/ 263843 h 372428"/>
                  <a:gd name="connsiteX6" fmla="*/ 672465 w 1170623"/>
                  <a:gd name="connsiteY6" fmla="*/ 314325 h 372428"/>
                  <a:gd name="connsiteX7" fmla="*/ 648653 w 1170623"/>
                  <a:gd name="connsiteY7" fmla="*/ 256223 h 372428"/>
                  <a:gd name="connsiteX8" fmla="*/ 624840 w 1170623"/>
                  <a:gd name="connsiteY8" fmla="*/ 300990 h 372428"/>
                  <a:gd name="connsiteX9" fmla="*/ 580073 w 1170623"/>
                  <a:gd name="connsiteY9" fmla="*/ 0 h 372428"/>
                  <a:gd name="connsiteX10" fmla="*/ 524828 w 1170623"/>
                  <a:gd name="connsiteY10" fmla="*/ 372428 h 372428"/>
                  <a:gd name="connsiteX11" fmla="*/ 503873 w 1170623"/>
                  <a:gd name="connsiteY11" fmla="*/ 263843 h 372428"/>
                  <a:gd name="connsiteX12" fmla="*/ 278131 w 1170623"/>
                  <a:gd name="connsiteY12" fmla="*/ 263843 h 372428"/>
                  <a:gd name="connsiteX13" fmla="*/ 248603 w 1170623"/>
                  <a:gd name="connsiteY13" fmla="*/ 322898 h 372428"/>
                  <a:gd name="connsiteX14" fmla="*/ 213360 w 1170623"/>
                  <a:gd name="connsiteY14" fmla="*/ 129540 h 372428"/>
                  <a:gd name="connsiteX15" fmla="*/ 170498 w 1170623"/>
                  <a:gd name="connsiteY15" fmla="*/ 263843 h 372428"/>
                  <a:gd name="connsiteX16" fmla="*/ 83820 w 1170623"/>
                  <a:gd name="connsiteY16" fmla="*/ 263843 h 372428"/>
                  <a:gd name="connsiteX17" fmla="*/ 59056 w 1170623"/>
                  <a:gd name="connsiteY17" fmla="*/ 300990 h 372428"/>
                  <a:gd name="connsiteX18" fmla="*/ 33338 w 1170623"/>
                  <a:gd name="connsiteY18" fmla="*/ 254318 h 372428"/>
                  <a:gd name="connsiteX19" fmla="*/ 0 w 1170623"/>
                  <a:gd name="connsiteY19" fmla="*/ 315278 h 372428"/>
                  <a:gd name="connsiteX0" fmla="*/ 1137285 w 1137285"/>
                  <a:gd name="connsiteY0" fmla="*/ 263843 h 372428"/>
                  <a:gd name="connsiteX1" fmla="*/ 843915 w 1137285"/>
                  <a:gd name="connsiteY1" fmla="*/ 263843 h 372428"/>
                  <a:gd name="connsiteX2" fmla="*/ 816293 w 1137285"/>
                  <a:gd name="connsiteY2" fmla="*/ 301943 h 372428"/>
                  <a:gd name="connsiteX3" fmla="*/ 776287 w 1137285"/>
                  <a:gd name="connsiteY3" fmla="*/ 132398 h 372428"/>
                  <a:gd name="connsiteX4" fmla="*/ 740093 w 1137285"/>
                  <a:gd name="connsiteY4" fmla="*/ 263843 h 372428"/>
                  <a:gd name="connsiteX5" fmla="*/ 652462 w 1137285"/>
                  <a:gd name="connsiteY5" fmla="*/ 263843 h 372428"/>
                  <a:gd name="connsiteX6" fmla="*/ 639127 w 1137285"/>
                  <a:gd name="connsiteY6" fmla="*/ 314325 h 372428"/>
                  <a:gd name="connsiteX7" fmla="*/ 615315 w 1137285"/>
                  <a:gd name="connsiteY7" fmla="*/ 256223 h 372428"/>
                  <a:gd name="connsiteX8" fmla="*/ 591502 w 1137285"/>
                  <a:gd name="connsiteY8" fmla="*/ 300990 h 372428"/>
                  <a:gd name="connsiteX9" fmla="*/ 546735 w 1137285"/>
                  <a:gd name="connsiteY9" fmla="*/ 0 h 372428"/>
                  <a:gd name="connsiteX10" fmla="*/ 491490 w 1137285"/>
                  <a:gd name="connsiteY10" fmla="*/ 372428 h 372428"/>
                  <a:gd name="connsiteX11" fmla="*/ 470535 w 1137285"/>
                  <a:gd name="connsiteY11" fmla="*/ 263843 h 372428"/>
                  <a:gd name="connsiteX12" fmla="*/ 244793 w 1137285"/>
                  <a:gd name="connsiteY12" fmla="*/ 263843 h 372428"/>
                  <a:gd name="connsiteX13" fmla="*/ 215265 w 1137285"/>
                  <a:gd name="connsiteY13" fmla="*/ 322898 h 372428"/>
                  <a:gd name="connsiteX14" fmla="*/ 180022 w 1137285"/>
                  <a:gd name="connsiteY14" fmla="*/ 129540 h 372428"/>
                  <a:gd name="connsiteX15" fmla="*/ 137160 w 1137285"/>
                  <a:gd name="connsiteY15" fmla="*/ 263843 h 372428"/>
                  <a:gd name="connsiteX16" fmla="*/ 50482 w 1137285"/>
                  <a:gd name="connsiteY16" fmla="*/ 263843 h 372428"/>
                  <a:gd name="connsiteX17" fmla="*/ 25718 w 1137285"/>
                  <a:gd name="connsiteY17" fmla="*/ 300990 h 372428"/>
                  <a:gd name="connsiteX18" fmla="*/ 0 w 1137285"/>
                  <a:gd name="connsiteY18" fmla="*/ 254318 h 372428"/>
                  <a:gd name="connsiteX0" fmla="*/ 1111567 w 1111567"/>
                  <a:gd name="connsiteY0" fmla="*/ 263843 h 372428"/>
                  <a:gd name="connsiteX1" fmla="*/ 818197 w 1111567"/>
                  <a:gd name="connsiteY1" fmla="*/ 263843 h 372428"/>
                  <a:gd name="connsiteX2" fmla="*/ 790575 w 1111567"/>
                  <a:gd name="connsiteY2" fmla="*/ 301943 h 372428"/>
                  <a:gd name="connsiteX3" fmla="*/ 750569 w 1111567"/>
                  <a:gd name="connsiteY3" fmla="*/ 132398 h 372428"/>
                  <a:gd name="connsiteX4" fmla="*/ 714375 w 1111567"/>
                  <a:gd name="connsiteY4" fmla="*/ 263843 h 372428"/>
                  <a:gd name="connsiteX5" fmla="*/ 626744 w 1111567"/>
                  <a:gd name="connsiteY5" fmla="*/ 263843 h 372428"/>
                  <a:gd name="connsiteX6" fmla="*/ 613409 w 1111567"/>
                  <a:gd name="connsiteY6" fmla="*/ 314325 h 372428"/>
                  <a:gd name="connsiteX7" fmla="*/ 589597 w 1111567"/>
                  <a:gd name="connsiteY7" fmla="*/ 256223 h 372428"/>
                  <a:gd name="connsiteX8" fmla="*/ 565784 w 1111567"/>
                  <a:gd name="connsiteY8" fmla="*/ 300990 h 372428"/>
                  <a:gd name="connsiteX9" fmla="*/ 521017 w 1111567"/>
                  <a:gd name="connsiteY9" fmla="*/ 0 h 372428"/>
                  <a:gd name="connsiteX10" fmla="*/ 465772 w 1111567"/>
                  <a:gd name="connsiteY10" fmla="*/ 372428 h 372428"/>
                  <a:gd name="connsiteX11" fmla="*/ 444817 w 1111567"/>
                  <a:gd name="connsiteY11" fmla="*/ 263843 h 372428"/>
                  <a:gd name="connsiteX12" fmla="*/ 219075 w 1111567"/>
                  <a:gd name="connsiteY12" fmla="*/ 263843 h 372428"/>
                  <a:gd name="connsiteX13" fmla="*/ 189547 w 1111567"/>
                  <a:gd name="connsiteY13" fmla="*/ 322898 h 372428"/>
                  <a:gd name="connsiteX14" fmla="*/ 154304 w 1111567"/>
                  <a:gd name="connsiteY14" fmla="*/ 129540 h 372428"/>
                  <a:gd name="connsiteX15" fmla="*/ 111442 w 1111567"/>
                  <a:gd name="connsiteY15" fmla="*/ 263843 h 372428"/>
                  <a:gd name="connsiteX16" fmla="*/ 24764 w 1111567"/>
                  <a:gd name="connsiteY16" fmla="*/ 263843 h 372428"/>
                  <a:gd name="connsiteX17" fmla="*/ 0 w 1111567"/>
                  <a:gd name="connsiteY17" fmla="*/ 300990 h 372428"/>
                  <a:gd name="connsiteX0" fmla="*/ 1086803 w 1086803"/>
                  <a:gd name="connsiteY0" fmla="*/ 263843 h 372428"/>
                  <a:gd name="connsiteX1" fmla="*/ 793433 w 1086803"/>
                  <a:gd name="connsiteY1" fmla="*/ 263843 h 372428"/>
                  <a:gd name="connsiteX2" fmla="*/ 765811 w 1086803"/>
                  <a:gd name="connsiteY2" fmla="*/ 301943 h 372428"/>
                  <a:gd name="connsiteX3" fmla="*/ 725805 w 1086803"/>
                  <a:gd name="connsiteY3" fmla="*/ 132398 h 372428"/>
                  <a:gd name="connsiteX4" fmla="*/ 689611 w 1086803"/>
                  <a:gd name="connsiteY4" fmla="*/ 263843 h 372428"/>
                  <a:gd name="connsiteX5" fmla="*/ 601980 w 1086803"/>
                  <a:gd name="connsiteY5" fmla="*/ 263843 h 372428"/>
                  <a:gd name="connsiteX6" fmla="*/ 588645 w 1086803"/>
                  <a:gd name="connsiteY6" fmla="*/ 314325 h 372428"/>
                  <a:gd name="connsiteX7" fmla="*/ 564833 w 1086803"/>
                  <a:gd name="connsiteY7" fmla="*/ 256223 h 372428"/>
                  <a:gd name="connsiteX8" fmla="*/ 541020 w 1086803"/>
                  <a:gd name="connsiteY8" fmla="*/ 300990 h 372428"/>
                  <a:gd name="connsiteX9" fmla="*/ 496253 w 1086803"/>
                  <a:gd name="connsiteY9" fmla="*/ 0 h 372428"/>
                  <a:gd name="connsiteX10" fmla="*/ 441008 w 1086803"/>
                  <a:gd name="connsiteY10" fmla="*/ 372428 h 372428"/>
                  <a:gd name="connsiteX11" fmla="*/ 420053 w 1086803"/>
                  <a:gd name="connsiteY11" fmla="*/ 263843 h 372428"/>
                  <a:gd name="connsiteX12" fmla="*/ 194311 w 1086803"/>
                  <a:gd name="connsiteY12" fmla="*/ 263843 h 372428"/>
                  <a:gd name="connsiteX13" fmla="*/ 164783 w 1086803"/>
                  <a:gd name="connsiteY13" fmla="*/ 322898 h 372428"/>
                  <a:gd name="connsiteX14" fmla="*/ 129540 w 1086803"/>
                  <a:gd name="connsiteY14" fmla="*/ 129540 h 372428"/>
                  <a:gd name="connsiteX15" fmla="*/ 86678 w 1086803"/>
                  <a:gd name="connsiteY15" fmla="*/ 263843 h 372428"/>
                  <a:gd name="connsiteX16" fmla="*/ 0 w 1086803"/>
                  <a:gd name="connsiteY16" fmla="*/ 263843 h 372428"/>
                  <a:gd name="connsiteX0" fmla="*/ 1000125 w 1000125"/>
                  <a:gd name="connsiteY0" fmla="*/ 263843 h 372428"/>
                  <a:gd name="connsiteX1" fmla="*/ 706755 w 1000125"/>
                  <a:gd name="connsiteY1" fmla="*/ 263843 h 372428"/>
                  <a:gd name="connsiteX2" fmla="*/ 679133 w 1000125"/>
                  <a:gd name="connsiteY2" fmla="*/ 301943 h 372428"/>
                  <a:gd name="connsiteX3" fmla="*/ 639127 w 1000125"/>
                  <a:gd name="connsiteY3" fmla="*/ 132398 h 372428"/>
                  <a:gd name="connsiteX4" fmla="*/ 602933 w 1000125"/>
                  <a:gd name="connsiteY4" fmla="*/ 263843 h 372428"/>
                  <a:gd name="connsiteX5" fmla="*/ 515302 w 1000125"/>
                  <a:gd name="connsiteY5" fmla="*/ 263843 h 372428"/>
                  <a:gd name="connsiteX6" fmla="*/ 501967 w 1000125"/>
                  <a:gd name="connsiteY6" fmla="*/ 314325 h 372428"/>
                  <a:gd name="connsiteX7" fmla="*/ 478155 w 1000125"/>
                  <a:gd name="connsiteY7" fmla="*/ 256223 h 372428"/>
                  <a:gd name="connsiteX8" fmla="*/ 454342 w 1000125"/>
                  <a:gd name="connsiteY8" fmla="*/ 300990 h 372428"/>
                  <a:gd name="connsiteX9" fmla="*/ 409575 w 1000125"/>
                  <a:gd name="connsiteY9" fmla="*/ 0 h 372428"/>
                  <a:gd name="connsiteX10" fmla="*/ 354330 w 1000125"/>
                  <a:gd name="connsiteY10" fmla="*/ 372428 h 372428"/>
                  <a:gd name="connsiteX11" fmla="*/ 333375 w 1000125"/>
                  <a:gd name="connsiteY11" fmla="*/ 263843 h 372428"/>
                  <a:gd name="connsiteX12" fmla="*/ 107633 w 1000125"/>
                  <a:gd name="connsiteY12" fmla="*/ 263843 h 372428"/>
                  <a:gd name="connsiteX13" fmla="*/ 78105 w 1000125"/>
                  <a:gd name="connsiteY13" fmla="*/ 322898 h 372428"/>
                  <a:gd name="connsiteX14" fmla="*/ 42862 w 1000125"/>
                  <a:gd name="connsiteY14" fmla="*/ 129540 h 372428"/>
                  <a:gd name="connsiteX15" fmla="*/ 0 w 1000125"/>
                  <a:gd name="connsiteY15" fmla="*/ 263843 h 372428"/>
                  <a:gd name="connsiteX0" fmla="*/ 957263 w 957263"/>
                  <a:gd name="connsiteY0" fmla="*/ 263843 h 372428"/>
                  <a:gd name="connsiteX1" fmla="*/ 663893 w 957263"/>
                  <a:gd name="connsiteY1" fmla="*/ 263843 h 372428"/>
                  <a:gd name="connsiteX2" fmla="*/ 636271 w 957263"/>
                  <a:gd name="connsiteY2" fmla="*/ 301943 h 372428"/>
                  <a:gd name="connsiteX3" fmla="*/ 596265 w 957263"/>
                  <a:gd name="connsiteY3" fmla="*/ 132398 h 372428"/>
                  <a:gd name="connsiteX4" fmla="*/ 560071 w 957263"/>
                  <a:gd name="connsiteY4" fmla="*/ 263843 h 372428"/>
                  <a:gd name="connsiteX5" fmla="*/ 472440 w 957263"/>
                  <a:gd name="connsiteY5" fmla="*/ 263843 h 372428"/>
                  <a:gd name="connsiteX6" fmla="*/ 459105 w 957263"/>
                  <a:gd name="connsiteY6" fmla="*/ 314325 h 372428"/>
                  <a:gd name="connsiteX7" fmla="*/ 435293 w 957263"/>
                  <a:gd name="connsiteY7" fmla="*/ 256223 h 372428"/>
                  <a:gd name="connsiteX8" fmla="*/ 411480 w 957263"/>
                  <a:gd name="connsiteY8" fmla="*/ 300990 h 372428"/>
                  <a:gd name="connsiteX9" fmla="*/ 366713 w 957263"/>
                  <a:gd name="connsiteY9" fmla="*/ 0 h 372428"/>
                  <a:gd name="connsiteX10" fmla="*/ 311468 w 957263"/>
                  <a:gd name="connsiteY10" fmla="*/ 372428 h 372428"/>
                  <a:gd name="connsiteX11" fmla="*/ 290513 w 957263"/>
                  <a:gd name="connsiteY11" fmla="*/ 263843 h 372428"/>
                  <a:gd name="connsiteX12" fmla="*/ 64771 w 957263"/>
                  <a:gd name="connsiteY12" fmla="*/ 263843 h 372428"/>
                  <a:gd name="connsiteX13" fmla="*/ 35243 w 957263"/>
                  <a:gd name="connsiteY13" fmla="*/ 322898 h 372428"/>
                  <a:gd name="connsiteX14" fmla="*/ 0 w 957263"/>
                  <a:gd name="connsiteY14" fmla="*/ 129540 h 372428"/>
                  <a:gd name="connsiteX0" fmla="*/ 922021 w 922021"/>
                  <a:gd name="connsiteY0" fmla="*/ 263843 h 372428"/>
                  <a:gd name="connsiteX1" fmla="*/ 628651 w 922021"/>
                  <a:gd name="connsiteY1" fmla="*/ 263843 h 372428"/>
                  <a:gd name="connsiteX2" fmla="*/ 601029 w 922021"/>
                  <a:gd name="connsiteY2" fmla="*/ 301943 h 372428"/>
                  <a:gd name="connsiteX3" fmla="*/ 561023 w 922021"/>
                  <a:gd name="connsiteY3" fmla="*/ 132398 h 372428"/>
                  <a:gd name="connsiteX4" fmla="*/ 524829 w 922021"/>
                  <a:gd name="connsiteY4" fmla="*/ 263843 h 372428"/>
                  <a:gd name="connsiteX5" fmla="*/ 437198 w 922021"/>
                  <a:gd name="connsiteY5" fmla="*/ 263843 h 372428"/>
                  <a:gd name="connsiteX6" fmla="*/ 423863 w 922021"/>
                  <a:gd name="connsiteY6" fmla="*/ 314325 h 372428"/>
                  <a:gd name="connsiteX7" fmla="*/ 400051 w 922021"/>
                  <a:gd name="connsiteY7" fmla="*/ 256223 h 372428"/>
                  <a:gd name="connsiteX8" fmla="*/ 376238 w 922021"/>
                  <a:gd name="connsiteY8" fmla="*/ 300990 h 372428"/>
                  <a:gd name="connsiteX9" fmla="*/ 331471 w 922021"/>
                  <a:gd name="connsiteY9" fmla="*/ 0 h 372428"/>
                  <a:gd name="connsiteX10" fmla="*/ 276226 w 922021"/>
                  <a:gd name="connsiteY10" fmla="*/ 372428 h 372428"/>
                  <a:gd name="connsiteX11" fmla="*/ 255271 w 922021"/>
                  <a:gd name="connsiteY11" fmla="*/ 263843 h 372428"/>
                  <a:gd name="connsiteX12" fmla="*/ 29529 w 922021"/>
                  <a:gd name="connsiteY12" fmla="*/ 263843 h 372428"/>
                  <a:gd name="connsiteX13" fmla="*/ 1 w 922021"/>
                  <a:gd name="connsiteY13" fmla="*/ 322898 h 372428"/>
                  <a:gd name="connsiteX0" fmla="*/ 892491 w 892491"/>
                  <a:gd name="connsiteY0" fmla="*/ 263843 h 372428"/>
                  <a:gd name="connsiteX1" fmla="*/ 599121 w 892491"/>
                  <a:gd name="connsiteY1" fmla="*/ 263843 h 372428"/>
                  <a:gd name="connsiteX2" fmla="*/ 571499 w 892491"/>
                  <a:gd name="connsiteY2" fmla="*/ 301943 h 372428"/>
                  <a:gd name="connsiteX3" fmla="*/ 531493 w 892491"/>
                  <a:gd name="connsiteY3" fmla="*/ 132398 h 372428"/>
                  <a:gd name="connsiteX4" fmla="*/ 495299 w 892491"/>
                  <a:gd name="connsiteY4" fmla="*/ 263843 h 372428"/>
                  <a:gd name="connsiteX5" fmla="*/ 407668 w 892491"/>
                  <a:gd name="connsiteY5" fmla="*/ 263843 h 372428"/>
                  <a:gd name="connsiteX6" fmla="*/ 394333 w 892491"/>
                  <a:gd name="connsiteY6" fmla="*/ 314325 h 372428"/>
                  <a:gd name="connsiteX7" fmla="*/ 370521 w 892491"/>
                  <a:gd name="connsiteY7" fmla="*/ 256223 h 372428"/>
                  <a:gd name="connsiteX8" fmla="*/ 346708 w 892491"/>
                  <a:gd name="connsiteY8" fmla="*/ 300990 h 372428"/>
                  <a:gd name="connsiteX9" fmla="*/ 301941 w 892491"/>
                  <a:gd name="connsiteY9" fmla="*/ 0 h 372428"/>
                  <a:gd name="connsiteX10" fmla="*/ 246696 w 892491"/>
                  <a:gd name="connsiteY10" fmla="*/ 372428 h 372428"/>
                  <a:gd name="connsiteX11" fmla="*/ 225741 w 892491"/>
                  <a:gd name="connsiteY11" fmla="*/ 263843 h 372428"/>
                  <a:gd name="connsiteX12" fmla="*/ -1 w 892491"/>
                  <a:gd name="connsiteY12" fmla="*/ 263843 h 372428"/>
                  <a:gd name="connsiteX0" fmla="*/ 892492 w 892492"/>
                  <a:gd name="connsiteY0" fmla="*/ 263843 h 372428"/>
                  <a:gd name="connsiteX1" fmla="*/ 794663 w 892492"/>
                  <a:gd name="connsiteY1" fmla="*/ 261783 h 372428"/>
                  <a:gd name="connsiteX2" fmla="*/ 599122 w 892492"/>
                  <a:gd name="connsiteY2" fmla="*/ 263843 h 372428"/>
                  <a:gd name="connsiteX3" fmla="*/ 571500 w 892492"/>
                  <a:gd name="connsiteY3" fmla="*/ 301943 h 372428"/>
                  <a:gd name="connsiteX4" fmla="*/ 531494 w 892492"/>
                  <a:gd name="connsiteY4" fmla="*/ 132398 h 372428"/>
                  <a:gd name="connsiteX5" fmla="*/ 495300 w 892492"/>
                  <a:gd name="connsiteY5" fmla="*/ 263843 h 372428"/>
                  <a:gd name="connsiteX6" fmla="*/ 407669 w 892492"/>
                  <a:gd name="connsiteY6" fmla="*/ 263843 h 372428"/>
                  <a:gd name="connsiteX7" fmla="*/ 394334 w 892492"/>
                  <a:gd name="connsiteY7" fmla="*/ 314325 h 372428"/>
                  <a:gd name="connsiteX8" fmla="*/ 370522 w 892492"/>
                  <a:gd name="connsiteY8" fmla="*/ 256223 h 372428"/>
                  <a:gd name="connsiteX9" fmla="*/ 346709 w 892492"/>
                  <a:gd name="connsiteY9" fmla="*/ 300990 h 372428"/>
                  <a:gd name="connsiteX10" fmla="*/ 301942 w 892492"/>
                  <a:gd name="connsiteY10" fmla="*/ 0 h 372428"/>
                  <a:gd name="connsiteX11" fmla="*/ 246697 w 892492"/>
                  <a:gd name="connsiteY11" fmla="*/ 372428 h 372428"/>
                  <a:gd name="connsiteX12" fmla="*/ 225742 w 892492"/>
                  <a:gd name="connsiteY12" fmla="*/ 263843 h 372428"/>
                  <a:gd name="connsiteX13" fmla="*/ 0 w 892492"/>
                  <a:gd name="connsiteY13" fmla="*/ 263843 h 372428"/>
                  <a:gd name="connsiteX0" fmla="*/ 794663 w 794663"/>
                  <a:gd name="connsiteY0" fmla="*/ 261783 h 372428"/>
                  <a:gd name="connsiteX1" fmla="*/ 599122 w 794663"/>
                  <a:gd name="connsiteY1" fmla="*/ 263843 h 372428"/>
                  <a:gd name="connsiteX2" fmla="*/ 571500 w 794663"/>
                  <a:gd name="connsiteY2" fmla="*/ 301943 h 372428"/>
                  <a:gd name="connsiteX3" fmla="*/ 531494 w 794663"/>
                  <a:gd name="connsiteY3" fmla="*/ 132398 h 372428"/>
                  <a:gd name="connsiteX4" fmla="*/ 495300 w 794663"/>
                  <a:gd name="connsiteY4" fmla="*/ 263843 h 372428"/>
                  <a:gd name="connsiteX5" fmla="*/ 407669 w 794663"/>
                  <a:gd name="connsiteY5" fmla="*/ 263843 h 372428"/>
                  <a:gd name="connsiteX6" fmla="*/ 394334 w 794663"/>
                  <a:gd name="connsiteY6" fmla="*/ 314325 h 372428"/>
                  <a:gd name="connsiteX7" fmla="*/ 370522 w 794663"/>
                  <a:gd name="connsiteY7" fmla="*/ 256223 h 372428"/>
                  <a:gd name="connsiteX8" fmla="*/ 346709 w 794663"/>
                  <a:gd name="connsiteY8" fmla="*/ 300990 h 372428"/>
                  <a:gd name="connsiteX9" fmla="*/ 301942 w 794663"/>
                  <a:gd name="connsiteY9" fmla="*/ 0 h 372428"/>
                  <a:gd name="connsiteX10" fmla="*/ 246697 w 794663"/>
                  <a:gd name="connsiteY10" fmla="*/ 372428 h 372428"/>
                  <a:gd name="connsiteX11" fmla="*/ 225742 w 794663"/>
                  <a:gd name="connsiteY11" fmla="*/ 263843 h 372428"/>
                  <a:gd name="connsiteX12" fmla="*/ 0 w 794663"/>
                  <a:gd name="connsiteY12" fmla="*/ 263843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4663" h="372428">
                    <a:moveTo>
                      <a:pt x="794663" y="261783"/>
                    </a:moveTo>
                    <a:lnTo>
                      <a:pt x="599122" y="263843"/>
                    </a:lnTo>
                    <a:lnTo>
                      <a:pt x="571500" y="301943"/>
                    </a:lnTo>
                    <a:lnTo>
                      <a:pt x="531494" y="132398"/>
                    </a:lnTo>
                    <a:lnTo>
                      <a:pt x="495300" y="263843"/>
                    </a:lnTo>
                    <a:lnTo>
                      <a:pt x="407669" y="263843"/>
                    </a:lnTo>
                    <a:lnTo>
                      <a:pt x="394334" y="314325"/>
                    </a:lnTo>
                    <a:lnTo>
                      <a:pt x="370522" y="256223"/>
                    </a:lnTo>
                    <a:lnTo>
                      <a:pt x="346709" y="300990"/>
                    </a:lnTo>
                    <a:lnTo>
                      <a:pt x="301942" y="0"/>
                    </a:lnTo>
                    <a:lnTo>
                      <a:pt x="246697" y="372428"/>
                    </a:lnTo>
                    <a:lnTo>
                      <a:pt x="225742" y="263843"/>
                    </a:lnTo>
                    <a:lnTo>
                      <a:pt x="0" y="263843"/>
                    </a:lnTo>
                  </a:path>
                </a:pathLst>
              </a:custGeom>
              <a:noFill/>
              <a:ln w="12700" cap="rnd">
                <a:solidFill>
                  <a:schemeClr val="bg1"/>
                </a:solidFill>
                <a:prstDash val="solid"/>
                <a:round/>
              </a:ln>
            </p:spPr>
            <p:txBody>
              <a:bodyPr rtlCol="0" anchor="ctr"/>
              <a:lstStyle/>
              <a:p>
                <a:endParaRPr lang="en-US"/>
              </a:p>
            </p:txBody>
          </p:sp>
        </p:gr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87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2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88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2778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65" r:id="rId13"/>
    <p:sldLayoutId id="2147483678" r:id="rId14"/>
    <p:sldLayoutId id="2147483679" r:id="rId15"/>
    <p:sldLayoutId id="2147483681" r:id="rId16"/>
    <p:sldLayoutId id="2147483680"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guide/topics/ui" TargetMode="External"/><Relationship Id="rId2" Type="http://schemas.openxmlformats.org/officeDocument/2006/relationships/hyperlink" Target="https://developers.google.com/maps/documentation/android-sdk/start" TargetMode="External"/><Relationship Id="rId1" Type="http://schemas.openxmlformats.org/officeDocument/2006/relationships/slideLayout" Target="../slideLayouts/slideLayout5.xml"/><Relationship Id="rId4" Type="http://schemas.openxmlformats.org/officeDocument/2006/relationships/hyperlink" Target="https://stackoverflow.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CCB337A2-B29C-4485-8880-4238AA9A414C}"/>
              </a:ext>
            </a:extLst>
          </p:cNvPr>
          <p:cNvSpPr>
            <a:spLocks noGrp="1"/>
          </p:cNvSpPr>
          <p:nvPr/>
        </p:nvSpPr>
        <p:spPr bwMode="auto">
          <a:xfrm>
            <a:off x="2609850" y="5626456"/>
            <a:ext cx="7777162"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1000" b="1" kern="1200">
                <a:solidFill>
                  <a:schemeClr val="tx1"/>
                </a:solidFill>
                <a:latin typeface="+mn-lt"/>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r>
              <a:rPr lang="en-US" altLang="en-US" sz="2200">
                <a:latin typeface="Cambria" pitchFamily="18" charset="0"/>
              </a:rPr>
              <a:t>Devang Patel Institute of Advance Technology and Research</a:t>
            </a:r>
          </a:p>
        </p:txBody>
      </p:sp>
      <p:pic>
        <p:nvPicPr>
          <p:cNvPr id="5" name="Picture 4">
            <a:extLst>
              <a:ext uri="{FF2B5EF4-FFF2-40B4-BE49-F238E27FC236}">
                <a16:creationId xmlns:a16="http://schemas.microsoft.com/office/drawing/2014/main" id="{FF9BCB5C-CC30-4FD3-8287-37866FFB23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987" y="5493106"/>
            <a:ext cx="685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914B5A9-302F-4D20-980F-3E0645A209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9537" y="293832"/>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2F37203-E798-428C-8997-AABBF4ED4242}"/>
              </a:ext>
            </a:extLst>
          </p:cNvPr>
          <p:cNvSpPr/>
          <p:nvPr/>
        </p:nvSpPr>
        <p:spPr>
          <a:xfrm>
            <a:off x="3894" y="3016423"/>
            <a:ext cx="12192000" cy="1443594"/>
          </a:xfrm>
          <a:prstGeom prst="rect">
            <a:avLst/>
          </a:prstGeom>
          <a:solidFill>
            <a:srgbClr val="00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39F5A2-DEBF-4E56-8834-B85EC75BD328}"/>
              </a:ext>
            </a:extLst>
          </p:cNvPr>
          <p:cNvSpPr txBox="1"/>
          <p:nvPr/>
        </p:nvSpPr>
        <p:spPr>
          <a:xfrm>
            <a:off x="225391" y="3121189"/>
            <a:ext cx="10376014" cy="923330"/>
          </a:xfrm>
          <a:prstGeom prst="rect">
            <a:avLst/>
          </a:prstGeom>
          <a:solidFill>
            <a:srgbClr val="006CB5"/>
          </a:solidFill>
        </p:spPr>
        <p:txBody>
          <a:bodyPr wrap="square" rtlCol="0" anchor="ctr">
            <a:spAutoFit/>
          </a:bodyPr>
          <a:lstStyle/>
          <a:p>
            <a:pPr algn="r"/>
            <a:r>
              <a:rPr lang="en-US" sz="5400" dirty="0">
                <a:solidFill>
                  <a:schemeClr val="bg1"/>
                </a:solidFill>
                <a:latin typeface="+mj-lt"/>
              </a:rPr>
              <a:t>    </a:t>
            </a:r>
            <a:r>
              <a:rPr lang="en-US" sz="5400" dirty="0" err="1">
                <a:solidFill>
                  <a:schemeClr val="bg1"/>
                </a:solidFill>
                <a:latin typeface="+mj-lt"/>
              </a:rPr>
              <a:t>DoBlood</a:t>
            </a:r>
            <a:r>
              <a:rPr lang="en-US" sz="5400" dirty="0">
                <a:solidFill>
                  <a:schemeClr val="bg1"/>
                </a:solidFill>
                <a:latin typeface="+mj-lt"/>
              </a:rPr>
              <a:t> Mobile Application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3624572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Request Page 1</a:t>
            </a:r>
          </a:p>
        </p:txBody>
      </p:sp>
      <p:sp>
        <p:nvSpPr>
          <p:cNvPr id="5" name="TextBox 4">
            <a:extLst>
              <a:ext uri="{FF2B5EF4-FFF2-40B4-BE49-F238E27FC236}">
                <a16:creationId xmlns:a16="http://schemas.microsoft.com/office/drawing/2014/main" id="{3B66E5C8-0DF1-4578-AF91-C5BF6FB5933A}"/>
              </a:ext>
            </a:extLst>
          </p:cNvPr>
          <p:cNvSpPr txBox="1"/>
          <p:nvPr/>
        </p:nvSpPr>
        <p:spPr>
          <a:xfrm>
            <a:off x="4012707" y="3489191"/>
            <a:ext cx="5001738"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When user press on Request Blood, this page opens.</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This page ask for which blood you need.</a:t>
            </a: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908163" y="1174860"/>
            <a:ext cx="2726876" cy="5453752"/>
          </a:xfrm>
          <a:prstGeom prst="rect">
            <a:avLst/>
          </a:prstGeom>
          <a:ln>
            <a:noFill/>
          </a:ln>
          <a:effectLst>
            <a:outerShdw blurRad="190500" algn="tl" rotWithShape="0">
              <a:srgbClr val="000000">
                <a:alpha val="70000"/>
              </a:srgbClr>
            </a:outerShdw>
          </a:effectLst>
        </p:spPr>
      </p:pic>
      <p:cxnSp>
        <p:nvCxnSpPr>
          <p:cNvPr id="7" name="Straight Connector 6">
            <a:extLst>
              <a:ext uri="{FF2B5EF4-FFF2-40B4-BE49-F238E27FC236}">
                <a16:creationId xmlns:a16="http://schemas.microsoft.com/office/drawing/2014/main" id="{00600137-A74A-404C-949E-684FED3F9EE5}"/>
              </a:ext>
            </a:extLst>
          </p:cNvPr>
          <p:cNvCxnSpPr/>
          <p:nvPr/>
        </p:nvCxnSpPr>
        <p:spPr>
          <a:xfrm flipV="1">
            <a:off x="2284834" y="5495827"/>
            <a:ext cx="0" cy="631596"/>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2284834" y="5495827"/>
            <a:ext cx="6579391"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451122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Request Page 1.1</a:t>
            </a:r>
          </a:p>
        </p:txBody>
      </p:sp>
      <p:sp>
        <p:nvSpPr>
          <p:cNvPr id="5" name="TextBox 4">
            <a:extLst>
              <a:ext uri="{FF2B5EF4-FFF2-40B4-BE49-F238E27FC236}">
                <a16:creationId xmlns:a16="http://schemas.microsoft.com/office/drawing/2014/main" id="{3B66E5C8-0DF1-4578-AF91-C5BF6FB5933A}"/>
              </a:ext>
            </a:extLst>
          </p:cNvPr>
          <p:cNvSpPr txBox="1"/>
          <p:nvPr/>
        </p:nvSpPr>
        <p:spPr>
          <a:xfrm>
            <a:off x="4012707" y="3489191"/>
            <a:ext cx="4933330" cy="2031325"/>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This page shows that when user need blood that is different from his\her own blood group.</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3604334" y="5936254"/>
            <a:ext cx="5070860"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33451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Request Page 2</a:t>
            </a:r>
          </a:p>
        </p:txBody>
      </p:sp>
      <p:sp>
        <p:nvSpPr>
          <p:cNvPr id="5" name="TextBox 4">
            <a:extLst>
              <a:ext uri="{FF2B5EF4-FFF2-40B4-BE49-F238E27FC236}">
                <a16:creationId xmlns:a16="http://schemas.microsoft.com/office/drawing/2014/main" id="{3B66E5C8-0DF1-4578-AF91-C5BF6FB5933A}"/>
              </a:ext>
            </a:extLst>
          </p:cNvPr>
          <p:cNvSpPr txBox="1"/>
          <p:nvPr/>
        </p:nvSpPr>
        <p:spPr>
          <a:xfrm>
            <a:off x="4012707" y="3489191"/>
            <a:ext cx="4933330"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In this page user have to select that how many units of blood are needed.</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3604334" y="6407594"/>
            <a:ext cx="5070860"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6096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Request Page 3</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2585323"/>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In this page user have to select deadline in which they need blood.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After deadline crossed the request went away</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3604334" y="6407594"/>
            <a:ext cx="5070860"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35813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Request Page 4</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2585323"/>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In this page user have to give phone number.</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 donor who accept your request then he/she can contact you.</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3604334" y="6407594"/>
            <a:ext cx="5070860"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99158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Request history</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In this page app shows that which request you raised and requests which you fulfilled for requested users.</a:t>
            </a: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1781666" y="5521475"/>
            <a:ext cx="6893528"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DF0E01FE-6103-47C3-BBD2-B203DF303EA8}"/>
              </a:ext>
            </a:extLst>
          </p:cNvPr>
          <p:cNvCxnSpPr/>
          <p:nvPr/>
        </p:nvCxnSpPr>
        <p:spPr>
          <a:xfrm flipV="1">
            <a:off x="1762812" y="5533534"/>
            <a:ext cx="0" cy="72586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1910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Profile Page</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This page allows you to see your profile and also provide interface for edit your profile details.</a:t>
            </a: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3355942" y="5521475"/>
            <a:ext cx="5319252"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DF0E01FE-6103-47C3-BBD2-B203DF303EA8}"/>
              </a:ext>
            </a:extLst>
          </p:cNvPr>
          <p:cNvCxnSpPr/>
          <p:nvPr/>
        </p:nvCxnSpPr>
        <p:spPr>
          <a:xfrm flipV="1">
            <a:off x="3355942" y="5521475"/>
            <a:ext cx="0" cy="72586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2915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Side Menu</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147732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Quick link to move on certain pages.</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1131216" y="2193813"/>
            <a:ext cx="7543978"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DF0E01FE-6103-47C3-BBD2-B203DF303EA8}"/>
              </a:ext>
            </a:extLst>
          </p:cNvPr>
          <p:cNvCxnSpPr>
            <a:cxnSpLocks/>
          </p:cNvCxnSpPr>
          <p:nvPr/>
        </p:nvCxnSpPr>
        <p:spPr>
          <a:xfrm flipV="1">
            <a:off x="1131216" y="1677971"/>
            <a:ext cx="0" cy="51584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8613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Side Menu</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147732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Quick link to move on certain pages.</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id="{7668E460-5BCB-4B67-AC14-CD8FD8B8AA90}"/>
              </a:ext>
            </a:extLst>
          </p:cNvPr>
          <p:cNvSpPr/>
          <p:nvPr/>
        </p:nvSpPr>
        <p:spPr>
          <a:xfrm>
            <a:off x="3648272" y="2498103"/>
            <a:ext cx="8543728" cy="2856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Connector 13">
            <a:extLst>
              <a:ext uri="{FF2B5EF4-FFF2-40B4-BE49-F238E27FC236}">
                <a16:creationId xmlns:a16="http://schemas.microsoft.com/office/drawing/2014/main" id="{C0D5F3FB-EE6D-48F9-9886-1F94B05D3CE4}"/>
              </a:ext>
            </a:extLst>
          </p:cNvPr>
          <p:cNvCxnSpPr>
            <a:cxnSpLocks/>
          </p:cNvCxnSpPr>
          <p:nvPr/>
        </p:nvCxnSpPr>
        <p:spPr>
          <a:xfrm>
            <a:off x="1979629" y="2960017"/>
            <a:ext cx="3225538"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4213EB52-EDC4-466D-943C-7E0E69ECE4B0}"/>
              </a:ext>
            </a:extLst>
          </p:cNvPr>
          <p:cNvCxnSpPr>
            <a:cxnSpLocks/>
          </p:cNvCxnSpPr>
          <p:nvPr/>
        </p:nvCxnSpPr>
        <p:spPr>
          <a:xfrm>
            <a:off x="2311138" y="3278097"/>
            <a:ext cx="2894029"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2E01133-ED6F-4E4A-B983-5874F938F05C}"/>
              </a:ext>
            </a:extLst>
          </p:cNvPr>
          <p:cNvCxnSpPr>
            <a:cxnSpLocks/>
          </p:cNvCxnSpPr>
          <p:nvPr/>
        </p:nvCxnSpPr>
        <p:spPr>
          <a:xfrm>
            <a:off x="2235726" y="3583757"/>
            <a:ext cx="2969441"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E6B57A81-2AF6-4725-B169-E269B0114714}"/>
              </a:ext>
            </a:extLst>
          </p:cNvPr>
          <p:cNvSpPr txBox="1"/>
          <p:nvPr/>
        </p:nvSpPr>
        <p:spPr>
          <a:xfrm>
            <a:off x="5188170" y="2824603"/>
            <a:ext cx="5194169" cy="877163"/>
          </a:xfrm>
          <a:prstGeom prst="rect">
            <a:avLst/>
          </a:prstGeom>
          <a:noFill/>
        </p:spPr>
        <p:txBody>
          <a:bodyPr wrap="square" rtlCol="0">
            <a:spAutoFit/>
          </a:bodyPr>
          <a:lstStyle/>
          <a:p>
            <a:r>
              <a:rPr lang="en-IN" sz="1700" dirty="0"/>
              <a:t>Opens Profile Page</a:t>
            </a:r>
          </a:p>
          <a:p>
            <a:r>
              <a:rPr lang="en-IN" sz="1700" dirty="0"/>
              <a:t>Opens List of request which you have donated.</a:t>
            </a:r>
          </a:p>
          <a:p>
            <a:r>
              <a:rPr lang="en-IN" sz="1700" dirty="0"/>
              <a:t>Opens list of requests that you have raised.</a:t>
            </a:r>
          </a:p>
        </p:txBody>
      </p:sp>
      <p:cxnSp>
        <p:nvCxnSpPr>
          <p:cNvPr id="21" name="Straight Connector 20">
            <a:extLst>
              <a:ext uri="{FF2B5EF4-FFF2-40B4-BE49-F238E27FC236}">
                <a16:creationId xmlns:a16="http://schemas.microsoft.com/office/drawing/2014/main" id="{23B06A09-864E-4198-B5C9-493B8A062F7B}"/>
              </a:ext>
            </a:extLst>
          </p:cNvPr>
          <p:cNvCxnSpPr>
            <a:cxnSpLocks/>
          </p:cNvCxnSpPr>
          <p:nvPr/>
        </p:nvCxnSpPr>
        <p:spPr>
          <a:xfrm>
            <a:off x="1813089" y="5310428"/>
            <a:ext cx="3375081"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95A43BDA-85CC-4682-A773-58B41E04EF3A}"/>
              </a:ext>
            </a:extLst>
          </p:cNvPr>
          <p:cNvSpPr txBox="1"/>
          <p:nvPr/>
        </p:nvSpPr>
        <p:spPr>
          <a:xfrm>
            <a:off x="5232108" y="5149728"/>
            <a:ext cx="3582186" cy="369332"/>
          </a:xfrm>
          <a:prstGeom prst="rect">
            <a:avLst/>
          </a:prstGeom>
          <a:noFill/>
        </p:spPr>
        <p:txBody>
          <a:bodyPr wrap="square" rtlCol="0">
            <a:spAutoFit/>
          </a:bodyPr>
          <a:lstStyle/>
          <a:p>
            <a:r>
              <a:rPr lang="en-IN" dirty="0"/>
              <a:t>Logout Button</a:t>
            </a:r>
          </a:p>
        </p:txBody>
      </p:sp>
    </p:spTree>
    <p:extLst>
      <p:ext uri="{BB962C8B-B14F-4D97-AF65-F5344CB8AC3E}">
        <p14:creationId xmlns:p14="http://schemas.microsoft.com/office/powerpoint/2010/main" val="10673640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2849147"/>
            <a:ext cx="7257897" cy="523220"/>
          </a:xfrm>
          <a:prstGeom prst="rect">
            <a:avLst/>
          </a:prstGeom>
          <a:noFill/>
        </p:spPr>
        <p:txBody>
          <a:bodyPr wrap="square" rtlCol="0">
            <a:spAutoFit/>
          </a:bodyPr>
          <a:lstStyle/>
          <a:p>
            <a:r>
              <a:rPr lang="en-IN" sz="2800" b="1" spc="600" dirty="0">
                <a:solidFill>
                  <a:schemeClr val="bg1"/>
                </a:solidFill>
              </a:rPr>
              <a:t>Side Menu</a:t>
            </a:r>
          </a:p>
        </p:txBody>
      </p:sp>
      <p:sp>
        <p:nvSpPr>
          <p:cNvPr id="5" name="TextBox 4">
            <a:extLst>
              <a:ext uri="{FF2B5EF4-FFF2-40B4-BE49-F238E27FC236}">
                <a16:creationId xmlns:a16="http://schemas.microsoft.com/office/drawing/2014/main" id="{3B66E5C8-0DF1-4578-AF91-C5BF6FB5933A}"/>
              </a:ext>
            </a:extLst>
          </p:cNvPr>
          <p:cNvSpPr txBox="1"/>
          <p:nvPr/>
        </p:nvSpPr>
        <p:spPr>
          <a:xfrm>
            <a:off x="4027942" y="3244094"/>
            <a:ext cx="4531023" cy="147732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A quick feedback page</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1396" y="1162975"/>
            <a:ext cx="2726876" cy="545375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E457EC-2C7A-4EDA-BC6E-7CC42CF60A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75194" y="1162975"/>
            <a:ext cx="2726876" cy="5453752"/>
          </a:xfrm>
          <a:prstGeom prst="rect">
            <a:avLst/>
          </a:prstGeom>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E24E491C-7805-4A47-B092-E6AC4059E6AE}"/>
              </a:ext>
            </a:extLst>
          </p:cNvPr>
          <p:cNvCxnSpPr>
            <a:cxnSpLocks/>
          </p:cNvCxnSpPr>
          <p:nvPr/>
        </p:nvCxnSpPr>
        <p:spPr>
          <a:xfrm>
            <a:off x="1970202" y="5841987"/>
            <a:ext cx="6704992"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DF0E01FE-6103-47C3-BBD2-B203DF303EA8}"/>
              </a:ext>
            </a:extLst>
          </p:cNvPr>
          <p:cNvCxnSpPr>
            <a:cxnSpLocks/>
          </p:cNvCxnSpPr>
          <p:nvPr/>
        </p:nvCxnSpPr>
        <p:spPr>
          <a:xfrm flipV="1">
            <a:off x="1970202" y="4668258"/>
            <a:ext cx="0" cy="117372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421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Our Team</a:t>
            </a:r>
          </a:p>
        </p:txBody>
      </p:sp>
      <p:grpSp>
        <p:nvGrpSpPr>
          <p:cNvPr id="42" name="Group 41">
            <a:extLst>
              <a:ext uri="{FF2B5EF4-FFF2-40B4-BE49-F238E27FC236}">
                <a16:creationId xmlns:a16="http://schemas.microsoft.com/office/drawing/2014/main" id="{6A839B60-09AE-45E3-9D3A-0C0A6068B9DB}"/>
              </a:ext>
            </a:extLst>
          </p:cNvPr>
          <p:cNvGrpSpPr/>
          <p:nvPr/>
        </p:nvGrpSpPr>
        <p:grpSpPr>
          <a:xfrm>
            <a:off x="7349506" y="2050332"/>
            <a:ext cx="3998746" cy="3996830"/>
            <a:chOff x="4709778" y="2467644"/>
            <a:chExt cx="2800698" cy="2799356"/>
          </a:xfrm>
        </p:grpSpPr>
        <p:grpSp>
          <p:nvGrpSpPr>
            <p:cNvPr id="39" name="Group 38">
              <a:extLst>
                <a:ext uri="{FF2B5EF4-FFF2-40B4-BE49-F238E27FC236}">
                  <a16:creationId xmlns:a16="http://schemas.microsoft.com/office/drawing/2014/main" id="{284EC0CD-3FDD-40EB-A5CB-CC94508DFFB0}"/>
                </a:ext>
              </a:extLst>
            </p:cNvPr>
            <p:cNvGrpSpPr/>
            <p:nvPr/>
          </p:nvGrpSpPr>
          <p:grpSpPr>
            <a:xfrm>
              <a:off x="5172700" y="2922546"/>
              <a:ext cx="1867380" cy="1866423"/>
              <a:chOff x="4574848" y="1897856"/>
              <a:chExt cx="3028217" cy="3026664"/>
            </a:xfrm>
          </p:grpSpPr>
          <p:sp>
            <p:nvSpPr>
              <p:cNvPr id="40" name="Freeform: Shape 39">
                <a:extLst>
                  <a:ext uri="{FF2B5EF4-FFF2-40B4-BE49-F238E27FC236}">
                    <a16:creationId xmlns:a16="http://schemas.microsoft.com/office/drawing/2014/main" id="{60A74660-1DB6-4D83-9F6B-5DBB5DAD86F1}"/>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1" name="Freeform: Shape 40">
                <a:extLst>
                  <a:ext uri="{FF2B5EF4-FFF2-40B4-BE49-F238E27FC236}">
                    <a16:creationId xmlns:a16="http://schemas.microsoft.com/office/drawing/2014/main" id="{5E8B64C3-6866-48F0-B2B9-13C6BC72A5A6}"/>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1">
                  <a:lumMod val="40000"/>
                  <a:lumOff val="60000"/>
                </a:schemeClr>
              </a:solidFill>
              <a:ln w="9525" cap="flat">
                <a:noFill/>
                <a:prstDash val="solid"/>
                <a:miter/>
              </a:ln>
            </p:spPr>
            <p:txBody>
              <a:bodyPr rtlCol="0" anchor="ctr"/>
              <a:lstStyle/>
              <a:p>
                <a:endParaRPr lang="en-US" dirty="0"/>
              </a:p>
            </p:txBody>
          </p:sp>
        </p:grpSp>
        <p:grpSp>
          <p:nvGrpSpPr>
            <p:cNvPr id="3" name="Group 2">
              <a:extLst>
                <a:ext uri="{FF2B5EF4-FFF2-40B4-BE49-F238E27FC236}">
                  <a16:creationId xmlns:a16="http://schemas.microsoft.com/office/drawing/2014/main" id="{0FA999DF-E3D9-4C84-99D3-49FB52044822}"/>
                </a:ext>
              </a:extLst>
            </p:cNvPr>
            <p:cNvGrpSpPr/>
            <p:nvPr/>
          </p:nvGrpSpPr>
          <p:grpSpPr>
            <a:xfrm>
              <a:off x="4709778" y="2467644"/>
              <a:ext cx="2800698" cy="2799356"/>
              <a:chOff x="2666849" y="0"/>
              <a:chExt cx="6856254" cy="6852965"/>
            </a:xfrm>
          </p:grpSpPr>
          <p:sp>
            <p:nvSpPr>
              <p:cNvPr id="4" name="Freeform: Shape 3">
                <a:extLst>
                  <a:ext uri="{FF2B5EF4-FFF2-40B4-BE49-F238E27FC236}">
                    <a16:creationId xmlns:a16="http://schemas.microsoft.com/office/drawing/2014/main" id="{D7897F33-A59D-45DE-B7B0-B029A217B1DE}"/>
                  </a:ext>
                </a:extLst>
              </p:cNvPr>
              <p:cNvSpPr/>
              <p:nvPr/>
            </p:nvSpPr>
            <p:spPr>
              <a:xfrm>
                <a:off x="5430278" y="5839841"/>
                <a:ext cx="671369" cy="1003916"/>
              </a:xfrm>
              <a:custGeom>
                <a:avLst/>
                <a:gdLst>
                  <a:gd name="connsiteX0" fmla="*/ 0 w 671368"/>
                  <a:gd name="connsiteY0" fmla="*/ 505534 h 1003915"/>
                  <a:gd name="connsiteX1" fmla="*/ 16941 w 671368"/>
                  <a:gd name="connsiteY1" fmla="*/ 422084 h 1003915"/>
                  <a:gd name="connsiteX2" fmla="*/ 40157 w 671368"/>
                  <a:gd name="connsiteY2" fmla="*/ 439652 h 1003915"/>
                  <a:gd name="connsiteX3" fmla="*/ 174430 w 671368"/>
                  <a:gd name="connsiteY3" fmla="*/ 609691 h 1003915"/>
                  <a:gd name="connsiteX4" fmla="*/ 189489 w 671368"/>
                  <a:gd name="connsiteY4" fmla="*/ 622867 h 1003915"/>
                  <a:gd name="connsiteX5" fmla="*/ 200156 w 671368"/>
                  <a:gd name="connsiteY5" fmla="*/ 567024 h 1003915"/>
                  <a:gd name="connsiteX6" fmla="*/ 229018 w 671368"/>
                  <a:gd name="connsiteY6" fmla="*/ 184281 h 1003915"/>
                  <a:gd name="connsiteX7" fmla="*/ 239058 w 671368"/>
                  <a:gd name="connsiteY7" fmla="*/ 21772 h 1003915"/>
                  <a:gd name="connsiteX8" fmla="*/ 245959 w 671368"/>
                  <a:gd name="connsiteY8" fmla="*/ 1694 h 1003915"/>
                  <a:gd name="connsiteX9" fmla="*/ 322508 w 671368"/>
                  <a:gd name="connsiteY9" fmla="*/ 12361 h 1003915"/>
                  <a:gd name="connsiteX10" fmla="*/ 328782 w 671368"/>
                  <a:gd name="connsiteY10" fmla="*/ 34949 h 1003915"/>
                  <a:gd name="connsiteX11" fmla="*/ 343841 w 671368"/>
                  <a:gd name="connsiteY11" fmla="*/ 303496 h 1003915"/>
                  <a:gd name="connsiteX12" fmla="*/ 341331 w 671368"/>
                  <a:gd name="connsiteY12" fmla="*/ 329222 h 1003915"/>
                  <a:gd name="connsiteX13" fmla="*/ 343214 w 671368"/>
                  <a:gd name="connsiteY13" fmla="*/ 333614 h 1003915"/>
                  <a:gd name="connsiteX14" fmla="*/ 342586 w 671368"/>
                  <a:gd name="connsiteY14" fmla="*/ 332359 h 1003915"/>
                  <a:gd name="connsiteX15" fmla="*/ 357645 w 671368"/>
                  <a:gd name="connsiteY15" fmla="*/ 262712 h 1003915"/>
                  <a:gd name="connsiteX16" fmla="*/ 419135 w 671368"/>
                  <a:gd name="connsiteY16" fmla="*/ 55654 h 1003915"/>
                  <a:gd name="connsiteX17" fmla="*/ 432939 w 671368"/>
                  <a:gd name="connsiteY17" fmla="*/ 27419 h 1003915"/>
                  <a:gd name="connsiteX18" fmla="*/ 506350 w 671368"/>
                  <a:gd name="connsiteY18" fmla="*/ 31811 h 1003915"/>
                  <a:gd name="connsiteX19" fmla="*/ 511370 w 671368"/>
                  <a:gd name="connsiteY19" fmla="*/ 71968 h 1003915"/>
                  <a:gd name="connsiteX20" fmla="*/ 437331 w 671368"/>
                  <a:gd name="connsiteY20" fmla="*/ 413927 h 1003915"/>
                  <a:gd name="connsiteX21" fmla="*/ 420390 w 671368"/>
                  <a:gd name="connsiteY21" fmla="*/ 567652 h 1003915"/>
                  <a:gd name="connsiteX22" fmla="*/ 414743 w 671368"/>
                  <a:gd name="connsiteY22" fmla="*/ 654867 h 1003915"/>
                  <a:gd name="connsiteX23" fmla="*/ 449252 w 671368"/>
                  <a:gd name="connsiteY23" fmla="*/ 636043 h 1003915"/>
                  <a:gd name="connsiteX24" fmla="*/ 634349 w 671368"/>
                  <a:gd name="connsiteY24" fmla="*/ 508671 h 1003915"/>
                  <a:gd name="connsiteX25" fmla="*/ 668232 w 671368"/>
                  <a:gd name="connsiteY25" fmla="*/ 499887 h 1003915"/>
                  <a:gd name="connsiteX26" fmla="*/ 664467 w 671368"/>
                  <a:gd name="connsiteY26" fmla="*/ 581456 h 1003915"/>
                  <a:gd name="connsiteX27" fmla="*/ 410978 w 671368"/>
                  <a:gd name="connsiteY27" fmla="*/ 760278 h 1003915"/>
                  <a:gd name="connsiteX28" fmla="*/ 365174 w 671368"/>
                  <a:gd name="connsiteY28" fmla="*/ 766553 h 1003915"/>
                  <a:gd name="connsiteX29" fmla="*/ 327528 w 671368"/>
                  <a:gd name="connsiteY29" fmla="*/ 772827 h 1003915"/>
                  <a:gd name="connsiteX30" fmla="*/ 345724 w 671368"/>
                  <a:gd name="connsiteY30" fmla="*/ 819886 h 1003915"/>
                  <a:gd name="connsiteX31" fmla="*/ 400939 w 671368"/>
                  <a:gd name="connsiteY31" fmla="*/ 932199 h 1003915"/>
                  <a:gd name="connsiteX32" fmla="*/ 339449 w 671368"/>
                  <a:gd name="connsiteY32" fmla="*/ 995571 h 1003915"/>
                  <a:gd name="connsiteX33" fmla="*/ 137411 w 671368"/>
                  <a:gd name="connsiteY33" fmla="*/ 949767 h 1003915"/>
                  <a:gd name="connsiteX34" fmla="*/ 175685 w 671368"/>
                  <a:gd name="connsiteY34" fmla="*/ 810474 h 1003915"/>
                  <a:gd name="connsiteX35" fmla="*/ 215842 w 671368"/>
                  <a:gd name="connsiteY35" fmla="*/ 797298 h 1003915"/>
                  <a:gd name="connsiteX36" fmla="*/ 235920 w 671368"/>
                  <a:gd name="connsiteY36" fmla="*/ 777846 h 1003915"/>
                  <a:gd name="connsiteX37" fmla="*/ 215215 w 671368"/>
                  <a:gd name="connsiteY37" fmla="*/ 749611 h 1003915"/>
                  <a:gd name="connsiteX38" fmla="*/ 156234 w 671368"/>
                  <a:gd name="connsiteY38" fmla="*/ 715730 h 1003915"/>
                  <a:gd name="connsiteX39" fmla="*/ 0 w 671368"/>
                  <a:gd name="connsiteY39" fmla="*/ 505534 h 100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71368" h="1003915">
                    <a:moveTo>
                      <a:pt x="0" y="505534"/>
                    </a:moveTo>
                    <a:cubicBezTo>
                      <a:pt x="5647" y="477927"/>
                      <a:pt x="11294" y="449692"/>
                      <a:pt x="16941" y="422084"/>
                    </a:cubicBezTo>
                    <a:cubicBezTo>
                      <a:pt x="30745" y="419574"/>
                      <a:pt x="34510" y="432123"/>
                      <a:pt x="40157" y="439652"/>
                    </a:cubicBezTo>
                    <a:cubicBezTo>
                      <a:pt x="83451" y="497377"/>
                      <a:pt x="127999" y="554475"/>
                      <a:pt x="174430" y="609691"/>
                    </a:cubicBezTo>
                    <a:cubicBezTo>
                      <a:pt x="178195" y="614083"/>
                      <a:pt x="180705" y="620357"/>
                      <a:pt x="189489" y="622867"/>
                    </a:cubicBezTo>
                    <a:cubicBezTo>
                      <a:pt x="198273" y="605298"/>
                      <a:pt x="197018" y="585220"/>
                      <a:pt x="200156" y="567024"/>
                    </a:cubicBezTo>
                    <a:cubicBezTo>
                      <a:pt x="224626" y="440280"/>
                      <a:pt x="226509" y="312281"/>
                      <a:pt x="229018" y="184281"/>
                    </a:cubicBezTo>
                    <a:cubicBezTo>
                      <a:pt x="230273" y="130321"/>
                      <a:pt x="231528" y="75733"/>
                      <a:pt x="239058" y="21772"/>
                    </a:cubicBezTo>
                    <a:cubicBezTo>
                      <a:pt x="240312" y="14870"/>
                      <a:pt x="240312" y="7341"/>
                      <a:pt x="245959" y="1694"/>
                    </a:cubicBezTo>
                    <a:cubicBezTo>
                      <a:pt x="272312" y="-3325"/>
                      <a:pt x="297410" y="3576"/>
                      <a:pt x="322508" y="12361"/>
                    </a:cubicBezTo>
                    <a:cubicBezTo>
                      <a:pt x="328155" y="18635"/>
                      <a:pt x="328782" y="26792"/>
                      <a:pt x="328782" y="34949"/>
                    </a:cubicBezTo>
                    <a:cubicBezTo>
                      <a:pt x="329410" y="124674"/>
                      <a:pt x="337567" y="214399"/>
                      <a:pt x="343841" y="303496"/>
                    </a:cubicBezTo>
                    <a:cubicBezTo>
                      <a:pt x="344469" y="312908"/>
                      <a:pt x="341959" y="322320"/>
                      <a:pt x="341331" y="329222"/>
                    </a:cubicBezTo>
                    <a:cubicBezTo>
                      <a:pt x="340704" y="336123"/>
                      <a:pt x="346979" y="333614"/>
                      <a:pt x="343214" y="333614"/>
                    </a:cubicBezTo>
                    <a:cubicBezTo>
                      <a:pt x="342586" y="333614"/>
                      <a:pt x="342586" y="332986"/>
                      <a:pt x="342586" y="332359"/>
                    </a:cubicBezTo>
                    <a:cubicBezTo>
                      <a:pt x="341331" y="307888"/>
                      <a:pt x="350743" y="285300"/>
                      <a:pt x="357645" y="262712"/>
                    </a:cubicBezTo>
                    <a:cubicBezTo>
                      <a:pt x="379606" y="194320"/>
                      <a:pt x="400312" y="124674"/>
                      <a:pt x="419135" y="55654"/>
                    </a:cubicBezTo>
                    <a:cubicBezTo>
                      <a:pt x="421645" y="45615"/>
                      <a:pt x="424154" y="34949"/>
                      <a:pt x="432939" y="27419"/>
                    </a:cubicBezTo>
                    <a:cubicBezTo>
                      <a:pt x="458037" y="17380"/>
                      <a:pt x="482507" y="24910"/>
                      <a:pt x="506350" y="31811"/>
                    </a:cubicBezTo>
                    <a:cubicBezTo>
                      <a:pt x="519527" y="43733"/>
                      <a:pt x="513879" y="58164"/>
                      <a:pt x="511370" y="71968"/>
                    </a:cubicBezTo>
                    <a:cubicBezTo>
                      <a:pt x="490036" y="186791"/>
                      <a:pt x="464311" y="300359"/>
                      <a:pt x="437331" y="413927"/>
                    </a:cubicBezTo>
                    <a:cubicBezTo>
                      <a:pt x="425409" y="464750"/>
                      <a:pt x="424154" y="516201"/>
                      <a:pt x="420390" y="567652"/>
                    </a:cubicBezTo>
                    <a:cubicBezTo>
                      <a:pt x="417880" y="595886"/>
                      <a:pt x="411606" y="624122"/>
                      <a:pt x="414743" y="654867"/>
                    </a:cubicBezTo>
                    <a:cubicBezTo>
                      <a:pt x="428547" y="651102"/>
                      <a:pt x="438586" y="642945"/>
                      <a:pt x="449252" y="636043"/>
                    </a:cubicBezTo>
                    <a:cubicBezTo>
                      <a:pt x="511997" y="595259"/>
                      <a:pt x="572860" y="551966"/>
                      <a:pt x="634349" y="508671"/>
                    </a:cubicBezTo>
                    <a:cubicBezTo>
                      <a:pt x="643761" y="501770"/>
                      <a:pt x="653173" y="487338"/>
                      <a:pt x="668232" y="499887"/>
                    </a:cubicBezTo>
                    <a:cubicBezTo>
                      <a:pt x="673251" y="527495"/>
                      <a:pt x="678271" y="555103"/>
                      <a:pt x="664467" y="581456"/>
                    </a:cubicBezTo>
                    <a:cubicBezTo>
                      <a:pt x="582271" y="644200"/>
                      <a:pt x="498821" y="704435"/>
                      <a:pt x="410978" y="760278"/>
                    </a:cubicBezTo>
                    <a:cubicBezTo>
                      <a:pt x="395292" y="770317"/>
                      <a:pt x="381488" y="768434"/>
                      <a:pt x="365174" y="766553"/>
                    </a:cubicBezTo>
                    <a:cubicBezTo>
                      <a:pt x="352626" y="765297"/>
                      <a:pt x="334430" y="755258"/>
                      <a:pt x="327528" y="772827"/>
                    </a:cubicBezTo>
                    <a:cubicBezTo>
                      <a:pt x="320626" y="791023"/>
                      <a:pt x="321881" y="807337"/>
                      <a:pt x="345724" y="819886"/>
                    </a:cubicBezTo>
                    <a:cubicBezTo>
                      <a:pt x="393410" y="843728"/>
                      <a:pt x="414115" y="889532"/>
                      <a:pt x="400939" y="932199"/>
                    </a:cubicBezTo>
                    <a:cubicBezTo>
                      <a:pt x="391527" y="962943"/>
                      <a:pt x="368312" y="982395"/>
                      <a:pt x="339449" y="995571"/>
                    </a:cubicBezTo>
                    <a:cubicBezTo>
                      <a:pt x="272940" y="1025688"/>
                      <a:pt x="176313" y="1003727"/>
                      <a:pt x="137411" y="949767"/>
                    </a:cubicBezTo>
                    <a:cubicBezTo>
                      <a:pt x="99764" y="897689"/>
                      <a:pt x="114823" y="841219"/>
                      <a:pt x="175685" y="810474"/>
                    </a:cubicBezTo>
                    <a:cubicBezTo>
                      <a:pt x="188234" y="804199"/>
                      <a:pt x="202038" y="799807"/>
                      <a:pt x="215842" y="797298"/>
                    </a:cubicBezTo>
                    <a:cubicBezTo>
                      <a:pt x="228391" y="794788"/>
                      <a:pt x="233411" y="791023"/>
                      <a:pt x="235920" y="777846"/>
                    </a:cubicBezTo>
                    <a:cubicBezTo>
                      <a:pt x="240312" y="757768"/>
                      <a:pt x="233411" y="748356"/>
                      <a:pt x="215215" y="749611"/>
                    </a:cubicBezTo>
                    <a:cubicBezTo>
                      <a:pt x="186979" y="751494"/>
                      <a:pt x="171921" y="735808"/>
                      <a:pt x="156234" y="715730"/>
                    </a:cubicBezTo>
                    <a:cubicBezTo>
                      <a:pt x="103529" y="646710"/>
                      <a:pt x="47059" y="579573"/>
                      <a:pt x="0" y="505534"/>
                    </a:cubicBezTo>
                    <a:close/>
                  </a:path>
                </a:pathLst>
              </a:custGeom>
              <a:solidFill>
                <a:schemeClr val="accent3"/>
              </a:solidFill>
              <a:ln w="627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349A933-468F-45E8-A4C8-79F1FE07A319}"/>
                  </a:ext>
                </a:extLst>
              </p:cNvPr>
              <p:cNvSpPr/>
              <p:nvPr/>
            </p:nvSpPr>
            <p:spPr>
              <a:xfrm>
                <a:off x="6095373" y="5842775"/>
                <a:ext cx="658820" cy="1010190"/>
              </a:xfrm>
              <a:custGeom>
                <a:avLst/>
                <a:gdLst>
                  <a:gd name="connsiteX0" fmla="*/ 0 w 658819"/>
                  <a:gd name="connsiteY0" fmla="*/ 578521 h 1010190"/>
                  <a:gd name="connsiteX1" fmla="*/ 0 w 658819"/>
                  <a:gd name="connsiteY1" fmla="*/ 493816 h 1010190"/>
                  <a:gd name="connsiteX2" fmla="*/ 26980 w 658819"/>
                  <a:gd name="connsiteY2" fmla="*/ 506992 h 1010190"/>
                  <a:gd name="connsiteX3" fmla="*/ 187607 w 658819"/>
                  <a:gd name="connsiteY3" fmla="*/ 636246 h 1010190"/>
                  <a:gd name="connsiteX4" fmla="*/ 213959 w 658819"/>
                  <a:gd name="connsiteY4" fmla="*/ 650678 h 1010190"/>
                  <a:gd name="connsiteX5" fmla="*/ 203920 w 658819"/>
                  <a:gd name="connsiteY5" fmla="*/ 493816 h 1010190"/>
                  <a:gd name="connsiteX6" fmla="*/ 129254 w 658819"/>
                  <a:gd name="connsiteY6" fmla="*/ 64642 h 1010190"/>
                  <a:gd name="connsiteX7" fmla="*/ 130509 w 658819"/>
                  <a:gd name="connsiteY7" fmla="*/ 28877 h 1010190"/>
                  <a:gd name="connsiteX8" fmla="*/ 208312 w 658819"/>
                  <a:gd name="connsiteY8" fmla="*/ 24485 h 1010190"/>
                  <a:gd name="connsiteX9" fmla="*/ 226508 w 658819"/>
                  <a:gd name="connsiteY9" fmla="*/ 79701 h 1010190"/>
                  <a:gd name="connsiteX10" fmla="*/ 285489 w 658819"/>
                  <a:gd name="connsiteY10" fmla="*/ 284876 h 1010190"/>
                  <a:gd name="connsiteX11" fmla="*/ 294273 w 658819"/>
                  <a:gd name="connsiteY11" fmla="*/ 333817 h 1010190"/>
                  <a:gd name="connsiteX12" fmla="*/ 308077 w 658819"/>
                  <a:gd name="connsiteY12" fmla="*/ 98524 h 1010190"/>
                  <a:gd name="connsiteX13" fmla="*/ 318743 w 658819"/>
                  <a:gd name="connsiteY13" fmla="*/ 14446 h 1010190"/>
                  <a:gd name="connsiteX14" fmla="*/ 395292 w 658819"/>
                  <a:gd name="connsiteY14" fmla="*/ 2524 h 1010190"/>
                  <a:gd name="connsiteX15" fmla="*/ 407841 w 658819"/>
                  <a:gd name="connsiteY15" fmla="*/ 109818 h 1010190"/>
                  <a:gd name="connsiteX16" fmla="*/ 409095 w 658819"/>
                  <a:gd name="connsiteY16" fmla="*/ 404091 h 1010190"/>
                  <a:gd name="connsiteX17" fmla="*/ 437331 w 658819"/>
                  <a:gd name="connsiteY17" fmla="*/ 634364 h 1010190"/>
                  <a:gd name="connsiteX18" fmla="*/ 480625 w 658819"/>
                  <a:gd name="connsiteY18" fmla="*/ 591070 h 1010190"/>
                  <a:gd name="connsiteX19" fmla="*/ 625565 w 658819"/>
                  <a:gd name="connsiteY19" fmla="*/ 429816 h 1010190"/>
                  <a:gd name="connsiteX20" fmla="*/ 648780 w 658819"/>
                  <a:gd name="connsiteY20" fmla="*/ 417267 h 1010190"/>
                  <a:gd name="connsiteX21" fmla="*/ 664467 w 658819"/>
                  <a:gd name="connsiteY21" fmla="*/ 500090 h 1010190"/>
                  <a:gd name="connsiteX22" fmla="*/ 456782 w 658819"/>
                  <a:gd name="connsiteY22" fmla="*/ 732873 h 1010190"/>
                  <a:gd name="connsiteX23" fmla="*/ 407213 w 658819"/>
                  <a:gd name="connsiteY23" fmla="*/ 748559 h 1010190"/>
                  <a:gd name="connsiteX24" fmla="*/ 379606 w 658819"/>
                  <a:gd name="connsiteY24" fmla="*/ 766128 h 1010190"/>
                  <a:gd name="connsiteX25" fmla="*/ 400939 w 658819"/>
                  <a:gd name="connsiteY25" fmla="*/ 801893 h 1010190"/>
                  <a:gd name="connsiteX26" fmla="*/ 446115 w 658819"/>
                  <a:gd name="connsiteY26" fmla="*/ 823853 h 1010190"/>
                  <a:gd name="connsiteX27" fmla="*/ 441095 w 658819"/>
                  <a:gd name="connsiteY27" fmla="*/ 975695 h 1010190"/>
                  <a:gd name="connsiteX28" fmla="*/ 259763 w 658819"/>
                  <a:gd name="connsiteY28" fmla="*/ 993264 h 1010190"/>
                  <a:gd name="connsiteX29" fmla="*/ 200783 w 658819"/>
                  <a:gd name="connsiteY29" fmla="*/ 916716 h 1010190"/>
                  <a:gd name="connsiteX30" fmla="*/ 254743 w 658819"/>
                  <a:gd name="connsiteY30" fmla="*/ 821971 h 1010190"/>
                  <a:gd name="connsiteX31" fmla="*/ 283606 w 658819"/>
                  <a:gd name="connsiteY31" fmla="*/ 807540 h 1010190"/>
                  <a:gd name="connsiteX32" fmla="*/ 292390 w 658819"/>
                  <a:gd name="connsiteY32" fmla="*/ 783069 h 1010190"/>
                  <a:gd name="connsiteX33" fmla="*/ 274194 w 658819"/>
                  <a:gd name="connsiteY33" fmla="*/ 764873 h 1010190"/>
                  <a:gd name="connsiteX34" fmla="*/ 158744 w 658819"/>
                  <a:gd name="connsiteY34" fmla="*/ 710913 h 1010190"/>
                  <a:gd name="connsiteX35" fmla="*/ 0 w 658819"/>
                  <a:gd name="connsiteY35" fmla="*/ 578521 h 10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58819" h="1010190">
                    <a:moveTo>
                      <a:pt x="0" y="578521"/>
                    </a:moveTo>
                    <a:cubicBezTo>
                      <a:pt x="0" y="550286"/>
                      <a:pt x="0" y="522051"/>
                      <a:pt x="0" y="493816"/>
                    </a:cubicBezTo>
                    <a:cubicBezTo>
                      <a:pt x="13176" y="490051"/>
                      <a:pt x="18823" y="500718"/>
                      <a:pt x="26980" y="506992"/>
                    </a:cubicBezTo>
                    <a:cubicBezTo>
                      <a:pt x="80940" y="549659"/>
                      <a:pt x="132391" y="594835"/>
                      <a:pt x="187607" y="636246"/>
                    </a:cubicBezTo>
                    <a:cubicBezTo>
                      <a:pt x="195136" y="641893"/>
                      <a:pt x="201410" y="650051"/>
                      <a:pt x="213959" y="650678"/>
                    </a:cubicBezTo>
                    <a:cubicBezTo>
                      <a:pt x="213332" y="597972"/>
                      <a:pt x="209567" y="545894"/>
                      <a:pt x="203920" y="493816"/>
                    </a:cubicBezTo>
                    <a:cubicBezTo>
                      <a:pt x="188862" y="348875"/>
                      <a:pt x="148077" y="208327"/>
                      <a:pt x="129254" y="64642"/>
                    </a:cubicBezTo>
                    <a:cubicBezTo>
                      <a:pt x="127999" y="52720"/>
                      <a:pt x="120470" y="40799"/>
                      <a:pt x="130509" y="28877"/>
                    </a:cubicBezTo>
                    <a:cubicBezTo>
                      <a:pt x="156234" y="23858"/>
                      <a:pt x="181960" y="18211"/>
                      <a:pt x="208312" y="24485"/>
                    </a:cubicBezTo>
                    <a:cubicBezTo>
                      <a:pt x="220234" y="40799"/>
                      <a:pt x="222116" y="60877"/>
                      <a:pt x="226508" y="79701"/>
                    </a:cubicBezTo>
                    <a:cubicBezTo>
                      <a:pt x="244077" y="148720"/>
                      <a:pt x="264783" y="217111"/>
                      <a:pt x="285489" y="284876"/>
                    </a:cubicBezTo>
                    <a:cubicBezTo>
                      <a:pt x="290508" y="301190"/>
                      <a:pt x="294900" y="316876"/>
                      <a:pt x="294273" y="333817"/>
                    </a:cubicBezTo>
                    <a:cubicBezTo>
                      <a:pt x="294900" y="255386"/>
                      <a:pt x="307449" y="177582"/>
                      <a:pt x="308077" y="98524"/>
                    </a:cubicBezTo>
                    <a:cubicBezTo>
                      <a:pt x="308077" y="70289"/>
                      <a:pt x="309959" y="42054"/>
                      <a:pt x="318743" y="14446"/>
                    </a:cubicBezTo>
                    <a:cubicBezTo>
                      <a:pt x="342586" y="642"/>
                      <a:pt x="368311" y="-3122"/>
                      <a:pt x="395292" y="2524"/>
                    </a:cubicBezTo>
                    <a:cubicBezTo>
                      <a:pt x="408468" y="37034"/>
                      <a:pt x="406586" y="74054"/>
                      <a:pt x="407841" y="109818"/>
                    </a:cubicBezTo>
                    <a:cubicBezTo>
                      <a:pt x="409723" y="207700"/>
                      <a:pt x="407213" y="306209"/>
                      <a:pt x="409095" y="404091"/>
                    </a:cubicBezTo>
                    <a:cubicBezTo>
                      <a:pt x="410350" y="480012"/>
                      <a:pt x="427292" y="554051"/>
                      <a:pt x="437331" y="634364"/>
                    </a:cubicBezTo>
                    <a:cubicBezTo>
                      <a:pt x="455527" y="618050"/>
                      <a:pt x="468703" y="605501"/>
                      <a:pt x="480625" y="591070"/>
                    </a:cubicBezTo>
                    <a:cubicBezTo>
                      <a:pt x="527683" y="536482"/>
                      <a:pt x="580389" y="486287"/>
                      <a:pt x="625565" y="429816"/>
                    </a:cubicBezTo>
                    <a:cubicBezTo>
                      <a:pt x="631212" y="422914"/>
                      <a:pt x="635604" y="411620"/>
                      <a:pt x="648780" y="417267"/>
                    </a:cubicBezTo>
                    <a:cubicBezTo>
                      <a:pt x="653800" y="444875"/>
                      <a:pt x="659447" y="472483"/>
                      <a:pt x="664467" y="500090"/>
                    </a:cubicBezTo>
                    <a:cubicBezTo>
                      <a:pt x="601722" y="583541"/>
                      <a:pt x="530193" y="658834"/>
                      <a:pt x="456782" y="732873"/>
                    </a:cubicBezTo>
                    <a:cubicBezTo>
                      <a:pt x="442978" y="746677"/>
                      <a:pt x="424782" y="746677"/>
                      <a:pt x="407213" y="748559"/>
                    </a:cubicBezTo>
                    <a:cubicBezTo>
                      <a:pt x="395292" y="749814"/>
                      <a:pt x="380860" y="748559"/>
                      <a:pt x="379606" y="766128"/>
                    </a:cubicBezTo>
                    <a:cubicBezTo>
                      <a:pt x="378351" y="783069"/>
                      <a:pt x="378351" y="798128"/>
                      <a:pt x="400939" y="801893"/>
                    </a:cubicBezTo>
                    <a:cubicBezTo>
                      <a:pt x="417880" y="804402"/>
                      <a:pt x="432939" y="813187"/>
                      <a:pt x="446115" y="823853"/>
                    </a:cubicBezTo>
                    <a:cubicBezTo>
                      <a:pt x="502585" y="867774"/>
                      <a:pt x="500075" y="934284"/>
                      <a:pt x="441095" y="975695"/>
                    </a:cubicBezTo>
                    <a:cubicBezTo>
                      <a:pt x="383998" y="1015225"/>
                      <a:pt x="323135" y="1023382"/>
                      <a:pt x="259763" y="993264"/>
                    </a:cubicBezTo>
                    <a:cubicBezTo>
                      <a:pt x="227763" y="978205"/>
                      <a:pt x="202665" y="953734"/>
                      <a:pt x="200783" y="916716"/>
                    </a:cubicBezTo>
                    <a:cubicBezTo>
                      <a:pt x="198273" y="875304"/>
                      <a:pt x="219607" y="843304"/>
                      <a:pt x="254743" y="821971"/>
                    </a:cubicBezTo>
                    <a:cubicBezTo>
                      <a:pt x="264155" y="816324"/>
                      <a:pt x="273567" y="811932"/>
                      <a:pt x="283606" y="807540"/>
                    </a:cubicBezTo>
                    <a:cubicBezTo>
                      <a:pt x="295528" y="802520"/>
                      <a:pt x="295528" y="793108"/>
                      <a:pt x="292390" y="783069"/>
                    </a:cubicBezTo>
                    <a:cubicBezTo>
                      <a:pt x="289880" y="774285"/>
                      <a:pt x="287998" y="761736"/>
                      <a:pt x="274194" y="764873"/>
                    </a:cubicBezTo>
                    <a:cubicBezTo>
                      <a:pt x="222116" y="776167"/>
                      <a:pt x="191999" y="737893"/>
                      <a:pt x="158744" y="710913"/>
                    </a:cubicBezTo>
                    <a:cubicBezTo>
                      <a:pt x="104783" y="669501"/>
                      <a:pt x="52705" y="623070"/>
                      <a:pt x="0" y="578521"/>
                    </a:cubicBezTo>
                    <a:close/>
                  </a:path>
                </a:pathLst>
              </a:custGeom>
              <a:solidFill>
                <a:schemeClr val="accent2"/>
              </a:solidFill>
              <a:ln w="627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3FECFD6-2DC9-49F5-8321-F26ADA1D4DBD}"/>
                  </a:ext>
                </a:extLst>
              </p:cNvPr>
              <p:cNvSpPr/>
              <p:nvPr/>
            </p:nvSpPr>
            <p:spPr>
              <a:xfrm>
                <a:off x="8512913" y="2759719"/>
                <a:ext cx="1010190" cy="671369"/>
              </a:xfrm>
              <a:custGeom>
                <a:avLst/>
                <a:gdLst>
                  <a:gd name="connsiteX0" fmla="*/ 498835 w 1010190"/>
                  <a:gd name="connsiteY0" fmla="*/ 2931 h 671368"/>
                  <a:gd name="connsiteX1" fmla="*/ 604247 w 1010190"/>
                  <a:gd name="connsiteY1" fmla="*/ 88892 h 671368"/>
                  <a:gd name="connsiteX2" fmla="*/ 720952 w 1010190"/>
                  <a:gd name="connsiteY2" fmla="*/ 198695 h 671368"/>
                  <a:gd name="connsiteX3" fmla="*/ 747932 w 1010190"/>
                  <a:gd name="connsiteY3" fmla="*/ 259558 h 671368"/>
                  <a:gd name="connsiteX4" fmla="*/ 761736 w 1010190"/>
                  <a:gd name="connsiteY4" fmla="*/ 289047 h 671368"/>
                  <a:gd name="connsiteX5" fmla="*/ 801265 w 1010190"/>
                  <a:gd name="connsiteY5" fmla="*/ 265205 h 671368"/>
                  <a:gd name="connsiteX6" fmla="*/ 830128 w 1010190"/>
                  <a:gd name="connsiteY6" fmla="*/ 211871 h 671368"/>
                  <a:gd name="connsiteX7" fmla="*/ 978832 w 1010190"/>
                  <a:gd name="connsiteY7" fmla="*/ 230067 h 671368"/>
                  <a:gd name="connsiteX8" fmla="*/ 1010205 w 1010190"/>
                  <a:gd name="connsiteY8" fmla="*/ 302851 h 671368"/>
                  <a:gd name="connsiteX9" fmla="*/ 1010205 w 1010190"/>
                  <a:gd name="connsiteY9" fmla="*/ 356184 h 671368"/>
                  <a:gd name="connsiteX10" fmla="*/ 971303 w 1010190"/>
                  <a:gd name="connsiteY10" fmla="*/ 439007 h 671368"/>
                  <a:gd name="connsiteX11" fmla="*/ 820716 w 1010190"/>
                  <a:gd name="connsiteY11" fmla="*/ 410772 h 671368"/>
                  <a:gd name="connsiteX12" fmla="*/ 806284 w 1010190"/>
                  <a:gd name="connsiteY12" fmla="*/ 381910 h 671368"/>
                  <a:gd name="connsiteX13" fmla="*/ 781186 w 1010190"/>
                  <a:gd name="connsiteY13" fmla="*/ 374380 h 671368"/>
                  <a:gd name="connsiteX14" fmla="*/ 764246 w 1010190"/>
                  <a:gd name="connsiteY14" fmla="*/ 393204 h 671368"/>
                  <a:gd name="connsiteX15" fmla="*/ 715933 w 1010190"/>
                  <a:gd name="connsiteY15" fmla="*/ 502380 h 671368"/>
                  <a:gd name="connsiteX16" fmla="*/ 576639 w 1010190"/>
                  <a:gd name="connsiteY16" fmla="*/ 666771 h 671368"/>
                  <a:gd name="connsiteX17" fmla="*/ 495698 w 1010190"/>
                  <a:gd name="connsiteY17" fmla="*/ 671163 h 671368"/>
                  <a:gd name="connsiteX18" fmla="*/ 502600 w 1010190"/>
                  <a:gd name="connsiteY18" fmla="*/ 642928 h 671368"/>
                  <a:gd name="connsiteX19" fmla="*/ 634992 w 1010190"/>
                  <a:gd name="connsiteY19" fmla="*/ 478536 h 671368"/>
                  <a:gd name="connsiteX20" fmla="*/ 651305 w 1010190"/>
                  <a:gd name="connsiteY20" fmla="*/ 454066 h 671368"/>
                  <a:gd name="connsiteX21" fmla="*/ 587933 w 1010190"/>
                  <a:gd name="connsiteY21" fmla="*/ 455321 h 671368"/>
                  <a:gd name="connsiteX22" fmla="*/ 339464 w 1010190"/>
                  <a:gd name="connsiteY22" fmla="*/ 486694 h 671368"/>
                  <a:gd name="connsiteX23" fmla="*/ 58367 w 1010190"/>
                  <a:gd name="connsiteY23" fmla="*/ 538772 h 671368"/>
                  <a:gd name="connsiteX24" fmla="*/ 28250 w 1010190"/>
                  <a:gd name="connsiteY24" fmla="*/ 536262 h 671368"/>
                  <a:gd name="connsiteX25" fmla="*/ 23858 w 1010190"/>
                  <a:gd name="connsiteY25" fmla="*/ 458458 h 671368"/>
                  <a:gd name="connsiteX26" fmla="*/ 58367 w 1010190"/>
                  <a:gd name="connsiteY26" fmla="*/ 445909 h 671368"/>
                  <a:gd name="connsiteX27" fmla="*/ 289268 w 1010190"/>
                  <a:gd name="connsiteY27" fmla="*/ 379400 h 671368"/>
                  <a:gd name="connsiteX28" fmla="*/ 333189 w 1010190"/>
                  <a:gd name="connsiteY28" fmla="*/ 371871 h 671368"/>
                  <a:gd name="connsiteX29" fmla="*/ 109190 w 1010190"/>
                  <a:gd name="connsiteY29" fmla="*/ 358067 h 671368"/>
                  <a:gd name="connsiteX30" fmla="*/ 14446 w 1010190"/>
                  <a:gd name="connsiteY30" fmla="*/ 346773 h 671368"/>
                  <a:gd name="connsiteX31" fmla="*/ 2524 w 1010190"/>
                  <a:gd name="connsiteY31" fmla="*/ 270224 h 671368"/>
                  <a:gd name="connsiteX32" fmla="*/ 30132 w 1010190"/>
                  <a:gd name="connsiteY32" fmla="*/ 262695 h 671368"/>
                  <a:gd name="connsiteX33" fmla="*/ 315621 w 1010190"/>
                  <a:gd name="connsiteY33" fmla="*/ 257675 h 671368"/>
                  <a:gd name="connsiteX34" fmla="*/ 613031 w 1010190"/>
                  <a:gd name="connsiteY34" fmla="*/ 231322 h 671368"/>
                  <a:gd name="connsiteX35" fmla="*/ 628090 w 1010190"/>
                  <a:gd name="connsiteY35" fmla="*/ 225675 h 671368"/>
                  <a:gd name="connsiteX36" fmla="*/ 610521 w 1010190"/>
                  <a:gd name="connsiteY36" fmla="*/ 203715 h 671368"/>
                  <a:gd name="connsiteX37" fmla="*/ 434836 w 1010190"/>
                  <a:gd name="connsiteY37" fmla="*/ 43088 h 671368"/>
                  <a:gd name="connsiteX38" fmla="*/ 416012 w 1010190"/>
                  <a:gd name="connsiteY38" fmla="*/ 18618 h 671368"/>
                  <a:gd name="connsiteX39" fmla="*/ 498835 w 1010190"/>
                  <a:gd name="connsiteY39" fmla="*/ 2931 h 67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10190" h="671368">
                    <a:moveTo>
                      <a:pt x="498835" y="2931"/>
                    </a:moveTo>
                    <a:cubicBezTo>
                      <a:pt x="533972" y="31167"/>
                      <a:pt x="570364" y="58774"/>
                      <a:pt x="604247" y="88892"/>
                    </a:cubicBezTo>
                    <a:cubicBezTo>
                      <a:pt x="644403" y="124656"/>
                      <a:pt x="681423" y="162930"/>
                      <a:pt x="720952" y="198695"/>
                    </a:cubicBezTo>
                    <a:cubicBezTo>
                      <a:pt x="739148" y="215636"/>
                      <a:pt x="748559" y="234460"/>
                      <a:pt x="747932" y="259558"/>
                    </a:cubicBezTo>
                    <a:cubicBezTo>
                      <a:pt x="747932" y="270852"/>
                      <a:pt x="746050" y="289047"/>
                      <a:pt x="761736" y="289047"/>
                    </a:cubicBezTo>
                    <a:cubicBezTo>
                      <a:pt x="777422" y="289675"/>
                      <a:pt x="797501" y="290930"/>
                      <a:pt x="801265" y="265205"/>
                    </a:cubicBezTo>
                    <a:cubicBezTo>
                      <a:pt x="804402" y="245126"/>
                      <a:pt x="815069" y="227558"/>
                      <a:pt x="830128" y="211871"/>
                    </a:cubicBezTo>
                    <a:cubicBezTo>
                      <a:pt x="877813" y="164185"/>
                      <a:pt x="942441" y="172342"/>
                      <a:pt x="978832" y="230067"/>
                    </a:cubicBezTo>
                    <a:cubicBezTo>
                      <a:pt x="993264" y="252656"/>
                      <a:pt x="999538" y="278381"/>
                      <a:pt x="1010205" y="302851"/>
                    </a:cubicBezTo>
                    <a:cubicBezTo>
                      <a:pt x="1010205" y="320420"/>
                      <a:pt x="1010205" y="338616"/>
                      <a:pt x="1010205" y="356184"/>
                    </a:cubicBezTo>
                    <a:cubicBezTo>
                      <a:pt x="1000166" y="385047"/>
                      <a:pt x="994519" y="416419"/>
                      <a:pt x="971303" y="439007"/>
                    </a:cubicBezTo>
                    <a:cubicBezTo>
                      <a:pt x="925499" y="482929"/>
                      <a:pt x="853343" y="469125"/>
                      <a:pt x="820716" y="410772"/>
                    </a:cubicBezTo>
                    <a:cubicBezTo>
                      <a:pt x="815696" y="401360"/>
                      <a:pt x="811304" y="391949"/>
                      <a:pt x="806284" y="381910"/>
                    </a:cubicBezTo>
                    <a:cubicBezTo>
                      <a:pt x="800638" y="370616"/>
                      <a:pt x="791226" y="371243"/>
                      <a:pt x="781186" y="374380"/>
                    </a:cubicBezTo>
                    <a:cubicBezTo>
                      <a:pt x="771775" y="376890"/>
                      <a:pt x="761108" y="380027"/>
                      <a:pt x="764246" y="393204"/>
                    </a:cubicBezTo>
                    <a:cubicBezTo>
                      <a:pt x="775540" y="441517"/>
                      <a:pt x="741658" y="471007"/>
                      <a:pt x="715933" y="502380"/>
                    </a:cubicBezTo>
                    <a:cubicBezTo>
                      <a:pt x="670756" y="558222"/>
                      <a:pt x="623070" y="611555"/>
                      <a:pt x="576639" y="666771"/>
                    </a:cubicBezTo>
                    <a:cubicBezTo>
                      <a:pt x="550286" y="680575"/>
                      <a:pt x="522678" y="675555"/>
                      <a:pt x="495698" y="671163"/>
                    </a:cubicBezTo>
                    <a:cubicBezTo>
                      <a:pt x="481894" y="657987"/>
                      <a:pt x="496326" y="650457"/>
                      <a:pt x="502600" y="642928"/>
                    </a:cubicBezTo>
                    <a:cubicBezTo>
                      <a:pt x="546521" y="587712"/>
                      <a:pt x="592325" y="534379"/>
                      <a:pt x="634992" y="478536"/>
                    </a:cubicBezTo>
                    <a:cubicBezTo>
                      <a:pt x="640639" y="471635"/>
                      <a:pt x="646913" y="465360"/>
                      <a:pt x="651305" y="454066"/>
                    </a:cubicBezTo>
                    <a:cubicBezTo>
                      <a:pt x="629344" y="452184"/>
                      <a:pt x="608638" y="454066"/>
                      <a:pt x="587933" y="455321"/>
                    </a:cubicBezTo>
                    <a:cubicBezTo>
                      <a:pt x="504482" y="461596"/>
                      <a:pt x="421032" y="468497"/>
                      <a:pt x="339464" y="486694"/>
                    </a:cubicBezTo>
                    <a:cubicBezTo>
                      <a:pt x="246602" y="507399"/>
                      <a:pt x="152484" y="523085"/>
                      <a:pt x="58367" y="538772"/>
                    </a:cubicBezTo>
                    <a:cubicBezTo>
                      <a:pt x="48328" y="540654"/>
                      <a:pt x="37662" y="545673"/>
                      <a:pt x="28250" y="536262"/>
                    </a:cubicBezTo>
                    <a:cubicBezTo>
                      <a:pt x="23230" y="510536"/>
                      <a:pt x="17583" y="484811"/>
                      <a:pt x="23858" y="458458"/>
                    </a:cubicBezTo>
                    <a:cubicBezTo>
                      <a:pt x="33269" y="449047"/>
                      <a:pt x="46446" y="449047"/>
                      <a:pt x="58367" y="445909"/>
                    </a:cubicBezTo>
                    <a:cubicBezTo>
                      <a:pt x="136171" y="425831"/>
                      <a:pt x="212719" y="402615"/>
                      <a:pt x="289268" y="379400"/>
                    </a:cubicBezTo>
                    <a:cubicBezTo>
                      <a:pt x="303699" y="375008"/>
                      <a:pt x="318131" y="370616"/>
                      <a:pt x="333189" y="371871"/>
                    </a:cubicBezTo>
                    <a:cubicBezTo>
                      <a:pt x="258523" y="371243"/>
                      <a:pt x="183857" y="359322"/>
                      <a:pt x="109190" y="358067"/>
                    </a:cubicBezTo>
                    <a:cubicBezTo>
                      <a:pt x="77191" y="357439"/>
                      <a:pt x="45191" y="356184"/>
                      <a:pt x="14446" y="346773"/>
                    </a:cubicBezTo>
                    <a:cubicBezTo>
                      <a:pt x="642" y="322930"/>
                      <a:pt x="-3122" y="297204"/>
                      <a:pt x="2524" y="270224"/>
                    </a:cubicBezTo>
                    <a:cubicBezTo>
                      <a:pt x="10054" y="262067"/>
                      <a:pt x="20093" y="263322"/>
                      <a:pt x="30132" y="262695"/>
                    </a:cubicBezTo>
                    <a:cubicBezTo>
                      <a:pt x="125504" y="254538"/>
                      <a:pt x="220876" y="255165"/>
                      <a:pt x="315621" y="257675"/>
                    </a:cubicBezTo>
                    <a:cubicBezTo>
                      <a:pt x="416012" y="260185"/>
                      <a:pt x="514522" y="246381"/>
                      <a:pt x="613031" y="231322"/>
                    </a:cubicBezTo>
                    <a:cubicBezTo>
                      <a:pt x="618050" y="230695"/>
                      <a:pt x="623697" y="230695"/>
                      <a:pt x="628090" y="225675"/>
                    </a:cubicBezTo>
                    <a:cubicBezTo>
                      <a:pt x="626207" y="215009"/>
                      <a:pt x="617423" y="209989"/>
                      <a:pt x="610521" y="203715"/>
                    </a:cubicBezTo>
                    <a:cubicBezTo>
                      <a:pt x="551541" y="150382"/>
                      <a:pt x="495698" y="94539"/>
                      <a:pt x="434836" y="43088"/>
                    </a:cubicBezTo>
                    <a:cubicBezTo>
                      <a:pt x="426679" y="36186"/>
                      <a:pt x="416640" y="31167"/>
                      <a:pt x="416012" y="18618"/>
                    </a:cubicBezTo>
                    <a:cubicBezTo>
                      <a:pt x="440483" y="4814"/>
                      <a:pt x="468090" y="-5225"/>
                      <a:pt x="498835" y="2931"/>
                    </a:cubicBezTo>
                    <a:close/>
                  </a:path>
                </a:pathLst>
              </a:custGeom>
              <a:solidFill>
                <a:schemeClr val="accent3"/>
              </a:solidFill>
              <a:ln w="627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6DD31EF-174E-40A6-B876-4276AF7A7E8A}"/>
                  </a:ext>
                </a:extLst>
              </p:cNvPr>
              <p:cNvSpPr/>
              <p:nvPr/>
            </p:nvSpPr>
            <p:spPr>
              <a:xfrm>
                <a:off x="5427012" y="0"/>
                <a:ext cx="677643" cy="1010190"/>
              </a:xfrm>
              <a:custGeom>
                <a:avLst/>
                <a:gdLst>
                  <a:gd name="connsiteX0" fmla="*/ 357774 w 677643"/>
                  <a:gd name="connsiteY0" fmla="*/ 0 h 1010190"/>
                  <a:gd name="connsiteX1" fmla="*/ 409853 w 677643"/>
                  <a:gd name="connsiteY1" fmla="*/ 18823 h 1010190"/>
                  <a:gd name="connsiteX2" fmla="*/ 468205 w 677643"/>
                  <a:gd name="connsiteY2" fmla="*/ 95999 h 1010190"/>
                  <a:gd name="connsiteX3" fmla="*/ 415500 w 677643"/>
                  <a:gd name="connsiteY3" fmla="*/ 188234 h 1010190"/>
                  <a:gd name="connsiteX4" fmla="*/ 384755 w 677643"/>
                  <a:gd name="connsiteY4" fmla="*/ 203920 h 1010190"/>
                  <a:gd name="connsiteX5" fmla="*/ 376598 w 677643"/>
                  <a:gd name="connsiteY5" fmla="*/ 229018 h 1010190"/>
                  <a:gd name="connsiteX6" fmla="*/ 395421 w 677643"/>
                  <a:gd name="connsiteY6" fmla="*/ 246587 h 1010190"/>
                  <a:gd name="connsiteX7" fmla="*/ 510871 w 677643"/>
                  <a:gd name="connsiteY7" fmla="*/ 300547 h 1010190"/>
                  <a:gd name="connsiteX8" fmla="*/ 669616 w 677643"/>
                  <a:gd name="connsiteY8" fmla="*/ 434821 h 1010190"/>
                  <a:gd name="connsiteX9" fmla="*/ 674008 w 677643"/>
                  <a:gd name="connsiteY9" fmla="*/ 515762 h 1010190"/>
                  <a:gd name="connsiteX10" fmla="*/ 645773 w 677643"/>
                  <a:gd name="connsiteY10" fmla="*/ 508860 h 1010190"/>
                  <a:gd name="connsiteX11" fmla="*/ 487656 w 677643"/>
                  <a:gd name="connsiteY11" fmla="*/ 381488 h 1010190"/>
                  <a:gd name="connsiteX12" fmla="*/ 458793 w 677643"/>
                  <a:gd name="connsiteY12" fmla="*/ 362037 h 1010190"/>
                  <a:gd name="connsiteX13" fmla="*/ 456283 w 677643"/>
                  <a:gd name="connsiteY13" fmla="*/ 378978 h 1010190"/>
                  <a:gd name="connsiteX14" fmla="*/ 524048 w 677643"/>
                  <a:gd name="connsiteY14" fmla="*/ 851446 h 1010190"/>
                  <a:gd name="connsiteX15" fmla="*/ 541617 w 677643"/>
                  <a:gd name="connsiteY15" fmla="*/ 956857 h 1010190"/>
                  <a:gd name="connsiteX16" fmla="*/ 538479 w 677643"/>
                  <a:gd name="connsiteY16" fmla="*/ 984465 h 1010190"/>
                  <a:gd name="connsiteX17" fmla="*/ 460676 w 677643"/>
                  <a:gd name="connsiteY17" fmla="*/ 988857 h 1010190"/>
                  <a:gd name="connsiteX18" fmla="*/ 442480 w 677643"/>
                  <a:gd name="connsiteY18" fmla="*/ 933642 h 1010190"/>
                  <a:gd name="connsiteX19" fmla="*/ 383500 w 677643"/>
                  <a:gd name="connsiteY19" fmla="*/ 728466 h 1010190"/>
                  <a:gd name="connsiteX20" fmla="*/ 374715 w 677643"/>
                  <a:gd name="connsiteY20" fmla="*/ 687682 h 1010190"/>
                  <a:gd name="connsiteX21" fmla="*/ 360912 w 677643"/>
                  <a:gd name="connsiteY21" fmla="*/ 914191 h 1010190"/>
                  <a:gd name="connsiteX22" fmla="*/ 350245 w 677643"/>
                  <a:gd name="connsiteY22" fmla="*/ 998269 h 1010190"/>
                  <a:gd name="connsiteX23" fmla="*/ 273696 w 677643"/>
                  <a:gd name="connsiteY23" fmla="*/ 1010190 h 1010190"/>
                  <a:gd name="connsiteX24" fmla="*/ 261147 w 677643"/>
                  <a:gd name="connsiteY24" fmla="*/ 902897 h 1010190"/>
                  <a:gd name="connsiteX25" fmla="*/ 259892 w 677643"/>
                  <a:gd name="connsiteY25" fmla="*/ 611761 h 1010190"/>
                  <a:gd name="connsiteX26" fmla="*/ 231030 w 677643"/>
                  <a:gd name="connsiteY26" fmla="*/ 382743 h 1010190"/>
                  <a:gd name="connsiteX27" fmla="*/ 212834 w 677643"/>
                  <a:gd name="connsiteY27" fmla="*/ 394037 h 1010190"/>
                  <a:gd name="connsiteX28" fmla="*/ 48443 w 677643"/>
                  <a:gd name="connsiteY28" fmla="*/ 573487 h 1010190"/>
                  <a:gd name="connsiteX29" fmla="*/ 20208 w 677643"/>
                  <a:gd name="connsiteY29" fmla="*/ 596075 h 1010190"/>
                  <a:gd name="connsiteX30" fmla="*/ 3267 w 677643"/>
                  <a:gd name="connsiteY30" fmla="*/ 511370 h 1010190"/>
                  <a:gd name="connsiteX31" fmla="*/ 212207 w 677643"/>
                  <a:gd name="connsiteY31" fmla="*/ 277332 h 1010190"/>
                  <a:gd name="connsiteX32" fmla="*/ 261775 w 677643"/>
                  <a:gd name="connsiteY32" fmla="*/ 262900 h 1010190"/>
                  <a:gd name="connsiteX33" fmla="*/ 288128 w 677643"/>
                  <a:gd name="connsiteY33" fmla="*/ 243450 h 1010190"/>
                  <a:gd name="connsiteX34" fmla="*/ 267422 w 677643"/>
                  <a:gd name="connsiteY34" fmla="*/ 209567 h 1010190"/>
                  <a:gd name="connsiteX35" fmla="*/ 212207 w 677643"/>
                  <a:gd name="connsiteY35" fmla="*/ 179450 h 1010190"/>
                  <a:gd name="connsiteX36" fmla="*/ 222246 w 677643"/>
                  <a:gd name="connsiteY36" fmla="*/ 37647 h 1010190"/>
                  <a:gd name="connsiteX37" fmla="*/ 303187 w 677643"/>
                  <a:gd name="connsiteY37" fmla="*/ 0 h 1010190"/>
                  <a:gd name="connsiteX38" fmla="*/ 357774 w 677643"/>
                  <a:gd name="connsiteY38" fmla="*/ 0 h 10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77643" h="1010190">
                    <a:moveTo>
                      <a:pt x="357774" y="0"/>
                    </a:moveTo>
                    <a:cubicBezTo>
                      <a:pt x="375343" y="6274"/>
                      <a:pt x="393539" y="10667"/>
                      <a:pt x="409853" y="18823"/>
                    </a:cubicBezTo>
                    <a:cubicBezTo>
                      <a:pt x="441225" y="34510"/>
                      <a:pt x="466323" y="58353"/>
                      <a:pt x="468205" y="95999"/>
                    </a:cubicBezTo>
                    <a:cubicBezTo>
                      <a:pt x="470087" y="136784"/>
                      <a:pt x="449382" y="166901"/>
                      <a:pt x="415500" y="188234"/>
                    </a:cubicBezTo>
                    <a:cubicBezTo>
                      <a:pt x="405460" y="194509"/>
                      <a:pt x="394794" y="198901"/>
                      <a:pt x="384755" y="203920"/>
                    </a:cubicBezTo>
                    <a:cubicBezTo>
                      <a:pt x="373460" y="209567"/>
                      <a:pt x="374088" y="218979"/>
                      <a:pt x="376598" y="229018"/>
                    </a:cubicBezTo>
                    <a:cubicBezTo>
                      <a:pt x="379107" y="238430"/>
                      <a:pt x="381617" y="249097"/>
                      <a:pt x="395421" y="246587"/>
                    </a:cubicBezTo>
                    <a:cubicBezTo>
                      <a:pt x="447499" y="235293"/>
                      <a:pt x="476990" y="273567"/>
                      <a:pt x="510871" y="300547"/>
                    </a:cubicBezTo>
                    <a:cubicBezTo>
                      <a:pt x="564832" y="343841"/>
                      <a:pt x="616910" y="389645"/>
                      <a:pt x="669616" y="434821"/>
                    </a:cubicBezTo>
                    <a:cubicBezTo>
                      <a:pt x="683419" y="461174"/>
                      <a:pt x="678400" y="488782"/>
                      <a:pt x="674008" y="515762"/>
                    </a:cubicBezTo>
                    <a:cubicBezTo>
                      <a:pt x="660832" y="529566"/>
                      <a:pt x="653302" y="515134"/>
                      <a:pt x="645773" y="508860"/>
                    </a:cubicBezTo>
                    <a:cubicBezTo>
                      <a:pt x="594322" y="464939"/>
                      <a:pt x="540989" y="423527"/>
                      <a:pt x="487656" y="381488"/>
                    </a:cubicBezTo>
                    <a:cubicBezTo>
                      <a:pt x="478872" y="374586"/>
                      <a:pt x="470087" y="366429"/>
                      <a:pt x="458793" y="362037"/>
                    </a:cubicBezTo>
                    <a:cubicBezTo>
                      <a:pt x="451264" y="366429"/>
                      <a:pt x="456283" y="373331"/>
                      <a:pt x="456283" y="378978"/>
                    </a:cubicBezTo>
                    <a:cubicBezTo>
                      <a:pt x="456911" y="539605"/>
                      <a:pt x="495813" y="694584"/>
                      <a:pt x="524048" y="851446"/>
                    </a:cubicBezTo>
                    <a:cubicBezTo>
                      <a:pt x="530323" y="886583"/>
                      <a:pt x="535969" y="921720"/>
                      <a:pt x="541617" y="956857"/>
                    </a:cubicBezTo>
                    <a:cubicBezTo>
                      <a:pt x="542871" y="966269"/>
                      <a:pt x="547263" y="976308"/>
                      <a:pt x="538479" y="984465"/>
                    </a:cubicBezTo>
                    <a:cubicBezTo>
                      <a:pt x="512754" y="989485"/>
                      <a:pt x="487029" y="995132"/>
                      <a:pt x="460676" y="988857"/>
                    </a:cubicBezTo>
                    <a:cubicBezTo>
                      <a:pt x="448754" y="972543"/>
                      <a:pt x="446872" y="952465"/>
                      <a:pt x="442480" y="933642"/>
                    </a:cubicBezTo>
                    <a:cubicBezTo>
                      <a:pt x="424911" y="864623"/>
                      <a:pt x="404205" y="796231"/>
                      <a:pt x="383500" y="728466"/>
                    </a:cubicBezTo>
                    <a:cubicBezTo>
                      <a:pt x="378480" y="712153"/>
                      <a:pt x="374088" y="696467"/>
                      <a:pt x="374715" y="687682"/>
                    </a:cubicBezTo>
                    <a:cubicBezTo>
                      <a:pt x="374088" y="757957"/>
                      <a:pt x="361539" y="835760"/>
                      <a:pt x="360912" y="914191"/>
                    </a:cubicBezTo>
                    <a:cubicBezTo>
                      <a:pt x="360912" y="942426"/>
                      <a:pt x="359029" y="970661"/>
                      <a:pt x="350245" y="998269"/>
                    </a:cubicBezTo>
                    <a:cubicBezTo>
                      <a:pt x="326402" y="1012073"/>
                      <a:pt x="300677" y="1015837"/>
                      <a:pt x="273696" y="1010190"/>
                    </a:cubicBezTo>
                    <a:cubicBezTo>
                      <a:pt x="260520" y="975681"/>
                      <a:pt x="262402" y="938661"/>
                      <a:pt x="261147" y="902897"/>
                    </a:cubicBezTo>
                    <a:cubicBezTo>
                      <a:pt x="259265" y="805642"/>
                      <a:pt x="261147" y="708388"/>
                      <a:pt x="259892" y="611761"/>
                    </a:cubicBezTo>
                    <a:cubicBezTo>
                      <a:pt x="258010" y="533330"/>
                      <a:pt x="240442" y="458664"/>
                      <a:pt x="231030" y="382743"/>
                    </a:cubicBezTo>
                    <a:cubicBezTo>
                      <a:pt x="220363" y="381488"/>
                      <a:pt x="216599" y="389017"/>
                      <a:pt x="212834" y="394037"/>
                    </a:cubicBezTo>
                    <a:cubicBezTo>
                      <a:pt x="158246" y="453644"/>
                      <a:pt x="100521" y="510742"/>
                      <a:pt x="48443" y="573487"/>
                    </a:cubicBezTo>
                    <a:cubicBezTo>
                      <a:pt x="40913" y="582899"/>
                      <a:pt x="35266" y="595448"/>
                      <a:pt x="20208" y="596075"/>
                    </a:cubicBezTo>
                    <a:cubicBezTo>
                      <a:pt x="4521" y="569722"/>
                      <a:pt x="-5518" y="542115"/>
                      <a:pt x="3267" y="511370"/>
                    </a:cubicBezTo>
                    <a:cubicBezTo>
                      <a:pt x="66011" y="427292"/>
                      <a:pt x="138168" y="351371"/>
                      <a:pt x="212207" y="277332"/>
                    </a:cubicBezTo>
                    <a:cubicBezTo>
                      <a:pt x="225383" y="264155"/>
                      <a:pt x="244206" y="264155"/>
                      <a:pt x="261775" y="262900"/>
                    </a:cubicBezTo>
                    <a:cubicBezTo>
                      <a:pt x="274324" y="262273"/>
                      <a:pt x="287500" y="261646"/>
                      <a:pt x="288128" y="243450"/>
                    </a:cubicBezTo>
                    <a:cubicBezTo>
                      <a:pt x="288755" y="227136"/>
                      <a:pt x="287500" y="213960"/>
                      <a:pt x="267422" y="209567"/>
                    </a:cubicBezTo>
                    <a:cubicBezTo>
                      <a:pt x="246089" y="205175"/>
                      <a:pt x="227893" y="194509"/>
                      <a:pt x="212207" y="179450"/>
                    </a:cubicBezTo>
                    <a:cubicBezTo>
                      <a:pt x="166403" y="135529"/>
                      <a:pt x="171423" y="75921"/>
                      <a:pt x="222246" y="37647"/>
                    </a:cubicBezTo>
                    <a:cubicBezTo>
                      <a:pt x="246716" y="19451"/>
                      <a:pt x="275579" y="10667"/>
                      <a:pt x="303187" y="0"/>
                    </a:cubicBezTo>
                    <a:cubicBezTo>
                      <a:pt x="322010" y="0"/>
                      <a:pt x="339578" y="0"/>
                      <a:pt x="357774" y="0"/>
                    </a:cubicBezTo>
                    <a:close/>
                  </a:path>
                </a:pathLst>
              </a:custGeom>
              <a:solidFill>
                <a:schemeClr val="accent4"/>
              </a:solidFill>
              <a:ln w="627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CADB505-7521-4F75-88AB-81CF297ED145}"/>
                  </a:ext>
                </a:extLst>
              </p:cNvPr>
              <p:cNvSpPr/>
              <p:nvPr/>
            </p:nvSpPr>
            <p:spPr>
              <a:xfrm>
                <a:off x="6740958" y="5697850"/>
                <a:ext cx="652545" cy="997641"/>
              </a:xfrm>
              <a:custGeom>
                <a:avLst/>
                <a:gdLst>
                  <a:gd name="connsiteX0" fmla="*/ 653230 w 652545"/>
                  <a:gd name="connsiteY0" fmla="*/ 427919 h 997641"/>
                  <a:gd name="connsiteX1" fmla="*/ 521466 w 652545"/>
                  <a:gd name="connsiteY1" fmla="*/ 668859 h 997641"/>
                  <a:gd name="connsiteX2" fmla="*/ 447427 w 652545"/>
                  <a:gd name="connsiteY2" fmla="*/ 730976 h 997641"/>
                  <a:gd name="connsiteX3" fmla="*/ 431741 w 652545"/>
                  <a:gd name="connsiteY3" fmla="*/ 746035 h 997641"/>
                  <a:gd name="connsiteX4" fmla="*/ 455584 w 652545"/>
                  <a:gd name="connsiteY4" fmla="*/ 778035 h 997641"/>
                  <a:gd name="connsiteX5" fmla="*/ 484447 w 652545"/>
                  <a:gd name="connsiteY5" fmla="*/ 781799 h 997641"/>
                  <a:gd name="connsiteX6" fmla="*/ 535898 w 652545"/>
                  <a:gd name="connsiteY6" fmla="*/ 945564 h 997641"/>
                  <a:gd name="connsiteX7" fmla="*/ 362722 w 652545"/>
                  <a:gd name="connsiteY7" fmla="*/ 997014 h 997641"/>
                  <a:gd name="connsiteX8" fmla="*/ 311899 w 652545"/>
                  <a:gd name="connsiteY8" fmla="*/ 845799 h 997641"/>
                  <a:gd name="connsiteX9" fmla="*/ 344526 w 652545"/>
                  <a:gd name="connsiteY9" fmla="*/ 814427 h 997641"/>
                  <a:gd name="connsiteX10" fmla="*/ 352683 w 652545"/>
                  <a:gd name="connsiteY10" fmla="*/ 790584 h 997641"/>
                  <a:gd name="connsiteX11" fmla="*/ 320683 w 652545"/>
                  <a:gd name="connsiteY11" fmla="*/ 774270 h 997641"/>
                  <a:gd name="connsiteX12" fmla="*/ 256056 w 652545"/>
                  <a:gd name="connsiteY12" fmla="*/ 770506 h 997641"/>
                  <a:gd name="connsiteX13" fmla="*/ 19508 w 652545"/>
                  <a:gd name="connsiteY13" fmla="*/ 648153 h 997641"/>
                  <a:gd name="connsiteX14" fmla="*/ 57 w 652545"/>
                  <a:gd name="connsiteY14" fmla="*/ 566585 h 997641"/>
                  <a:gd name="connsiteX15" fmla="*/ 28920 w 652545"/>
                  <a:gd name="connsiteY15" fmla="*/ 572860 h 997641"/>
                  <a:gd name="connsiteX16" fmla="*/ 233468 w 652545"/>
                  <a:gd name="connsiteY16" fmla="*/ 672624 h 997641"/>
                  <a:gd name="connsiteX17" fmla="*/ 246017 w 652545"/>
                  <a:gd name="connsiteY17" fmla="*/ 675761 h 997641"/>
                  <a:gd name="connsiteX18" fmla="*/ 123037 w 652545"/>
                  <a:gd name="connsiteY18" fmla="*/ 331920 h 997641"/>
                  <a:gd name="connsiteX19" fmla="*/ 31430 w 652545"/>
                  <a:gd name="connsiteY19" fmla="*/ 117960 h 997641"/>
                  <a:gd name="connsiteX20" fmla="*/ 26410 w 652545"/>
                  <a:gd name="connsiteY20" fmla="*/ 92235 h 997641"/>
                  <a:gd name="connsiteX21" fmla="*/ 99822 w 652545"/>
                  <a:gd name="connsiteY21" fmla="*/ 64627 h 997641"/>
                  <a:gd name="connsiteX22" fmla="*/ 116763 w 652545"/>
                  <a:gd name="connsiteY22" fmla="*/ 84705 h 997641"/>
                  <a:gd name="connsiteX23" fmla="*/ 237860 w 652545"/>
                  <a:gd name="connsiteY23" fmla="*/ 304940 h 997641"/>
                  <a:gd name="connsiteX24" fmla="*/ 252291 w 652545"/>
                  <a:gd name="connsiteY24" fmla="*/ 334430 h 997641"/>
                  <a:gd name="connsiteX25" fmla="*/ 222174 w 652545"/>
                  <a:gd name="connsiteY25" fmla="*/ 144941 h 997641"/>
                  <a:gd name="connsiteX26" fmla="*/ 205860 w 652545"/>
                  <a:gd name="connsiteY26" fmla="*/ 44549 h 997641"/>
                  <a:gd name="connsiteX27" fmla="*/ 281781 w 652545"/>
                  <a:gd name="connsiteY27" fmla="*/ 0 h 997641"/>
                  <a:gd name="connsiteX28" fmla="*/ 293703 w 652545"/>
                  <a:gd name="connsiteY28" fmla="*/ 26353 h 997641"/>
                  <a:gd name="connsiteX29" fmla="*/ 375271 w 652545"/>
                  <a:gd name="connsiteY29" fmla="*/ 367057 h 997641"/>
                  <a:gd name="connsiteX30" fmla="*/ 458094 w 652545"/>
                  <a:gd name="connsiteY30" fmla="*/ 602977 h 997641"/>
                  <a:gd name="connsiteX31" fmla="*/ 486329 w 652545"/>
                  <a:gd name="connsiteY31" fmla="*/ 567213 h 997641"/>
                  <a:gd name="connsiteX32" fmla="*/ 598642 w 652545"/>
                  <a:gd name="connsiteY32" fmla="*/ 369567 h 997641"/>
                  <a:gd name="connsiteX33" fmla="*/ 617466 w 652545"/>
                  <a:gd name="connsiteY33" fmla="*/ 348861 h 997641"/>
                  <a:gd name="connsiteX34" fmla="*/ 653230 w 652545"/>
                  <a:gd name="connsiteY34" fmla="*/ 427919 h 997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52545" h="997641">
                    <a:moveTo>
                      <a:pt x="653230" y="427919"/>
                    </a:moveTo>
                    <a:cubicBezTo>
                      <a:pt x="612446" y="509487"/>
                      <a:pt x="567897" y="589801"/>
                      <a:pt x="521466" y="668859"/>
                    </a:cubicBezTo>
                    <a:cubicBezTo>
                      <a:pt x="503898" y="698977"/>
                      <a:pt x="484447" y="724074"/>
                      <a:pt x="447427" y="730976"/>
                    </a:cubicBezTo>
                    <a:cubicBezTo>
                      <a:pt x="441153" y="732232"/>
                      <a:pt x="425467" y="732859"/>
                      <a:pt x="431741" y="746035"/>
                    </a:cubicBezTo>
                    <a:cubicBezTo>
                      <a:pt x="437388" y="757957"/>
                      <a:pt x="432369" y="778662"/>
                      <a:pt x="455584" y="778035"/>
                    </a:cubicBezTo>
                    <a:cubicBezTo>
                      <a:pt x="464996" y="778035"/>
                      <a:pt x="475035" y="779290"/>
                      <a:pt x="484447" y="781799"/>
                    </a:cubicBezTo>
                    <a:cubicBezTo>
                      <a:pt x="572289" y="801251"/>
                      <a:pt x="598642" y="880936"/>
                      <a:pt x="535898" y="945564"/>
                    </a:cubicBezTo>
                    <a:cubicBezTo>
                      <a:pt x="488839" y="993877"/>
                      <a:pt x="429859" y="1013328"/>
                      <a:pt x="362722" y="997014"/>
                    </a:cubicBezTo>
                    <a:cubicBezTo>
                      <a:pt x="288683" y="978818"/>
                      <a:pt x="264213" y="905407"/>
                      <a:pt x="311899" y="845799"/>
                    </a:cubicBezTo>
                    <a:cubicBezTo>
                      <a:pt x="321311" y="833878"/>
                      <a:pt x="332604" y="823211"/>
                      <a:pt x="344526" y="814427"/>
                    </a:cubicBezTo>
                    <a:cubicBezTo>
                      <a:pt x="353310" y="807525"/>
                      <a:pt x="355820" y="802505"/>
                      <a:pt x="352683" y="790584"/>
                    </a:cubicBezTo>
                    <a:cubicBezTo>
                      <a:pt x="347663" y="769878"/>
                      <a:pt x="338879" y="763604"/>
                      <a:pt x="320683" y="774270"/>
                    </a:cubicBezTo>
                    <a:cubicBezTo>
                      <a:pt x="298095" y="786819"/>
                      <a:pt x="278016" y="781172"/>
                      <a:pt x="256056" y="770506"/>
                    </a:cubicBezTo>
                    <a:cubicBezTo>
                      <a:pt x="175743" y="732232"/>
                      <a:pt x="96057" y="693957"/>
                      <a:pt x="19508" y="648153"/>
                    </a:cubicBezTo>
                    <a:cubicBezTo>
                      <a:pt x="3822" y="623056"/>
                      <a:pt x="-570" y="595448"/>
                      <a:pt x="57" y="566585"/>
                    </a:cubicBezTo>
                    <a:cubicBezTo>
                      <a:pt x="11979" y="558428"/>
                      <a:pt x="20136" y="568468"/>
                      <a:pt x="28920" y="572860"/>
                    </a:cubicBezTo>
                    <a:cubicBezTo>
                      <a:pt x="97312" y="605487"/>
                      <a:pt x="163821" y="642506"/>
                      <a:pt x="233468" y="672624"/>
                    </a:cubicBezTo>
                    <a:cubicBezTo>
                      <a:pt x="237232" y="674506"/>
                      <a:pt x="240997" y="677643"/>
                      <a:pt x="246017" y="675761"/>
                    </a:cubicBezTo>
                    <a:cubicBezTo>
                      <a:pt x="215899" y="557174"/>
                      <a:pt x="175743" y="442350"/>
                      <a:pt x="123037" y="331920"/>
                    </a:cubicBezTo>
                    <a:cubicBezTo>
                      <a:pt x="89782" y="261646"/>
                      <a:pt x="60920" y="190117"/>
                      <a:pt x="31430" y="117960"/>
                    </a:cubicBezTo>
                    <a:cubicBezTo>
                      <a:pt x="28292" y="109803"/>
                      <a:pt x="23900" y="101647"/>
                      <a:pt x="26410" y="92235"/>
                    </a:cubicBezTo>
                    <a:cubicBezTo>
                      <a:pt x="45861" y="70274"/>
                      <a:pt x="73469" y="69019"/>
                      <a:pt x="99822" y="64627"/>
                    </a:cubicBezTo>
                    <a:cubicBezTo>
                      <a:pt x="108606" y="69019"/>
                      <a:pt x="112371" y="76549"/>
                      <a:pt x="116763" y="84705"/>
                    </a:cubicBezTo>
                    <a:cubicBezTo>
                      <a:pt x="153155" y="159999"/>
                      <a:pt x="195821" y="232156"/>
                      <a:pt x="237860" y="304940"/>
                    </a:cubicBezTo>
                    <a:cubicBezTo>
                      <a:pt x="244135" y="316234"/>
                      <a:pt x="250409" y="328155"/>
                      <a:pt x="252291" y="334430"/>
                    </a:cubicBezTo>
                    <a:cubicBezTo>
                      <a:pt x="239742" y="276077"/>
                      <a:pt x="233468" y="210195"/>
                      <a:pt x="222174" y="144941"/>
                    </a:cubicBezTo>
                    <a:cubicBezTo>
                      <a:pt x="216527" y="111686"/>
                      <a:pt x="207743" y="78431"/>
                      <a:pt x="205860" y="44549"/>
                    </a:cubicBezTo>
                    <a:cubicBezTo>
                      <a:pt x="213389" y="18823"/>
                      <a:pt x="244135" y="1255"/>
                      <a:pt x="281781" y="0"/>
                    </a:cubicBezTo>
                    <a:cubicBezTo>
                      <a:pt x="289938" y="6902"/>
                      <a:pt x="291193" y="16941"/>
                      <a:pt x="293703" y="26353"/>
                    </a:cubicBezTo>
                    <a:cubicBezTo>
                      <a:pt x="323820" y="139293"/>
                      <a:pt x="350173" y="252862"/>
                      <a:pt x="375271" y="367057"/>
                    </a:cubicBezTo>
                    <a:cubicBezTo>
                      <a:pt x="393467" y="448625"/>
                      <a:pt x="431114" y="522664"/>
                      <a:pt x="458094" y="602977"/>
                    </a:cubicBezTo>
                    <a:cubicBezTo>
                      <a:pt x="473153" y="592311"/>
                      <a:pt x="479427" y="579134"/>
                      <a:pt x="486329" y="567213"/>
                    </a:cubicBezTo>
                    <a:cubicBezTo>
                      <a:pt x="524604" y="501958"/>
                      <a:pt x="563505" y="436704"/>
                      <a:pt x="598642" y="369567"/>
                    </a:cubicBezTo>
                    <a:cubicBezTo>
                      <a:pt x="603035" y="361410"/>
                      <a:pt x="606172" y="350743"/>
                      <a:pt x="617466" y="348861"/>
                    </a:cubicBezTo>
                    <a:cubicBezTo>
                      <a:pt x="636916" y="370822"/>
                      <a:pt x="651348" y="396547"/>
                      <a:pt x="653230" y="427919"/>
                    </a:cubicBezTo>
                    <a:close/>
                  </a:path>
                </a:pathLst>
              </a:custGeom>
              <a:solidFill>
                <a:schemeClr val="accent1"/>
              </a:solidFill>
              <a:ln w="6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079C568-C50F-40B1-ACCB-0A92DA8522F1}"/>
                  </a:ext>
                </a:extLst>
              </p:cNvPr>
              <p:cNvSpPr/>
              <p:nvPr/>
            </p:nvSpPr>
            <p:spPr>
              <a:xfrm>
                <a:off x="4798439" y="156178"/>
                <a:ext cx="646271" cy="1003916"/>
              </a:xfrm>
              <a:custGeom>
                <a:avLst/>
                <a:gdLst>
                  <a:gd name="connsiteX0" fmla="*/ 631839 w 646270"/>
                  <a:gd name="connsiteY0" fmla="*/ 354564 h 1003915"/>
                  <a:gd name="connsiteX1" fmla="*/ 647526 w 646270"/>
                  <a:gd name="connsiteY1" fmla="*/ 437387 h 1003915"/>
                  <a:gd name="connsiteX2" fmla="*/ 620545 w 646270"/>
                  <a:gd name="connsiteY2" fmla="*/ 429230 h 1003915"/>
                  <a:gd name="connsiteX3" fmla="*/ 421017 w 646270"/>
                  <a:gd name="connsiteY3" fmla="*/ 331976 h 1003915"/>
                  <a:gd name="connsiteX4" fmla="*/ 405958 w 646270"/>
                  <a:gd name="connsiteY4" fmla="*/ 328211 h 1003915"/>
                  <a:gd name="connsiteX5" fmla="*/ 443605 w 646270"/>
                  <a:gd name="connsiteY5" fmla="*/ 454956 h 1003915"/>
                  <a:gd name="connsiteX6" fmla="*/ 567840 w 646270"/>
                  <a:gd name="connsiteY6" fmla="*/ 756758 h 1003915"/>
                  <a:gd name="connsiteX7" fmla="*/ 622428 w 646270"/>
                  <a:gd name="connsiteY7" fmla="*/ 887894 h 1003915"/>
                  <a:gd name="connsiteX8" fmla="*/ 626820 w 646270"/>
                  <a:gd name="connsiteY8" fmla="*/ 911110 h 1003915"/>
                  <a:gd name="connsiteX9" fmla="*/ 553409 w 646270"/>
                  <a:gd name="connsiteY9" fmla="*/ 938718 h 1003915"/>
                  <a:gd name="connsiteX10" fmla="*/ 536468 w 646270"/>
                  <a:gd name="connsiteY10" fmla="*/ 918639 h 1003915"/>
                  <a:gd name="connsiteX11" fmla="*/ 415370 w 646270"/>
                  <a:gd name="connsiteY11" fmla="*/ 698405 h 1003915"/>
                  <a:gd name="connsiteX12" fmla="*/ 400939 w 646270"/>
                  <a:gd name="connsiteY12" fmla="*/ 668915 h 1003915"/>
                  <a:gd name="connsiteX13" fmla="*/ 431684 w 646270"/>
                  <a:gd name="connsiteY13" fmla="*/ 859032 h 1003915"/>
                  <a:gd name="connsiteX14" fmla="*/ 447997 w 646270"/>
                  <a:gd name="connsiteY14" fmla="*/ 959423 h 1003915"/>
                  <a:gd name="connsiteX15" fmla="*/ 372076 w 646270"/>
                  <a:gd name="connsiteY15" fmla="*/ 1003972 h 1003915"/>
                  <a:gd name="connsiteX16" fmla="*/ 360155 w 646270"/>
                  <a:gd name="connsiteY16" fmla="*/ 977619 h 1003915"/>
                  <a:gd name="connsiteX17" fmla="*/ 278587 w 646270"/>
                  <a:gd name="connsiteY17" fmla="*/ 636915 h 1003915"/>
                  <a:gd name="connsiteX18" fmla="*/ 195763 w 646270"/>
                  <a:gd name="connsiteY18" fmla="*/ 400995 h 1003915"/>
                  <a:gd name="connsiteX19" fmla="*/ 167528 w 646270"/>
                  <a:gd name="connsiteY19" fmla="*/ 436760 h 1003915"/>
                  <a:gd name="connsiteX20" fmla="*/ 55215 w 646270"/>
                  <a:gd name="connsiteY20" fmla="*/ 634406 h 1003915"/>
                  <a:gd name="connsiteX21" fmla="*/ 36392 w 646270"/>
                  <a:gd name="connsiteY21" fmla="*/ 655111 h 1003915"/>
                  <a:gd name="connsiteX22" fmla="*/ 0 w 646270"/>
                  <a:gd name="connsiteY22" fmla="*/ 574798 h 1003915"/>
                  <a:gd name="connsiteX23" fmla="*/ 131764 w 646270"/>
                  <a:gd name="connsiteY23" fmla="*/ 333858 h 1003915"/>
                  <a:gd name="connsiteX24" fmla="*/ 205803 w 646270"/>
                  <a:gd name="connsiteY24" fmla="*/ 271741 h 1003915"/>
                  <a:gd name="connsiteX25" fmla="*/ 221489 w 646270"/>
                  <a:gd name="connsiteY25" fmla="*/ 256682 h 1003915"/>
                  <a:gd name="connsiteX26" fmla="*/ 197646 w 646270"/>
                  <a:gd name="connsiteY26" fmla="*/ 224682 h 1003915"/>
                  <a:gd name="connsiteX27" fmla="*/ 168783 w 646270"/>
                  <a:gd name="connsiteY27" fmla="*/ 220918 h 1003915"/>
                  <a:gd name="connsiteX28" fmla="*/ 115450 w 646270"/>
                  <a:gd name="connsiteY28" fmla="*/ 59036 h 1003915"/>
                  <a:gd name="connsiteX29" fmla="*/ 293018 w 646270"/>
                  <a:gd name="connsiteY29" fmla="*/ 6331 h 1003915"/>
                  <a:gd name="connsiteX30" fmla="*/ 342586 w 646270"/>
                  <a:gd name="connsiteY30" fmla="*/ 155036 h 1003915"/>
                  <a:gd name="connsiteX31" fmla="*/ 308077 w 646270"/>
                  <a:gd name="connsiteY31" fmla="*/ 188291 h 1003915"/>
                  <a:gd name="connsiteX32" fmla="*/ 299920 w 646270"/>
                  <a:gd name="connsiteY32" fmla="*/ 212134 h 1003915"/>
                  <a:gd name="connsiteX33" fmla="*/ 332547 w 646270"/>
                  <a:gd name="connsiteY33" fmla="*/ 228447 h 1003915"/>
                  <a:gd name="connsiteX34" fmla="*/ 397174 w 646270"/>
                  <a:gd name="connsiteY34" fmla="*/ 232839 h 1003915"/>
                  <a:gd name="connsiteX35" fmla="*/ 631839 w 646270"/>
                  <a:gd name="connsiteY35" fmla="*/ 354564 h 100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6270" h="1003915">
                    <a:moveTo>
                      <a:pt x="631839" y="354564"/>
                    </a:moveTo>
                    <a:cubicBezTo>
                      <a:pt x="636859" y="382172"/>
                      <a:pt x="641879" y="409779"/>
                      <a:pt x="647526" y="437387"/>
                    </a:cubicBezTo>
                    <a:cubicBezTo>
                      <a:pt x="636859" y="441152"/>
                      <a:pt x="628702" y="432995"/>
                      <a:pt x="620545" y="429230"/>
                    </a:cubicBezTo>
                    <a:cubicBezTo>
                      <a:pt x="553409" y="397230"/>
                      <a:pt x="488781" y="360839"/>
                      <a:pt x="421017" y="331976"/>
                    </a:cubicBezTo>
                    <a:cubicBezTo>
                      <a:pt x="417253" y="330094"/>
                      <a:pt x="413488" y="327584"/>
                      <a:pt x="405958" y="328211"/>
                    </a:cubicBezTo>
                    <a:cubicBezTo>
                      <a:pt x="417253" y="370878"/>
                      <a:pt x="431684" y="412917"/>
                      <a:pt x="443605" y="454956"/>
                    </a:cubicBezTo>
                    <a:cubicBezTo>
                      <a:pt x="473095" y="560367"/>
                      <a:pt x="526428" y="656366"/>
                      <a:pt x="567840" y="756758"/>
                    </a:cubicBezTo>
                    <a:cubicBezTo>
                      <a:pt x="586036" y="800679"/>
                      <a:pt x="603604" y="843973"/>
                      <a:pt x="622428" y="887894"/>
                    </a:cubicBezTo>
                    <a:cubicBezTo>
                      <a:pt x="625565" y="895424"/>
                      <a:pt x="628702" y="902953"/>
                      <a:pt x="626820" y="911110"/>
                    </a:cubicBezTo>
                    <a:cubicBezTo>
                      <a:pt x="607369" y="933071"/>
                      <a:pt x="579761" y="934326"/>
                      <a:pt x="553409" y="938718"/>
                    </a:cubicBezTo>
                    <a:cubicBezTo>
                      <a:pt x="544624" y="934326"/>
                      <a:pt x="540860" y="926796"/>
                      <a:pt x="536468" y="918639"/>
                    </a:cubicBezTo>
                    <a:cubicBezTo>
                      <a:pt x="500075" y="843346"/>
                      <a:pt x="457409" y="771189"/>
                      <a:pt x="415370" y="698405"/>
                    </a:cubicBezTo>
                    <a:cubicBezTo>
                      <a:pt x="409096" y="687111"/>
                      <a:pt x="403449" y="675190"/>
                      <a:pt x="400939" y="668915"/>
                    </a:cubicBezTo>
                    <a:cubicBezTo>
                      <a:pt x="414115" y="727268"/>
                      <a:pt x="419762" y="793777"/>
                      <a:pt x="431684" y="859032"/>
                    </a:cubicBezTo>
                    <a:cubicBezTo>
                      <a:pt x="437331" y="892287"/>
                      <a:pt x="446115" y="925541"/>
                      <a:pt x="447997" y="959423"/>
                    </a:cubicBezTo>
                    <a:cubicBezTo>
                      <a:pt x="440468" y="985149"/>
                      <a:pt x="409723" y="1002717"/>
                      <a:pt x="372076" y="1003972"/>
                    </a:cubicBezTo>
                    <a:cubicBezTo>
                      <a:pt x="363920" y="997070"/>
                      <a:pt x="362665" y="987031"/>
                      <a:pt x="360155" y="977619"/>
                    </a:cubicBezTo>
                    <a:cubicBezTo>
                      <a:pt x="330037" y="864679"/>
                      <a:pt x="303685" y="751111"/>
                      <a:pt x="278587" y="636915"/>
                    </a:cubicBezTo>
                    <a:cubicBezTo>
                      <a:pt x="260391" y="555347"/>
                      <a:pt x="222744" y="481308"/>
                      <a:pt x="195763" y="400995"/>
                    </a:cubicBezTo>
                    <a:cubicBezTo>
                      <a:pt x="180705" y="411662"/>
                      <a:pt x="174430" y="424838"/>
                      <a:pt x="167528" y="436760"/>
                    </a:cubicBezTo>
                    <a:cubicBezTo>
                      <a:pt x="129254" y="502014"/>
                      <a:pt x="90352" y="567269"/>
                      <a:pt x="55215" y="634406"/>
                    </a:cubicBezTo>
                    <a:cubicBezTo>
                      <a:pt x="50823" y="642562"/>
                      <a:pt x="47686" y="653229"/>
                      <a:pt x="36392" y="655111"/>
                    </a:cubicBezTo>
                    <a:cubicBezTo>
                      <a:pt x="16313" y="631896"/>
                      <a:pt x="1882" y="606171"/>
                      <a:pt x="0" y="574798"/>
                    </a:cubicBezTo>
                    <a:cubicBezTo>
                      <a:pt x="40784" y="493230"/>
                      <a:pt x="85333" y="412917"/>
                      <a:pt x="131764" y="333858"/>
                    </a:cubicBezTo>
                    <a:cubicBezTo>
                      <a:pt x="149332" y="303741"/>
                      <a:pt x="168783" y="278643"/>
                      <a:pt x="205803" y="271741"/>
                    </a:cubicBezTo>
                    <a:cubicBezTo>
                      <a:pt x="212077" y="270486"/>
                      <a:pt x="227763" y="269859"/>
                      <a:pt x="221489" y="256682"/>
                    </a:cubicBezTo>
                    <a:cubicBezTo>
                      <a:pt x="215842" y="244761"/>
                      <a:pt x="220861" y="224055"/>
                      <a:pt x="197646" y="224682"/>
                    </a:cubicBezTo>
                    <a:cubicBezTo>
                      <a:pt x="188234" y="224682"/>
                      <a:pt x="178195" y="223428"/>
                      <a:pt x="168783" y="220918"/>
                    </a:cubicBezTo>
                    <a:cubicBezTo>
                      <a:pt x="81568" y="201467"/>
                      <a:pt x="55215" y="123663"/>
                      <a:pt x="115450" y="59036"/>
                    </a:cubicBezTo>
                    <a:cubicBezTo>
                      <a:pt x="163136" y="8213"/>
                      <a:pt x="223999" y="-11238"/>
                      <a:pt x="293018" y="6331"/>
                    </a:cubicBezTo>
                    <a:cubicBezTo>
                      <a:pt x="363920" y="25154"/>
                      <a:pt x="387762" y="96683"/>
                      <a:pt x="342586" y="155036"/>
                    </a:cubicBezTo>
                    <a:cubicBezTo>
                      <a:pt x="333174" y="167585"/>
                      <a:pt x="320625" y="178879"/>
                      <a:pt x="308077" y="188291"/>
                    </a:cubicBezTo>
                    <a:cubicBezTo>
                      <a:pt x="299292" y="195192"/>
                      <a:pt x="296783" y="200212"/>
                      <a:pt x="299920" y="212134"/>
                    </a:cubicBezTo>
                    <a:cubicBezTo>
                      <a:pt x="304939" y="233467"/>
                      <a:pt x="313724" y="239114"/>
                      <a:pt x="332547" y="228447"/>
                    </a:cubicBezTo>
                    <a:cubicBezTo>
                      <a:pt x="355135" y="215898"/>
                      <a:pt x="375213" y="221545"/>
                      <a:pt x="397174" y="232839"/>
                    </a:cubicBezTo>
                    <a:cubicBezTo>
                      <a:pt x="475605" y="271114"/>
                      <a:pt x="555918" y="308760"/>
                      <a:pt x="631839" y="354564"/>
                    </a:cubicBezTo>
                    <a:close/>
                  </a:path>
                </a:pathLst>
              </a:custGeom>
              <a:solidFill>
                <a:schemeClr val="accent3"/>
              </a:solidFill>
              <a:ln w="627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A88795F-C6DF-4008-AC59-66215BDE1909}"/>
                  </a:ext>
                </a:extLst>
              </p:cNvPr>
              <p:cNvSpPr/>
              <p:nvPr/>
            </p:nvSpPr>
            <p:spPr>
              <a:xfrm>
                <a:off x="2822551" y="4072076"/>
                <a:ext cx="997641" cy="652545"/>
              </a:xfrm>
              <a:custGeom>
                <a:avLst/>
                <a:gdLst>
                  <a:gd name="connsiteX0" fmla="*/ 574798 w 997641"/>
                  <a:gd name="connsiteY0" fmla="*/ 654485 h 652545"/>
                  <a:gd name="connsiteX1" fmla="*/ 333858 w 997641"/>
                  <a:gd name="connsiteY1" fmla="*/ 522721 h 652545"/>
                  <a:gd name="connsiteX2" fmla="*/ 271741 w 997641"/>
                  <a:gd name="connsiteY2" fmla="*/ 448682 h 652545"/>
                  <a:gd name="connsiteX3" fmla="*/ 256682 w 997641"/>
                  <a:gd name="connsiteY3" fmla="*/ 432996 h 652545"/>
                  <a:gd name="connsiteX4" fmla="*/ 224682 w 997641"/>
                  <a:gd name="connsiteY4" fmla="*/ 456839 h 652545"/>
                  <a:gd name="connsiteX5" fmla="*/ 220918 w 997641"/>
                  <a:gd name="connsiteY5" fmla="*/ 485702 h 652545"/>
                  <a:gd name="connsiteX6" fmla="*/ 59036 w 997641"/>
                  <a:gd name="connsiteY6" fmla="*/ 538407 h 652545"/>
                  <a:gd name="connsiteX7" fmla="*/ 6331 w 997641"/>
                  <a:gd name="connsiteY7" fmla="*/ 360840 h 652545"/>
                  <a:gd name="connsiteX8" fmla="*/ 153153 w 997641"/>
                  <a:gd name="connsiteY8" fmla="*/ 309389 h 652545"/>
                  <a:gd name="connsiteX9" fmla="*/ 188918 w 997641"/>
                  <a:gd name="connsiteY9" fmla="*/ 345153 h 652545"/>
                  <a:gd name="connsiteX10" fmla="*/ 212761 w 997641"/>
                  <a:gd name="connsiteY10" fmla="*/ 353310 h 652545"/>
                  <a:gd name="connsiteX11" fmla="*/ 229075 w 997641"/>
                  <a:gd name="connsiteY11" fmla="*/ 320683 h 652545"/>
                  <a:gd name="connsiteX12" fmla="*/ 233467 w 997641"/>
                  <a:gd name="connsiteY12" fmla="*/ 256056 h 652545"/>
                  <a:gd name="connsiteX13" fmla="*/ 355819 w 997641"/>
                  <a:gd name="connsiteY13" fmla="*/ 19508 h 652545"/>
                  <a:gd name="connsiteX14" fmla="*/ 437387 w 997641"/>
                  <a:gd name="connsiteY14" fmla="*/ 57 h 652545"/>
                  <a:gd name="connsiteX15" fmla="*/ 431113 w 997641"/>
                  <a:gd name="connsiteY15" fmla="*/ 28920 h 652545"/>
                  <a:gd name="connsiteX16" fmla="*/ 331349 w 997641"/>
                  <a:gd name="connsiteY16" fmla="*/ 233468 h 652545"/>
                  <a:gd name="connsiteX17" fmla="*/ 328211 w 997641"/>
                  <a:gd name="connsiteY17" fmla="*/ 246017 h 652545"/>
                  <a:gd name="connsiteX18" fmla="*/ 672052 w 997641"/>
                  <a:gd name="connsiteY18" fmla="*/ 123037 h 652545"/>
                  <a:gd name="connsiteX19" fmla="*/ 886012 w 997641"/>
                  <a:gd name="connsiteY19" fmla="*/ 31430 h 652545"/>
                  <a:gd name="connsiteX20" fmla="*/ 911737 w 997641"/>
                  <a:gd name="connsiteY20" fmla="*/ 26410 h 652545"/>
                  <a:gd name="connsiteX21" fmla="*/ 939345 w 997641"/>
                  <a:gd name="connsiteY21" fmla="*/ 99822 h 652545"/>
                  <a:gd name="connsiteX22" fmla="*/ 921777 w 997641"/>
                  <a:gd name="connsiteY22" fmla="*/ 115508 h 652545"/>
                  <a:gd name="connsiteX23" fmla="*/ 694641 w 997641"/>
                  <a:gd name="connsiteY23" fmla="*/ 239742 h 652545"/>
                  <a:gd name="connsiteX24" fmla="*/ 667033 w 997641"/>
                  <a:gd name="connsiteY24" fmla="*/ 251664 h 652545"/>
                  <a:gd name="connsiteX25" fmla="*/ 856522 w 997641"/>
                  <a:gd name="connsiteY25" fmla="*/ 221546 h 652545"/>
                  <a:gd name="connsiteX26" fmla="*/ 943110 w 997641"/>
                  <a:gd name="connsiteY26" fmla="*/ 205860 h 652545"/>
                  <a:gd name="connsiteX27" fmla="*/ 974482 w 997641"/>
                  <a:gd name="connsiteY27" fmla="*/ 204605 h 652545"/>
                  <a:gd name="connsiteX28" fmla="*/ 1002717 w 997641"/>
                  <a:gd name="connsiteY28" fmla="*/ 281781 h 652545"/>
                  <a:gd name="connsiteX29" fmla="*/ 973855 w 997641"/>
                  <a:gd name="connsiteY29" fmla="*/ 293703 h 652545"/>
                  <a:gd name="connsiteX30" fmla="*/ 631268 w 997641"/>
                  <a:gd name="connsiteY30" fmla="*/ 375899 h 652545"/>
                  <a:gd name="connsiteX31" fmla="*/ 397231 w 997641"/>
                  <a:gd name="connsiteY31" fmla="*/ 459349 h 652545"/>
                  <a:gd name="connsiteX32" fmla="*/ 491975 w 997641"/>
                  <a:gd name="connsiteY32" fmla="*/ 518956 h 652545"/>
                  <a:gd name="connsiteX33" fmla="*/ 636288 w 997641"/>
                  <a:gd name="connsiteY33" fmla="*/ 599897 h 652545"/>
                  <a:gd name="connsiteX34" fmla="*/ 654484 w 997641"/>
                  <a:gd name="connsiteY34" fmla="*/ 617466 h 652545"/>
                  <a:gd name="connsiteX35" fmla="*/ 574798 w 997641"/>
                  <a:gd name="connsiteY35" fmla="*/ 654485 h 65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7641" h="652545">
                    <a:moveTo>
                      <a:pt x="574798" y="654485"/>
                    </a:moveTo>
                    <a:cubicBezTo>
                      <a:pt x="492603" y="613701"/>
                      <a:pt x="412917" y="569152"/>
                      <a:pt x="333858" y="522721"/>
                    </a:cubicBezTo>
                    <a:cubicBezTo>
                      <a:pt x="303741" y="505153"/>
                      <a:pt x="279270" y="485074"/>
                      <a:pt x="271741" y="448682"/>
                    </a:cubicBezTo>
                    <a:cubicBezTo>
                      <a:pt x="270486" y="442408"/>
                      <a:pt x="270486" y="426722"/>
                      <a:pt x="256682" y="432996"/>
                    </a:cubicBezTo>
                    <a:cubicBezTo>
                      <a:pt x="244761" y="438643"/>
                      <a:pt x="224055" y="433623"/>
                      <a:pt x="224682" y="456839"/>
                    </a:cubicBezTo>
                    <a:cubicBezTo>
                      <a:pt x="224682" y="466251"/>
                      <a:pt x="223428" y="476290"/>
                      <a:pt x="220918" y="485702"/>
                    </a:cubicBezTo>
                    <a:cubicBezTo>
                      <a:pt x="201467" y="572917"/>
                      <a:pt x="123663" y="599270"/>
                      <a:pt x="59036" y="538407"/>
                    </a:cubicBezTo>
                    <a:cubicBezTo>
                      <a:pt x="8213" y="490721"/>
                      <a:pt x="-11238" y="429859"/>
                      <a:pt x="6331" y="360840"/>
                    </a:cubicBezTo>
                    <a:cubicBezTo>
                      <a:pt x="24527" y="291193"/>
                      <a:pt x="94801" y="267350"/>
                      <a:pt x="153153" y="309389"/>
                    </a:cubicBezTo>
                    <a:cubicBezTo>
                      <a:pt x="166957" y="319428"/>
                      <a:pt x="179506" y="331350"/>
                      <a:pt x="188918" y="345153"/>
                    </a:cubicBezTo>
                    <a:cubicBezTo>
                      <a:pt x="195192" y="355192"/>
                      <a:pt x="200839" y="355820"/>
                      <a:pt x="212761" y="353310"/>
                    </a:cubicBezTo>
                    <a:cubicBezTo>
                      <a:pt x="234094" y="348291"/>
                      <a:pt x="239114" y="338879"/>
                      <a:pt x="229075" y="320683"/>
                    </a:cubicBezTo>
                    <a:cubicBezTo>
                      <a:pt x="216526" y="298095"/>
                      <a:pt x="222800" y="278016"/>
                      <a:pt x="233467" y="256056"/>
                    </a:cubicBezTo>
                    <a:cubicBezTo>
                      <a:pt x="271741" y="176370"/>
                      <a:pt x="310015" y="95429"/>
                      <a:pt x="355819" y="19508"/>
                    </a:cubicBezTo>
                    <a:cubicBezTo>
                      <a:pt x="380917" y="3822"/>
                      <a:pt x="408525" y="-570"/>
                      <a:pt x="437387" y="57"/>
                    </a:cubicBezTo>
                    <a:cubicBezTo>
                      <a:pt x="445544" y="11979"/>
                      <a:pt x="435505" y="20136"/>
                      <a:pt x="431113" y="28920"/>
                    </a:cubicBezTo>
                    <a:cubicBezTo>
                      <a:pt x="398485" y="97312"/>
                      <a:pt x="361466" y="163194"/>
                      <a:pt x="331349" y="233468"/>
                    </a:cubicBezTo>
                    <a:cubicBezTo>
                      <a:pt x="329466" y="237232"/>
                      <a:pt x="326329" y="240997"/>
                      <a:pt x="328211" y="246017"/>
                    </a:cubicBezTo>
                    <a:cubicBezTo>
                      <a:pt x="446799" y="215899"/>
                      <a:pt x="560994" y="175743"/>
                      <a:pt x="672052" y="123037"/>
                    </a:cubicBezTo>
                    <a:cubicBezTo>
                      <a:pt x="742327" y="89782"/>
                      <a:pt x="813856" y="60920"/>
                      <a:pt x="886012" y="31430"/>
                    </a:cubicBezTo>
                    <a:cubicBezTo>
                      <a:pt x="894169" y="28292"/>
                      <a:pt x="902326" y="23900"/>
                      <a:pt x="911737" y="26410"/>
                    </a:cubicBezTo>
                    <a:cubicBezTo>
                      <a:pt x="933698" y="45861"/>
                      <a:pt x="934953" y="73469"/>
                      <a:pt x="939345" y="99822"/>
                    </a:cubicBezTo>
                    <a:cubicBezTo>
                      <a:pt x="935580" y="107351"/>
                      <a:pt x="928678" y="111743"/>
                      <a:pt x="921777" y="115508"/>
                    </a:cubicBezTo>
                    <a:cubicBezTo>
                      <a:pt x="843973" y="153155"/>
                      <a:pt x="769934" y="197703"/>
                      <a:pt x="694641" y="239742"/>
                    </a:cubicBezTo>
                    <a:cubicBezTo>
                      <a:pt x="685229" y="244762"/>
                      <a:pt x="675190" y="249154"/>
                      <a:pt x="667033" y="251664"/>
                    </a:cubicBezTo>
                    <a:cubicBezTo>
                      <a:pt x="728523" y="239742"/>
                      <a:pt x="793150" y="232840"/>
                      <a:pt x="856522" y="221546"/>
                    </a:cubicBezTo>
                    <a:cubicBezTo>
                      <a:pt x="885385" y="216527"/>
                      <a:pt x="914247" y="210880"/>
                      <a:pt x="943110" y="205860"/>
                    </a:cubicBezTo>
                    <a:cubicBezTo>
                      <a:pt x="953776" y="203978"/>
                      <a:pt x="963815" y="200213"/>
                      <a:pt x="974482" y="204605"/>
                    </a:cubicBezTo>
                    <a:cubicBezTo>
                      <a:pt x="988913" y="228448"/>
                      <a:pt x="1003972" y="252291"/>
                      <a:pt x="1002717" y="281781"/>
                    </a:cubicBezTo>
                    <a:cubicBezTo>
                      <a:pt x="994560" y="289938"/>
                      <a:pt x="983894" y="291193"/>
                      <a:pt x="973855" y="293703"/>
                    </a:cubicBezTo>
                    <a:cubicBezTo>
                      <a:pt x="860287" y="324448"/>
                      <a:pt x="745464" y="350173"/>
                      <a:pt x="631268" y="375899"/>
                    </a:cubicBezTo>
                    <a:cubicBezTo>
                      <a:pt x="552210" y="394094"/>
                      <a:pt x="479426" y="430486"/>
                      <a:pt x="397231" y="459349"/>
                    </a:cubicBezTo>
                    <a:cubicBezTo>
                      <a:pt x="430485" y="484447"/>
                      <a:pt x="461858" y="501388"/>
                      <a:pt x="491975" y="518956"/>
                    </a:cubicBezTo>
                    <a:cubicBezTo>
                      <a:pt x="540289" y="545937"/>
                      <a:pt x="586720" y="575427"/>
                      <a:pt x="636288" y="599897"/>
                    </a:cubicBezTo>
                    <a:cubicBezTo>
                      <a:pt x="643817" y="603662"/>
                      <a:pt x="653229" y="606799"/>
                      <a:pt x="654484" y="617466"/>
                    </a:cubicBezTo>
                    <a:cubicBezTo>
                      <a:pt x="631896" y="638171"/>
                      <a:pt x="606171" y="652603"/>
                      <a:pt x="574798" y="654485"/>
                    </a:cubicBezTo>
                    <a:close/>
                  </a:path>
                </a:pathLst>
              </a:custGeom>
              <a:solidFill>
                <a:schemeClr val="accent4"/>
              </a:solidFill>
              <a:ln w="6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1A9C389-DAC3-4408-8A6F-FEA2C2B8AE3E}"/>
                  </a:ext>
                </a:extLst>
              </p:cNvPr>
              <p:cNvSpPr/>
              <p:nvPr/>
            </p:nvSpPr>
            <p:spPr>
              <a:xfrm>
                <a:off x="8091910" y="4625542"/>
                <a:ext cx="928622" cy="734113"/>
              </a:xfrm>
              <a:custGeom>
                <a:avLst/>
                <a:gdLst>
                  <a:gd name="connsiteX0" fmla="*/ 701487 w 928622"/>
                  <a:gd name="connsiteY0" fmla="*/ 102274 h 734113"/>
                  <a:gd name="connsiteX1" fmla="*/ 748545 w 928622"/>
                  <a:gd name="connsiteY1" fmla="*/ 375841 h 734113"/>
                  <a:gd name="connsiteX2" fmla="*/ 729722 w 928622"/>
                  <a:gd name="connsiteY2" fmla="*/ 466193 h 734113"/>
                  <a:gd name="connsiteX3" fmla="*/ 726584 w 928622"/>
                  <a:gd name="connsiteY3" fmla="*/ 488781 h 734113"/>
                  <a:gd name="connsiteX4" fmla="*/ 765486 w 928622"/>
                  <a:gd name="connsiteY4" fmla="*/ 498193 h 734113"/>
                  <a:gd name="connsiteX5" fmla="*/ 799995 w 928622"/>
                  <a:gd name="connsiteY5" fmla="*/ 478115 h 734113"/>
                  <a:gd name="connsiteX6" fmla="*/ 933014 w 928622"/>
                  <a:gd name="connsiteY6" fmla="*/ 564703 h 734113"/>
                  <a:gd name="connsiteX7" fmla="*/ 831368 w 928622"/>
                  <a:gd name="connsiteY7" fmla="*/ 725329 h 734113"/>
                  <a:gd name="connsiteX8" fmla="*/ 730349 w 928622"/>
                  <a:gd name="connsiteY8" fmla="*/ 720310 h 734113"/>
                  <a:gd name="connsiteX9" fmla="*/ 694584 w 928622"/>
                  <a:gd name="connsiteY9" fmla="*/ 622428 h 734113"/>
                  <a:gd name="connsiteX10" fmla="*/ 699604 w 928622"/>
                  <a:gd name="connsiteY10" fmla="*/ 596075 h 734113"/>
                  <a:gd name="connsiteX11" fmla="*/ 678271 w 928622"/>
                  <a:gd name="connsiteY11" fmla="*/ 564075 h 734113"/>
                  <a:gd name="connsiteX12" fmla="*/ 658820 w 928622"/>
                  <a:gd name="connsiteY12" fmla="*/ 577252 h 734113"/>
                  <a:gd name="connsiteX13" fmla="*/ 603604 w 928622"/>
                  <a:gd name="connsiteY13" fmla="*/ 617408 h 734113"/>
                  <a:gd name="connsiteX14" fmla="*/ 344469 w 928622"/>
                  <a:gd name="connsiteY14" fmla="*/ 668232 h 734113"/>
                  <a:gd name="connsiteX15" fmla="*/ 281097 w 928622"/>
                  <a:gd name="connsiteY15" fmla="*/ 611134 h 734113"/>
                  <a:gd name="connsiteX16" fmla="*/ 368939 w 928622"/>
                  <a:gd name="connsiteY16" fmla="*/ 590428 h 734113"/>
                  <a:gd name="connsiteX17" fmla="*/ 540860 w 928622"/>
                  <a:gd name="connsiteY17" fmla="*/ 550271 h 734113"/>
                  <a:gd name="connsiteX18" fmla="*/ 357018 w 928622"/>
                  <a:gd name="connsiteY18" fmla="*/ 426664 h 734113"/>
                  <a:gd name="connsiteX19" fmla="*/ 24471 w 928622"/>
                  <a:gd name="connsiteY19" fmla="*/ 249097 h 734113"/>
                  <a:gd name="connsiteX20" fmla="*/ 0 w 928622"/>
                  <a:gd name="connsiteY20" fmla="*/ 229018 h 734113"/>
                  <a:gd name="connsiteX21" fmla="*/ 43294 w 928622"/>
                  <a:gd name="connsiteY21" fmla="*/ 165019 h 734113"/>
                  <a:gd name="connsiteX22" fmla="*/ 122980 w 928622"/>
                  <a:gd name="connsiteY22" fmla="*/ 194509 h 734113"/>
                  <a:gd name="connsiteX23" fmla="*/ 334430 w 928622"/>
                  <a:gd name="connsiteY23" fmla="*/ 282351 h 734113"/>
                  <a:gd name="connsiteX24" fmla="*/ 335057 w 928622"/>
                  <a:gd name="connsiteY24" fmla="*/ 281096 h 734113"/>
                  <a:gd name="connsiteX25" fmla="*/ 332547 w 928622"/>
                  <a:gd name="connsiteY25" fmla="*/ 281724 h 734113"/>
                  <a:gd name="connsiteX26" fmla="*/ 257253 w 928622"/>
                  <a:gd name="connsiteY26" fmla="*/ 213959 h 734113"/>
                  <a:gd name="connsiteX27" fmla="*/ 128627 w 928622"/>
                  <a:gd name="connsiteY27" fmla="*/ 97882 h 734113"/>
                  <a:gd name="connsiteX28" fmla="*/ 106039 w 928622"/>
                  <a:gd name="connsiteY28" fmla="*/ 71529 h 734113"/>
                  <a:gd name="connsiteX29" fmla="*/ 146196 w 928622"/>
                  <a:gd name="connsiteY29" fmla="*/ 0 h 734113"/>
                  <a:gd name="connsiteX30" fmla="*/ 166901 w 928622"/>
                  <a:gd name="connsiteY30" fmla="*/ 10667 h 734113"/>
                  <a:gd name="connsiteX31" fmla="*/ 457409 w 928622"/>
                  <a:gd name="connsiteY31" fmla="*/ 237175 h 734113"/>
                  <a:gd name="connsiteX32" fmla="*/ 652545 w 928622"/>
                  <a:gd name="connsiteY32" fmla="*/ 357017 h 734113"/>
                  <a:gd name="connsiteX33" fmla="*/ 660075 w 928622"/>
                  <a:gd name="connsiteY33" fmla="*/ 355135 h 734113"/>
                  <a:gd name="connsiteX34" fmla="*/ 640624 w 928622"/>
                  <a:gd name="connsiteY34" fmla="*/ 206430 h 734113"/>
                  <a:gd name="connsiteX35" fmla="*/ 619918 w 928622"/>
                  <a:gd name="connsiteY35" fmla="*/ 82823 h 734113"/>
                  <a:gd name="connsiteX36" fmla="*/ 621173 w 928622"/>
                  <a:gd name="connsiteY36" fmla="*/ 67137 h 734113"/>
                  <a:gd name="connsiteX37" fmla="*/ 701487 w 928622"/>
                  <a:gd name="connsiteY37" fmla="*/ 102274 h 73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8622" h="734113">
                    <a:moveTo>
                      <a:pt x="701487" y="102274"/>
                    </a:moveTo>
                    <a:cubicBezTo>
                      <a:pt x="719682" y="193254"/>
                      <a:pt x="735996" y="284234"/>
                      <a:pt x="748545" y="375841"/>
                    </a:cubicBezTo>
                    <a:cubicBezTo>
                      <a:pt x="752937" y="409723"/>
                      <a:pt x="751055" y="438586"/>
                      <a:pt x="729722" y="466193"/>
                    </a:cubicBezTo>
                    <a:cubicBezTo>
                      <a:pt x="725329" y="471841"/>
                      <a:pt x="710271" y="480625"/>
                      <a:pt x="726584" y="488781"/>
                    </a:cubicBezTo>
                    <a:cubicBezTo>
                      <a:pt x="738506" y="494428"/>
                      <a:pt x="747290" y="513252"/>
                      <a:pt x="765486" y="498193"/>
                    </a:cubicBezTo>
                    <a:cubicBezTo>
                      <a:pt x="775525" y="490036"/>
                      <a:pt x="787447" y="483135"/>
                      <a:pt x="799995" y="478115"/>
                    </a:cubicBezTo>
                    <a:cubicBezTo>
                      <a:pt x="869015" y="448625"/>
                      <a:pt x="931132" y="489409"/>
                      <a:pt x="933014" y="564703"/>
                    </a:cubicBezTo>
                    <a:cubicBezTo>
                      <a:pt x="934269" y="628075"/>
                      <a:pt x="889721" y="699604"/>
                      <a:pt x="831368" y="725329"/>
                    </a:cubicBezTo>
                    <a:cubicBezTo>
                      <a:pt x="796858" y="741015"/>
                      <a:pt x="761721" y="744152"/>
                      <a:pt x="730349" y="720310"/>
                    </a:cubicBezTo>
                    <a:cubicBezTo>
                      <a:pt x="698349" y="695839"/>
                      <a:pt x="691447" y="660075"/>
                      <a:pt x="694584" y="622428"/>
                    </a:cubicBezTo>
                    <a:cubicBezTo>
                      <a:pt x="695212" y="613644"/>
                      <a:pt x="695839" y="604232"/>
                      <a:pt x="699604" y="596075"/>
                    </a:cubicBezTo>
                    <a:cubicBezTo>
                      <a:pt x="710271" y="572859"/>
                      <a:pt x="688310" y="571604"/>
                      <a:pt x="678271" y="564075"/>
                    </a:cubicBezTo>
                    <a:cubicBezTo>
                      <a:pt x="664467" y="554036"/>
                      <a:pt x="662585" y="570977"/>
                      <a:pt x="658820" y="577252"/>
                    </a:cubicBezTo>
                    <a:cubicBezTo>
                      <a:pt x="646271" y="599840"/>
                      <a:pt x="628702" y="611761"/>
                      <a:pt x="603604" y="617408"/>
                    </a:cubicBezTo>
                    <a:cubicBezTo>
                      <a:pt x="517644" y="636231"/>
                      <a:pt x="431684" y="656310"/>
                      <a:pt x="344469" y="668232"/>
                    </a:cubicBezTo>
                    <a:cubicBezTo>
                      <a:pt x="316861" y="656938"/>
                      <a:pt x="289253" y="644389"/>
                      <a:pt x="281097" y="611134"/>
                    </a:cubicBezTo>
                    <a:cubicBezTo>
                      <a:pt x="308704" y="597957"/>
                      <a:pt x="339449" y="596702"/>
                      <a:pt x="368939" y="590428"/>
                    </a:cubicBezTo>
                    <a:cubicBezTo>
                      <a:pt x="424155" y="577879"/>
                      <a:pt x="479997" y="565958"/>
                      <a:pt x="540860" y="550271"/>
                    </a:cubicBezTo>
                    <a:cubicBezTo>
                      <a:pt x="476860" y="506350"/>
                      <a:pt x="420390" y="461174"/>
                      <a:pt x="357018" y="426664"/>
                    </a:cubicBezTo>
                    <a:cubicBezTo>
                      <a:pt x="246587" y="366429"/>
                      <a:pt x="134901" y="309332"/>
                      <a:pt x="24471" y="249097"/>
                    </a:cubicBezTo>
                    <a:cubicBezTo>
                      <a:pt x="15059" y="244077"/>
                      <a:pt x="5020" y="239685"/>
                      <a:pt x="0" y="229018"/>
                    </a:cubicBezTo>
                    <a:cubicBezTo>
                      <a:pt x="3765" y="200155"/>
                      <a:pt x="21333" y="180705"/>
                      <a:pt x="43294" y="165019"/>
                    </a:cubicBezTo>
                    <a:cubicBezTo>
                      <a:pt x="72784" y="166901"/>
                      <a:pt x="96627" y="183842"/>
                      <a:pt x="122980" y="194509"/>
                    </a:cubicBezTo>
                    <a:cubicBezTo>
                      <a:pt x="193254" y="223999"/>
                      <a:pt x="264783" y="250351"/>
                      <a:pt x="334430" y="282351"/>
                    </a:cubicBezTo>
                    <a:cubicBezTo>
                      <a:pt x="337567" y="283606"/>
                      <a:pt x="335057" y="277332"/>
                      <a:pt x="335057" y="281096"/>
                    </a:cubicBezTo>
                    <a:cubicBezTo>
                      <a:pt x="335057" y="282351"/>
                      <a:pt x="334430" y="282979"/>
                      <a:pt x="332547" y="281724"/>
                    </a:cubicBezTo>
                    <a:cubicBezTo>
                      <a:pt x="303685" y="263528"/>
                      <a:pt x="281724" y="237175"/>
                      <a:pt x="257253" y="213959"/>
                    </a:cubicBezTo>
                    <a:cubicBezTo>
                      <a:pt x="214587" y="175058"/>
                      <a:pt x="172548" y="135528"/>
                      <a:pt x="128627" y="97882"/>
                    </a:cubicBezTo>
                    <a:cubicBezTo>
                      <a:pt x="119843" y="90352"/>
                      <a:pt x="111058" y="82823"/>
                      <a:pt x="106039" y="71529"/>
                    </a:cubicBezTo>
                    <a:cubicBezTo>
                      <a:pt x="108549" y="41411"/>
                      <a:pt x="121098" y="16941"/>
                      <a:pt x="146196" y="0"/>
                    </a:cubicBezTo>
                    <a:cubicBezTo>
                      <a:pt x="154980" y="0"/>
                      <a:pt x="160627" y="6274"/>
                      <a:pt x="166901" y="10667"/>
                    </a:cubicBezTo>
                    <a:cubicBezTo>
                      <a:pt x="266038" y="83450"/>
                      <a:pt x="360782" y="161254"/>
                      <a:pt x="457409" y="237175"/>
                    </a:cubicBezTo>
                    <a:cubicBezTo>
                      <a:pt x="517644" y="284861"/>
                      <a:pt x="587291" y="317488"/>
                      <a:pt x="652545" y="357017"/>
                    </a:cubicBezTo>
                    <a:cubicBezTo>
                      <a:pt x="653800" y="357645"/>
                      <a:pt x="655683" y="357645"/>
                      <a:pt x="660075" y="355135"/>
                    </a:cubicBezTo>
                    <a:cubicBezTo>
                      <a:pt x="655683" y="306194"/>
                      <a:pt x="648153" y="255998"/>
                      <a:pt x="640624" y="206430"/>
                    </a:cubicBezTo>
                    <a:cubicBezTo>
                      <a:pt x="634350" y="165019"/>
                      <a:pt x="628702" y="123607"/>
                      <a:pt x="619918" y="82823"/>
                    </a:cubicBezTo>
                    <a:cubicBezTo>
                      <a:pt x="618663" y="77803"/>
                      <a:pt x="618036" y="72156"/>
                      <a:pt x="621173" y="67137"/>
                    </a:cubicBezTo>
                    <a:cubicBezTo>
                      <a:pt x="653800" y="63372"/>
                      <a:pt x="677643" y="82195"/>
                      <a:pt x="701487" y="102274"/>
                    </a:cubicBezTo>
                    <a:close/>
                  </a:path>
                </a:pathLst>
              </a:custGeom>
              <a:solidFill>
                <a:schemeClr val="accent2"/>
              </a:solidFill>
              <a:ln w="627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4FD981-85E5-4557-93C8-5A9A502101D4}"/>
                  </a:ext>
                </a:extLst>
              </p:cNvPr>
              <p:cNvSpPr/>
              <p:nvPr/>
            </p:nvSpPr>
            <p:spPr>
              <a:xfrm>
                <a:off x="3588533" y="5057226"/>
                <a:ext cx="859603" cy="834505"/>
              </a:xfrm>
              <a:custGeom>
                <a:avLst/>
                <a:gdLst>
                  <a:gd name="connsiteX0" fmla="*/ 641439 w 859602"/>
                  <a:gd name="connsiteY0" fmla="*/ 710898 h 834505"/>
                  <a:gd name="connsiteX1" fmla="*/ 347794 w 859602"/>
                  <a:gd name="connsiteY1" fmla="*/ 695212 h 834505"/>
                  <a:gd name="connsiteX2" fmla="*/ 278147 w 859602"/>
                  <a:gd name="connsiteY2" fmla="*/ 656310 h 834505"/>
                  <a:gd name="connsiteX3" fmla="*/ 257441 w 859602"/>
                  <a:gd name="connsiteY3" fmla="*/ 649408 h 834505"/>
                  <a:gd name="connsiteX4" fmla="*/ 238618 w 859602"/>
                  <a:gd name="connsiteY4" fmla="*/ 683290 h 834505"/>
                  <a:gd name="connsiteX5" fmla="*/ 252422 w 859602"/>
                  <a:gd name="connsiteY5" fmla="*/ 734741 h 834505"/>
                  <a:gd name="connsiteX6" fmla="*/ 147010 w 859602"/>
                  <a:gd name="connsiteY6" fmla="*/ 835132 h 834505"/>
                  <a:gd name="connsiteX7" fmla="*/ 188 w 859602"/>
                  <a:gd name="connsiteY7" fmla="*/ 682663 h 834505"/>
                  <a:gd name="connsiteX8" fmla="*/ 120030 w 859602"/>
                  <a:gd name="connsiteY8" fmla="*/ 585408 h 834505"/>
                  <a:gd name="connsiteX9" fmla="*/ 159559 w 859602"/>
                  <a:gd name="connsiteY9" fmla="*/ 600467 h 834505"/>
                  <a:gd name="connsiteX10" fmla="*/ 182775 w 859602"/>
                  <a:gd name="connsiteY10" fmla="*/ 597957 h 834505"/>
                  <a:gd name="connsiteX11" fmla="*/ 184030 w 859602"/>
                  <a:gd name="connsiteY11" fmla="*/ 560938 h 834505"/>
                  <a:gd name="connsiteX12" fmla="*/ 159559 w 859602"/>
                  <a:gd name="connsiteY12" fmla="*/ 503213 h 834505"/>
                  <a:gd name="connsiteX13" fmla="*/ 165834 w 859602"/>
                  <a:gd name="connsiteY13" fmla="*/ 235920 h 834505"/>
                  <a:gd name="connsiteX14" fmla="*/ 224186 w 859602"/>
                  <a:gd name="connsiteY14" fmla="*/ 184470 h 834505"/>
                  <a:gd name="connsiteX15" fmla="*/ 236108 w 859602"/>
                  <a:gd name="connsiteY15" fmla="*/ 186352 h 834505"/>
                  <a:gd name="connsiteX16" fmla="*/ 237363 w 859602"/>
                  <a:gd name="connsiteY16" fmla="*/ 209568 h 834505"/>
                  <a:gd name="connsiteX17" fmla="*/ 235480 w 859602"/>
                  <a:gd name="connsiteY17" fmla="*/ 449880 h 834505"/>
                  <a:gd name="connsiteX18" fmla="*/ 285676 w 859602"/>
                  <a:gd name="connsiteY18" fmla="*/ 410351 h 834505"/>
                  <a:gd name="connsiteX19" fmla="*/ 503401 w 859602"/>
                  <a:gd name="connsiteY19" fmla="*/ 180077 h 834505"/>
                  <a:gd name="connsiteX20" fmla="*/ 653360 w 859602"/>
                  <a:gd name="connsiteY20" fmla="*/ 10039 h 834505"/>
                  <a:gd name="connsiteX21" fmla="*/ 665909 w 859602"/>
                  <a:gd name="connsiteY21" fmla="*/ 0 h 834505"/>
                  <a:gd name="connsiteX22" fmla="*/ 724262 w 859602"/>
                  <a:gd name="connsiteY22" fmla="*/ 55215 h 834505"/>
                  <a:gd name="connsiteX23" fmla="*/ 719870 w 859602"/>
                  <a:gd name="connsiteY23" fmla="*/ 67764 h 834505"/>
                  <a:gd name="connsiteX24" fmla="*/ 547949 w 859602"/>
                  <a:gd name="connsiteY24" fmla="*/ 309959 h 834505"/>
                  <a:gd name="connsiteX25" fmla="*/ 547949 w 859602"/>
                  <a:gd name="connsiteY25" fmla="*/ 308704 h 834505"/>
                  <a:gd name="connsiteX26" fmla="*/ 797046 w 859602"/>
                  <a:gd name="connsiteY26" fmla="*/ 134901 h 834505"/>
                  <a:gd name="connsiteX27" fmla="*/ 802066 w 859602"/>
                  <a:gd name="connsiteY27" fmla="*/ 133646 h 834505"/>
                  <a:gd name="connsiteX28" fmla="*/ 862300 w 859602"/>
                  <a:gd name="connsiteY28" fmla="*/ 191999 h 834505"/>
                  <a:gd name="connsiteX29" fmla="*/ 783242 w 859602"/>
                  <a:gd name="connsiteY29" fmla="*/ 262901 h 834505"/>
                  <a:gd name="connsiteX30" fmla="*/ 581204 w 859602"/>
                  <a:gd name="connsiteY30" fmla="*/ 425409 h 834505"/>
                  <a:gd name="connsiteX31" fmla="*/ 406774 w 859602"/>
                  <a:gd name="connsiteY31" fmla="*/ 598585 h 834505"/>
                  <a:gd name="connsiteX32" fmla="*/ 401127 w 859602"/>
                  <a:gd name="connsiteY32" fmla="*/ 609879 h 834505"/>
                  <a:gd name="connsiteX33" fmla="*/ 417440 w 859602"/>
                  <a:gd name="connsiteY33" fmla="*/ 616781 h 834505"/>
                  <a:gd name="connsiteX34" fmla="*/ 534145 w 859602"/>
                  <a:gd name="connsiteY34" fmla="*/ 627447 h 834505"/>
                  <a:gd name="connsiteX35" fmla="*/ 670301 w 859602"/>
                  <a:gd name="connsiteY35" fmla="*/ 633722 h 834505"/>
                  <a:gd name="connsiteX36" fmla="*/ 696654 w 859602"/>
                  <a:gd name="connsiteY36" fmla="*/ 642506 h 834505"/>
                  <a:gd name="connsiteX37" fmla="*/ 641439 w 859602"/>
                  <a:gd name="connsiteY37" fmla="*/ 710898 h 83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59602" h="834505">
                    <a:moveTo>
                      <a:pt x="641439" y="710898"/>
                    </a:moveTo>
                    <a:cubicBezTo>
                      <a:pt x="543557" y="710271"/>
                      <a:pt x="445675" y="702741"/>
                      <a:pt x="347794" y="695212"/>
                    </a:cubicBezTo>
                    <a:cubicBezTo>
                      <a:pt x="316421" y="692702"/>
                      <a:pt x="298225" y="675761"/>
                      <a:pt x="278147" y="656310"/>
                    </a:cubicBezTo>
                    <a:cubicBezTo>
                      <a:pt x="273127" y="651290"/>
                      <a:pt x="267480" y="637486"/>
                      <a:pt x="257441" y="649408"/>
                    </a:cubicBezTo>
                    <a:cubicBezTo>
                      <a:pt x="249284" y="659447"/>
                      <a:pt x="230461" y="663839"/>
                      <a:pt x="238618" y="683290"/>
                    </a:cubicBezTo>
                    <a:cubicBezTo>
                      <a:pt x="245520" y="699604"/>
                      <a:pt x="251794" y="715917"/>
                      <a:pt x="252422" y="734741"/>
                    </a:cubicBezTo>
                    <a:cubicBezTo>
                      <a:pt x="255559" y="803760"/>
                      <a:pt x="215402" y="841407"/>
                      <a:pt x="147010" y="835132"/>
                    </a:cubicBezTo>
                    <a:cubicBezTo>
                      <a:pt x="76736" y="828858"/>
                      <a:pt x="3952" y="753564"/>
                      <a:pt x="188" y="682663"/>
                    </a:cubicBezTo>
                    <a:cubicBezTo>
                      <a:pt x="-3577" y="611134"/>
                      <a:pt x="49756" y="567213"/>
                      <a:pt x="120030" y="585408"/>
                    </a:cubicBezTo>
                    <a:cubicBezTo>
                      <a:pt x="133834" y="589173"/>
                      <a:pt x="147638" y="593565"/>
                      <a:pt x="159559" y="600467"/>
                    </a:cubicBezTo>
                    <a:cubicBezTo>
                      <a:pt x="169598" y="606114"/>
                      <a:pt x="175246" y="604232"/>
                      <a:pt x="182775" y="597957"/>
                    </a:cubicBezTo>
                    <a:cubicBezTo>
                      <a:pt x="197834" y="585408"/>
                      <a:pt x="202853" y="574742"/>
                      <a:pt x="184030" y="560938"/>
                    </a:cubicBezTo>
                    <a:cubicBezTo>
                      <a:pt x="164579" y="547134"/>
                      <a:pt x="159559" y="527683"/>
                      <a:pt x="159559" y="503213"/>
                    </a:cubicBezTo>
                    <a:cubicBezTo>
                      <a:pt x="160814" y="414115"/>
                      <a:pt x="158932" y="325018"/>
                      <a:pt x="165834" y="235920"/>
                    </a:cubicBezTo>
                    <a:cubicBezTo>
                      <a:pt x="179638" y="212077"/>
                      <a:pt x="203481" y="200156"/>
                      <a:pt x="224186" y="184470"/>
                    </a:cubicBezTo>
                    <a:cubicBezTo>
                      <a:pt x="227951" y="181960"/>
                      <a:pt x="232971" y="183215"/>
                      <a:pt x="236108" y="186352"/>
                    </a:cubicBezTo>
                    <a:cubicBezTo>
                      <a:pt x="241127" y="193881"/>
                      <a:pt x="237990" y="202038"/>
                      <a:pt x="237363" y="209568"/>
                    </a:cubicBezTo>
                    <a:cubicBezTo>
                      <a:pt x="234226" y="288626"/>
                      <a:pt x="236735" y="367684"/>
                      <a:pt x="235480" y="449880"/>
                    </a:cubicBezTo>
                    <a:cubicBezTo>
                      <a:pt x="256814" y="438586"/>
                      <a:pt x="270618" y="423527"/>
                      <a:pt x="285676" y="410351"/>
                    </a:cubicBezTo>
                    <a:cubicBezTo>
                      <a:pt x="365989" y="340704"/>
                      <a:pt x="436264" y="262273"/>
                      <a:pt x="503401" y="180077"/>
                    </a:cubicBezTo>
                    <a:cubicBezTo>
                      <a:pt x="551086" y="121725"/>
                      <a:pt x="601910" y="65255"/>
                      <a:pt x="653360" y="10039"/>
                    </a:cubicBezTo>
                    <a:cubicBezTo>
                      <a:pt x="657125" y="6274"/>
                      <a:pt x="660890" y="1882"/>
                      <a:pt x="665909" y="0"/>
                    </a:cubicBezTo>
                    <a:cubicBezTo>
                      <a:pt x="698537" y="4392"/>
                      <a:pt x="713595" y="27608"/>
                      <a:pt x="724262" y="55215"/>
                    </a:cubicBezTo>
                    <a:cubicBezTo>
                      <a:pt x="723635" y="59608"/>
                      <a:pt x="722380" y="64000"/>
                      <a:pt x="719870" y="67764"/>
                    </a:cubicBezTo>
                    <a:cubicBezTo>
                      <a:pt x="660262" y="148077"/>
                      <a:pt x="603792" y="231528"/>
                      <a:pt x="547949" y="309959"/>
                    </a:cubicBezTo>
                    <a:cubicBezTo>
                      <a:pt x="545439" y="311214"/>
                      <a:pt x="546694" y="309959"/>
                      <a:pt x="547949" y="308704"/>
                    </a:cubicBezTo>
                    <a:cubicBezTo>
                      <a:pt x="630772" y="250352"/>
                      <a:pt x="714223" y="193254"/>
                      <a:pt x="797046" y="134901"/>
                    </a:cubicBezTo>
                    <a:cubicBezTo>
                      <a:pt x="798301" y="133646"/>
                      <a:pt x="800183" y="134274"/>
                      <a:pt x="802066" y="133646"/>
                    </a:cubicBezTo>
                    <a:cubicBezTo>
                      <a:pt x="825908" y="148705"/>
                      <a:pt x="853516" y="160626"/>
                      <a:pt x="862300" y="191999"/>
                    </a:cubicBezTo>
                    <a:cubicBezTo>
                      <a:pt x="840967" y="221489"/>
                      <a:pt x="810222" y="240312"/>
                      <a:pt x="783242" y="262901"/>
                    </a:cubicBezTo>
                    <a:cubicBezTo>
                      <a:pt x="717360" y="318743"/>
                      <a:pt x="650223" y="373331"/>
                      <a:pt x="581204" y="425409"/>
                    </a:cubicBezTo>
                    <a:cubicBezTo>
                      <a:pt x="515322" y="475605"/>
                      <a:pt x="466381" y="542115"/>
                      <a:pt x="406774" y="598585"/>
                    </a:cubicBezTo>
                    <a:cubicBezTo>
                      <a:pt x="403636" y="601722"/>
                      <a:pt x="399244" y="605487"/>
                      <a:pt x="401127" y="609879"/>
                    </a:cubicBezTo>
                    <a:cubicBezTo>
                      <a:pt x="403636" y="616781"/>
                      <a:pt x="411166" y="616153"/>
                      <a:pt x="417440" y="616781"/>
                    </a:cubicBezTo>
                    <a:cubicBezTo>
                      <a:pt x="456342" y="619918"/>
                      <a:pt x="495244" y="625565"/>
                      <a:pt x="534145" y="627447"/>
                    </a:cubicBezTo>
                    <a:cubicBezTo>
                      <a:pt x="579322" y="628702"/>
                      <a:pt x="624498" y="636859"/>
                      <a:pt x="670301" y="633722"/>
                    </a:cubicBezTo>
                    <a:cubicBezTo>
                      <a:pt x="679713" y="633095"/>
                      <a:pt x="690380" y="632467"/>
                      <a:pt x="696654" y="642506"/>
                    </a:cubicBezTo>
                    <a:cubicBezTo>
                      <a:pt x="683478" y="670114"/>
                      <a:pt x="667792" y="694584"/>
                      <a:pt x="641439" y="710898"/>
                    </a:cubicBezTo>
                    <a:close/>
                  </a:path>
                </a:pathLst>
              </a:custGeom>
              <a:solidFill>
                <a:schemeClr val="accent2"/>
              </a:solidFill>
              <a:ln w="6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373DEE3-BFD2-4FEE-A727-8DA38DA6D409}"/>
                  </a:ext>
                </a:extLst>
              </p:cNvPr>
              <p:cNvSpPr/>
              <p:nvPr/>
            </p:nvSpPr>
            <p:spPr>
              <a:xfrm>
                <a:off x="3165795" y="1492297"/>
                <a:ext cx="928622" cy="734113"/>
              </a:xfrm>
              <a:custGeom>
                <a:avLst/>
                <a:gdLst>
                  <a:gd name="connsiteX0" fmla="*/ 231554 w 928622"/>
                  <a:gd name="connsiteY0" fmla="*/ 635377 h 734113"/>
                  <a:gd name="connsiteX1" fmla="*/ 184495 w 928622"/>
                  <a:gd name="connsiteY1" fmla="*/ 361810 h 734113"/>
                  <a:gd name="connsiteX2" fmla="*/ 203319 w 928622"/>
                  <a:gd name="connsiteY2" fmla="*/ 271458 h 734113"/>
                  <a:gd name="connsiteX3" fmla="*/ 206456 w 928622"/>
                  <a:gd name="connsiteY3" fmla="*/ 248870 h 734113"/>
                  <a:gd name="connsiteX4" fmla="*/ 167554 w 928622"/>
                  <a:gd name="connsiteY4" fmla="*/ 239458 h 734113"/>
                  <a:gd name="connsiteX5" fmla="*/ 133045 w 928622"/>
                  <a:gd name="connsiteY5" fmla="*/ 259536 h 734113"/>
                  <a:gd name="connsiteX6" fmla="*/ 26 w 928622"/>
                  <a:gd name="connsiteY6" fmla="*/ 172949 h 734113"/>
                  <a:gd name="connsiteX7" fmla="*/ 101672 w 928622"/>
                  <a:gd name="connsiteY7" fmla="*/ 12322 h 734113"/>
                  <a:gd name="connsiteX8" fmla="*/ 202691 w 928622"/>
                  <a:gd name="connsiteY8" fmla="*/ 17342 h 734113"/>
                  <a:gd name="connsiteX9" fmla="*/ 238456 w 928622"/>
                  <a:gd name="connsiteY9" fmla="*/ 115224 h 734113"/>
                  <a:gd name="connsiteX10" fmla="*/ 233436 w 928622"/>
                  <a:gd name="connsiteY10" fmla="*/ 141576 h 734113"/>
                  <a:gd name="connsiteX11" fmla="*/ 254770 w 928622"/>
                  <a:gd name="connsiteY11" fmla="*/ 173576 h 734113"/>
                  <a:gd name="connsiteX12" fmla="*/ 274220 w 928622"/>
                  <a:gd name="connsiteY12" fmla="*/ 160400 h 734113"/>
                  <a:gd name="connsiteX13" fmla="*/ 329436 w 928622"/>
                  <a:gd name="connsiteY13" fmla="*/ 120243 h 734113"/>
                  <a:gd name="connsiteX14" fmla="*/ 588572 w 928622"/>
                  <a:gd name="connsiteY14" fmla="*/ 69420 h 734113"/>
                  <a:gd name="connsiteX15" fmla="*/ 651944 w 928622"/>
                  <a:gd name="connsiteY15" fmla="*/ 126517 h 734113"/>
                  <a:gd name="connsiteX16" fmla="*/ 564101 w 928622"/>
                  <a:gd name="connsiteY16" fmla="*/ 147223 h 734113"/>
                  <a:gd name="connsiteX17" fmla="*/ 392181 w 928622"/>
                  <a:gd name="connsiteY17" fmla="*/ 187380 h 734113"/>
                  <a:gd name="connsiteX18" fmla="*/ 580415 w 928622"/>
                  <a:gd name="connsiteY18" fmla="*/ 313497 h 734113"/>
                  <a:gd name="connsiteX19" fmla="*/ 902923 w 928622"/>
                  <a:gd name="connsiteY19" fmla="*/ 486045 h 734113"/>
                  <a:gd name="connsiteX20" fmla="*/ 932413 w 928622"/>
                  <a:gd name="connsiteY20" fmla="*/ 508633 h 734113"/>
                  <a:gd name="connsiteX21" fmla="*/ 889119 w 928622"/>
                  <a:gd name="connsiteY21" fmla="*/ 572633 h 734113"/>
                  <a:gd name="connsiteX22" fmla="*/ 809433 w 928622"/>
                  <a:gd name="connsiteY22" fmla="*/ 543143 h 734113"/>
                  <a:gd name="connsiteX23" fmla="*/ 597983 w 928622"/>
                  <a:gd name="connsiteY23" fmla="*/ 455300 h 734113"/>
                  <a:gd name="connsiteX24" fmla="*/ 597356 w 928622"/>
                  <a:gd name="connsiteY24" fmla="*/ 456555 h 734113"/>
                  <a:gd name="connsiteX25" fmla="*/ 599866 w 928622"/>
                  <a:gd name="connsiteY25" fmla="*/ 455927 h 734113"/>
                  <a:gd name="connsiteX26" fmla="*/ 675159 w 928622"/>
                  <a:gd name="connsiteY26" fmla="*/ 523692 h 734113"/>
                  <a:gd name="connsiteX27" fmla="*/ 803786 w 928622"/>
                  <a:gd name="connsiteY27" fmla="*/ 639769 h 734113"/>
                  <a:gd name="connsiteX28" fmla="*/ 826374 w 928622"/>
                  <a:gd name="connsiteY28" fmla="*/ 666122 h 734113"/>
                  <a:gd name="connsiteX29" fmla="*/ 786218 w 928622"/>
                  <a:gd name="connsiteY29" fmla="*/ 737651 h 734113"/>
                  <a:gd name="connsiteX30" fmla="*/ 765512 w 928622"/>
                  <a:gd name="connsiteY30" fmla="*/ 726985 h 734113"/>
                  <a:gd name="connsiteX31" fmla="*/ 475004 w 928622"/>
                  <a:gd name="connsiteY31" fmla="*/ 500476 h 734113"/>
                  <a:gd name="connsiteX32" fmla="*/ 279867 w 928622"/>
                  <a:gd name="connsiteY32" fmla="*/ 380634 h 734113"/>
                  <a:gd name="connsiteX33" fmla="*/ 272338 w 928622"/>
                  <a:gd name="connsiteY33" fmla="*/ 382516 h 734113"/>
                  <a:gd name="connsiteX34" fmla="*/ 291789 w 928622"/>
                  <a:gd name="connsiteY34" fmla="*/ 531221 h 734113"/>
                  <a:gd name="connsiteX35" fmla="*/ 312495 w 928622"/>
                  <a:gd name="connsiteY35" fmla="*/ 654828 h 734113"/>
                  <a:gd name="connsiteX36" fmla="*/ 311240 w 928622"/>
                  <a:gd name="connsiteY36" fmla="*/ 670514 h 734113"/>
                  <a:gd name="connsiteX37" fmla="*/ 231554 w 928622"/>
                  <a:gd name="connsiteY37" fmla="*/ 635377 h 73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8622" h="734113">
                    <a:moveTo>
                      <a:pt x="231554" y="635377"/>
                    </a:moveTo>
                    <a:cubicBezTo>
                      <a:pt x="213358" y="544398"/>
                      <a:pt x="197044" y="453418"/>
                      <a:pt x="184495" y="361810"/>
                    </a:cubicBezTo>
                    <a:cubicBezTo>
                      <a:pt x="180103" y="327928"/>
                      <a:pt x="182613" y="299066"/>
                      <a:pt x="203319" y="271458"/>
                    </a:cubicBezTo>
                    <a:cubicBezTo>
                      <a:pt x="207711" y="265811"/>
                      <a:pt x="222770" y="257026"/>
                      <a:pt x="206456" y="248870"/>
                    </a:cubicBezTo>
                    <a:cubicBezTo>
                      <a:pt x="194535" y="242595"/>
                      <a:pt x="185750" y="224399"/>
                      <a:pt x="167554" y="239458"/>
                    </a:cubicBezTo>
                    <a:cubicBezTo>
                      <a:pt x="157515" y="247615"/>
                      <a:pt x="145594" y="254517"/>
                      <a:pt x="133045" y="259536"/>
                    </a:cubicBezTo>
                    <a:cubicBezTo>
                      <a:pt x="64025" y="289026"/>
                      <a:pt x="1908" y="248242"/>
                      <a:pt x="26" y="172949"/>
                    </a:cubicBezTo>
                    <a:cubicBezTo>
                      <a:pt x="-1229" y="109576"/>
                      <a:pt x="43320" y="38047"/>
                      <a:pt x="101672" y="12322"/>
                    </a:cubicBezTo>
                    <a:cubicBezTo>
                      <a:pt x="136182" y="-3364"/>
                      <a:pt x="171319" y="-6501"/>
                      <a:pt x="202691" y="17342"/>
                    </a:cubicBezTo>
                    <a:cubicBezTo>
                      <a:pt x="234691" y="41812"/>
                      <a:pt x="241593" y="77577"/>
                      <a:pt x="238456" y="115224"/>
                    </a:cubicBezTo>
                    <a:cubicBezTo>
                      <a:pt x="237828" y="124008"/>
                      <a:pt x="237201" y="133419"/>
                      <a:pt x="233436" y="141576"/>
                    </a:cubicBezTo>
                    <a:cubicBezTo>
                      <a:pt x="222770" y="164792"/>
                      <a:pt x="244730" y="166047"/>
                      <a:pt x="254770" y="173576"/>
                    </a:cubicBezTo>
                    <a:cubicBezTo>
                      <a:pt x="269201" y="184243"/>
                      <a:pt x="270456" y="166674"/>
                      <a:pt x="274220" y="160400"/>
                    </a:cubicBezTo>
                    <a:cubicBezTo>
                      <a:pt x="286769" y="137811"/>
                      <a:pt x="304338" y="125890"/>
                      <a:pt x="329436" y="120243"/>
                    </a:cubicBezTo>
                    <a:cubicBezTo>
                      <a:pt x="415396" y="101420"/>
                      <a:pt x="501356" y="81969"/>
                      <a:pt x="588572" y="69420"/>
                    </a:cubicBezTo>
                    <a:cubicBezTo>
                      <a:pt x="616179" y="80714"/>
                      <a:pt x="643787" y="93263"/>
                      <a:pt x="651944" y="126517"/>
                    </a:cubicBezTo>
                    <a:cubicBezTo>
                      <a:pt x="624336" y="139694"/>
                      <a:pt x="593591" y="140949"/>
                      <a:pt x="564101" y="147223"/>
                    </a:cubicBezTo>
                    <a:cubicBezTo>
                      <a:pt x="508886" y="159772"/>
                      <a:pt x="453043" y="171694"/>
                      <a:pt x="392181" y="187380"/>
                    </a:cubicBezTo>
                    <a:cubicBezTo>
                      <a:pt x="458062" y="231929"/>
                      <a:pt x="515160" y="278360"/>
                      <a:pt x="580415" y="313497"/>
                    </a:cubicBezTo>
                    <a:cubicBezTo>
                      <a:pt x="687708" y="371849"/>
                      <a:pt x="796257" y="426437"/>
                      <a:pt x="902923" y="486045"/>
                    </a:cubicBezTo>
                    <a:cubicBezTo>
                      <a:pt x="913589" y="492319"/>
                      <a:pt x="925511" y="497339"/>
                      <a:pt x="932413" y="508633"/>
                    </a:cubicBezTo>
                    <a:cubicBezTo>
                      <a:pt x="929276" y="537496"/>
                      <a:pt x="911707" y="556946"/>
                      <a:pt x="889119" y="572633"/>
                    </a:cubicBezTo>
                    <a:cubicBezTo>
                      <a:pt x="859629" y="570750"/>
                      <a:pt x="835786" y="553809"/>
                      <a:pt x="809433" y="543143"/>
                    </a:cubicBezTo>
                    <a:cubicBezTo>
                      <a:pt x="739159" y="513025"/>
                      <a:pt x="667630" y="487300"/>
                      <a:pt x="597983" y="455300"/>
                    </a:cubicBezTo>
                    <a:cubicBezTo>
                      <a:pt x="594846" y="454045"/>
                      <a:pt x="597356" y="460320"/>
                      <a:pt x="597356" y="456555"/>
                    </a:cubicBezTo>
                    <a:cubicBezTo>
                      <a:pt x="597356" y="455300"/>
                      <a:pt x="597983" y="454672"/>
                      <a:pt x="599866" y="455927"/>
                    </a:cubicBezTo>
                    <a:cubicBezTo>
                      <a:pt x="628728" y="474123"/>
                      <a:pt x="650689" y="500476"/>
                      <a:pt x="675159" y="523692"/>
                    </a:cubicBezTo>
                    <a:cubicBezTo>
                      <a:pt x="717826" y="562593"/>
                      <a:pt x="759865" y="602123"/>
                      <a:pt x="803786" y="639769"/>
                    </a:cubicBezTo>
                    <a:cubicBezTo>
                      <a:pt x="812570" y="647299"/>
                      <a:pt x="821354" y="654828"/>
                      <a:pt x="826374" y="666122"/>
                    </a:cubicBezTo>
                    <a:cubicBezTo>
                      <a:pt x="823864" y="696240"/>
                      <a:pt x="811315" y="720710"/>
                      <a:pt x="786218" y="737651"/>
                    </a:cubicBezTo>
                    <a:cubicBezTo>
                      <a:pt x="777433" y="737651"/>
                      <a:pt x="771786" y="731377"/>
                      <a:pt x="765512" y="726985"/>
                    </a:cubicBezTo>
                    <a:cubicBezTo>
                      <a:pt x="666375" y="654201"/>
                      <a:pt x="571631" y="576397"/>
                      <a:pt x="475004" y="500476"/>
                    </a:cubicBezTo>
                    <a:cubicBezTo>
                      <a:pt x="414769" y="452790"/>
                      <a:pt x="345122" y="420163"/>
                      <a:pt x="279867" y="380634"/>
                    </a:cubicBezTo>
                    <a:cubicBezTo>
                      <a:pt x="278613" y="380006"/>
                      <a:pt x="276730" y="380006"/>
                      <a:pt x="272338" y="382516"/>
                    </a:cubicBezTo>
                    <a:cubicBezTo>
                      <a:pt x="276730" y="431457"/>
                      <a:pt x="284260" y="481653"/>
                      <a:pt x="291789" y="531221"/>
                    </a:cubicBezTo>
                    <a:cubicBezTo>
                      <a:pt x="298063" y="572633"/>
                      <a:pt x="303710" y="614044"/>
                      <a:pt x="312495" y="654828"/>
                    </a:cubicBezTo>
                    <a:cubicBezTo>
                      <a:pt x="313750" y="659848"/>
                      <a:pt x="314377" y="665495"/>
                      <a:pt x="311240" y="670514"/>
                    </a:cubicBezTo>
                    <a:cubicBezTo>
                      <a:pt x="278613" y="674279"/>
                      <a:pt x="254770" y="655456"/>
                      <a:pt x="231554" y="635377"/>
                    </a:cubicBezTo>
                    <a:close/>
                  </a:path>
                </a:pathLst>
              </a:custGeom>
              <a:solidFill>
                <a:schemeClr val="accent4"/>
              </a:solidFill>
              <a:ln w="627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FD6A53-862A-4688-9698-FCFEAE9E6F61}"/>
                  </a:ext>
                </a:extLst>
              </p:cNvPr>
              <p:cNvSpPr/>
              <p:nvPr/>
            </p:nvSpPr>
            <p:spPr>
              <a:xfrm>
                <a:off x="4158114" y="5424283"/>
                <a:ext cx="734113" cy="928622"/>
              </a:xfrm>
              <a:custGeom>
                <a:avLst/>
                <a:gdLst>
                  <a:gd name="connsiteX0" fmla="*/ 71857 w 734113"/>
                  <a:gd name="connsiteY0" fmla="*/ 343841 h 928622"/>
                  <a:gd name="connsiteX1" fmla="*/ 125818 w 734113"/>
                  <a:gd name="connsiteY1" fmla="*/ 277959 h 928622"/>
                  <a:gd name="connsiteX2" fmla="*/ 137739 w 734113"/>
                  <a:gd name="connsiteY2" fmla="*/ 309332 h 928622"/>
                  <a:gd name="connsiteX3" fmla="*/ 185426 w 734113"/>
                  <a:gd name="connsiteY3" fmla="*/ 523291 h 928622"/>
                  <a:gd name="connsiteX4" fmla="*/ 190445 w 734113"/>
                  <a:gd name="connsiteY4" fmla="*/ 533330 h 928622"/>
                  <a:gd name="connsiteX5" fmla="*/ 206759 w 734113"/>
                  <a:gd name="connsiteY5" fmla="*/ 514507 h 928622"/>
                  <a:gd name="connsiteX6" fmla="*/ 370523 w 734113"/>
                  <a:gd name="connsiteY6" fmla="*/ 248469 h 928622"/>
                  <a:gd name="connsiteX7" fmla="*/ 490365 w 734113"/>
                  <a:gd name="connsiteY7" fmla="*/ 24471 h 928622"/>
                  <a:gd name="connsiteX8" fmla="*/ 510443 w 734113"/>
                  <a:gd name="connsiteY8" fmla="*/ 0 h 928622"/>
                  <a:gd name="connsiteX9" fmla="*/ 574443 w 734113"/>
                  <a:gd name="connsiteY9" fmla="*/ 43294 h 928622"/>
                  <a:gd name="connsiteX10" fmla="*/ 544953 w 734113"/>
                  <a:gd name="connsiteY10" fmla="*/ 122980 h 928622"/>
                  <a:gd name="connsiteX11" fmla="*/ 457110 w 734113"/>
                  <a:gd name="connsiteY11" fmla="*/ 334429 h 928622"/>
                  <a:gd name="connsiteX12" fmla="*/ 458365 w 734113"/>
                  <a:gd name="connsiteY12" fmla="*/ 335057 h 928622"/>
                  <a:gd name="connsiteX13" fmla="*/ 457738 w 734113"/>
                  <a:gd name="connsiteY13" fmla="*/ 332547 h 928622"/>
                  <a:gd name="connsiteX14" fmla="*/ 528639 w 734113"/>
                  <a:gd name="connsiteY14" fmla="*/ 252861 h 928622"/>
                  <a:gd name="connsiteX15" fmla="*/ 641580 w 734113"/>
                  <a:gd name="connsiteY15" fmla="*/ 127999 h 928622"/>
                  <a:gd name="connsiteX16" fmla="*/ 667933 w 734113"/>
                  <a:gd name="connsiteY16" fmla="*/ 105411 h 928622"/>
                  <a:gd name="connsiteX17" fmla="*/ 738834 w 734113"/>
                  <a:gd name="connsiteY17" fmla="*/ 145568 h 928622"/>
                  <a:gd name="connsiteX18" fmla="*/ 721893 w 734113"/>
                  <a:gd name="connsiteY18" fmla="*/ 175058 h 928622"/>
                  <a:gd name="connsiteX19" fmla="*/ 502286 w 734113"/>
                  <a:gd name="connsiteY19" fmla="*/ 457409 h 928622"/>
                  <a:gd name="connsiteX20" fmla="*/ 382444 w 734113"/>
                  <a:gd name="connsiteY20" fmla="*/ 653173 h 928622"/>
                  <a:gd name="connsiteX21" fmla="*/ 384326 w 734113"/>
                  <a:gd name="connsiteY21" fmla="*/ 660075 h 928622"/>
                  <a:gd name="connsiteX22" fmla="*/ 506678 w 734113"/>
                  <a:gd name="connsiteY22" fmla="*/ 645016 h 928622"/>
                  <a:gd name="connsiteX23" fmla="*/ 654129 w 734113"/>
                  <a:gd name="connsiteY23" fmla="*/ 620546 h 928622"/>
                  <a:gd name="connsiteX24" fmla="*/ 672325 w 734113"/>
                  <a:gd name="connsiteY24" fmla="*/ 621173 h 928622"/>
                  <a:gd name="connsiteX25" fmla="*/ 635933 w 734113"/>
                  <a:gd name="connsiteY25" fmla="*/ 701486 h 928622"/>
                  <a:gd name="connsiteX26" fmla="*/ 362366 w 734113"/>
                  <a:gd name="connsiteY26" fmla="*/ 748545 h 928622"/>
                  <a:gd name="connsiteX27" fmla="*/ 272013 w 734113"/>
                  <a:gd name="connsiteY27" fmla="*/ 729721 h 928622"/>
                  <a:gd name="connsiteX28" fmla="*/ 250680 w 734113"/>
                  <a:gd name="connsiteY28" fmla="*/ 724702 h 928622"/>
                  <a:gd name="connsiteX29" fmla="*/ 240013 w 734113"/>
                  <a:gd name="connsiteY29" fmla="*/ 766113 h 928622"/>
                  <a:gd name="connsiteX30" fmla="*/ 260092 w 734113"/>
                  <a:gd name="connsiteY30" fmla="*/ 800623 h 928622"/>
                  <a:gd name="connsiteX31" fmla="*/ 172877 w 734113"/>
                  <a:gd name="connsiteY31" fmla="*/ 933014 h 928622"/>
                  <a:gd name="connsiteX32" fmla="*/ 12250 w 734113"/>
                  <a:gd name="connsiteY32" fmla="*/ 831368 h 928622"/>
                  <a:gd name="connsiteX33" fmla="*/ 17897 w 734113"/>
                  <a:gd name="connsiteY33" fmla="*/ 730349 h 928622"/>
                  <a:gd name="connsiteX34" fmla="*/ 116406 w 734113"/>
                  <a:gd name="connsiteY34" fmla="*/ 694584 h 928622"/>
                  <a:gd name="connsiteX35" fmla="*/ 142759 w 734113"/>
                  <a:gd name="connsiteY35" fmla="*/ 699604 h 928622"/>
                  <a:gd name="connsiteX36" fmla="*/ 174759 w 734113"/>
                  <a:gd name="connsiteY36" fmla="*/ 677643 h 928622"/>
                  <a:gd name="connsiteX37" fmla="*/ 161582 w 734113"/>
                  <a:gd name="connsiteY37" fmla="*/ 658192 h 928622"/>
                  <a:gd name="connsiteX38" fmla="*/ 121426 w 734113"/>
                  <a:gd name="connsiteY38" fmla="*/ 602977 h 928622"/>
                  <a:gd name="connsiteX39" fmla="*/ 71857 w 734113"/>
                  <a:gd name="connsiteY39" fmla="*/ 343841 h 9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34113" h="928622">
                    <a:moveTo>
                      <a:pt x="71857" y="343841"/>
                    </a:moveTo>
                    <a:cubicBezTo>
                      <a:pt x="90053" y="321880"/>
                      <a:pt x="108249" y="299920"/>
                      <a:pt x="125818" y="277959"/>
                    </a:cubicBezTo>
                    <a:cubicBezTo>
                      <a:pt x="135857" y="286116"/>
                      <a:pt x="135857" y="298665"/>
                      <a:pt x="137739" y="309332"/>
                    </a:cubicBezTo>
                    <a:cubicBezTo>
                      <a:pt x="151543" y="381488"/>
                      <a:pt x="167857" y="452389"/>
                      <a:pt x="185426" y="523291"/>
                    </a:cubicBezTo>
                    <a:cubicBezTo>
                      <a:pt x="186053" y="526429"/>
                      <a:pt x="186680" y="530193"/>
                      <a:pt x="190445" y="533330"/>
                    </a:cubicBezTo>
                    <a:cubicBezTo>
                      <a:pt x="199857" y="530820"/>
                      <a:pt x="202366" y="521409"/>
                      <a:pt x="206759" y="514507"/>
                    </a:cubicBezTo>
                    <a:cubicBezTo>
                      <a:pt x="267621" y="429801"/>
                      <a:pt x="325346" y="343214"/>
                      <a:pt x="370523" y="248469"/>
                    </a:cubicBezTo>
                    <a:cubicBezTo>
                      <a:pt x="407542" y="171921"/>
                      <a:pt x="449581" y="98509"/>
                      <a:pt x="490365" y="24471"/>
                    </a:cubicBezTo>
                    <a:cubicBezTo>
                      <a:pt x="495385" y="15059"/>
                      <a:pt x="500404" y="5647"/>
                      <a:pt x="510443" y="0"/>
                    </a:cubicBezTo>
                    <a:cubicBezTo>
                      <a:pt x="539306" y="3137"/>
                      <a:pt x="558757" y="20706"/>
                      <a:pt x="574443" y="43294"/>
                    </a:cubicBezTo>
                    <a:cubicBezTo>
                      <a:pt x="572560" y="72784"/>
                      <a:pt x="556247" y="96627"/>
                      <a:pt x="544953" y="122980"/>
                    </a:cubicBezTo>
                    <a:cubicBezTo>
                      <a:pt x="514835" y="193254"/>
                      <a:pt x="489738" y="265410"/>
                      <a:pt x="457110" y="334429"/>
                    </a:cubicBezTo>
                    <a:cubicBezTo>
                      <a:pt x="455855" y="337567"/>
                      <a:pt x="462130" y="335057"/>
                      <a:pt x="458365" y="335057"/>
                    </a:cubicBezTo>
                    <a:cubicBezTo>
                      <a:pt x="457110" y="335057"/>
                      <a:pt x="456483" y="334429"/>
                      <a:pt x="457738" y="332547"/>
                    </a:cubicBezTo>
                    <a:cubicBezTo>
                      <a:pt x="477189" y="302430"/>
                      <a:pt x="504796" y="279214"/>
                      <a:pt x="528639" y="252861"/>
                    </a:cubicBezTo>
                    <a:cubicBezTo>
                      <a:pt x="566286" y="211450"/>
                      <a:pt x="605188" y="170666"/>
                      <a:pt x="641580" y="127999"/>
                    </a:cubicBezTo>
                    <a:cubicBezTo>
                      <a:pt x="649109" y="119215"/>
                      <a:pt x="656638" y="110431"/>
                      <a:pt x="667933" y="105411"/>
                    </a:cubicBezTo>
                    <a:cubicBezTo>
                      <a:pt x="698050" y="107293"/>
                      <a:pt x="721893" y="119842"/>
                      <a:pt x="738834" y="145568"/>
                    </a:cubicBezTo>
                    <a:cubicBezTo>
                      <a:pt x="737579" y="158117"/>
                      <a:pt x="728795" y="166274"/>
                      <a:pt x="721893" y="175058"/>
                    </a:cubicBezTo>
                    <a:cubicBezTo>
                      <a:pt x="651619" y="271685"/>
                      <a:pt x="575698" y="363292"/>
                      <a:pt x="502286" y="457409"/>
                    </a:cubicBezTo>
                    <a:cubicBezTo>
                      <a:pt x="455228" y="517644"/>
                      <a:pt x="421973" y="587291"/>
                      <a:pt x="382444" y="653173"/>
                    </a:cubicBezTo>
                    <a:cubicBezTo>
                      <a:pt x="381816" y="654428"/>
                      <a:pt x="381816" y="656310"/>
                      <a:pt x="384326" y="660075"/>
                    </a:cubicBezTo>
                    <a:cubicBezTo>
                      <a:pt x="425110" y="658192"/>
                      <a:pt x="465894" y="650663"/>
                      <a:pt x="506678" y="645016"/>
                    </a:cubicBezTo>
                    <a:cubicBezTo>
                      <a:pt x="556247" y="638114"/>
                      <a:pt x="605188" y="631840"/>
                      <a:pt x="654129" y="620546"/>
                    </a:cubicBezTo>
                    <a:cubicBezTo>
                      <a:pt x="660403" y="619291"/>
                      <a:pt x="666678" y="618036"/>
                      <a:pt x="672325" y="621173"/>
                    </a:cubicBezTo>
                    <a:cubicBezTo>
                      <a:pt x="674835" y="654428"/>
                      <a:pt x="656638" y="678898"/>
                      <a:pt x="635933" y="701486"/>
                    </a:cubicBezTo>
                    <a:cubicBezTo>
                      <a:pt x="544953" y="719682"/>
                      <a:pt x="453973" y="735996"/>
                      <a:pt x="362366" y="748545"/>
                    </a:cubicBezTo>
                    <a:cubicBezTo>
                      <a:pt x="328483" y="752937"/>
                      <a:pt x="299621" y="750427"/>
                      <a:pt x="272013" y="729721"/>
                    </a:cubicBezTo>
                    <a:cubicBezTo>
                      <a:pt x="266366" y="725329"/>
                      <a:pt x="257582" y="712153"/>
                      <a:pt x="250680" y="724702"/>
                    </a:cubicBezTo>
                    <a:cubicBezTo>
                      <a:pt x="243778" y="736623"/>
                      <a:pt x="224327" y="746662"/>
                      <a:pt x="240013" y="766113"/>
                    </a:cubicBezTo>
                    <a:cubicBezTo>
                      <a:pt x="248170" y="776153"/>
                      <a:pt x="255072" y="788074"/>
                      <a:pt x="260092" y="800623"/>
                    </a:cubicBezTo>
                    <a:cubicBezTo>
                      <a:pt x="288954" y="870270"/>
                      <a:pt x="248170" y="931759"/>
                      <a:pt x="172877" y="933014"/>
                    </a:cubicBezTo>
                    <a:cubicBezTo>
                      <a:pt x="109504" y="934269"/>
                      <a:pt x="37975" y="889093"/>
                      <a:pt x="12250" y="831368"/>
                    </a:cubicBezTo>
                    <a:cubicBezTo>
                      <a:pt x="-3436" y="796858"/>
                      <a:pt x="-6573" y="761721"/>
                      <a:pt x="17897" y="730349"/>
                    </a:cubicBezTo>
                    <a:cubicBezTo>
                      <a:pt x="42367" y="698349"/>
                      <a:pt x="78132" y="691447"/>
                      <a:pt x="116406" y="694584"/>
                    </a:cubicBezTo>
                    <a:cubicBezTo>
                      <a:pt x="125191" y="695212"/>
                      <a:pt x="134602" y="695839"/>
                      <a:pt x="142759" y="699604"/>
                    </a:cubicBezTo>
                    <a:cubicBezTo>
                      <a:pt x="165975" y="710271"/>
                      <a:pt x="167229" y="688310"/>
                      <a:pt x="174759" y="677643"/>
                    </a:cubicBezTo>
                    <a:cubicBezTo>
                      <a:pt x="184798" y="663839"/>
                      <a:pt x="167857" y="661957"/>
                      <a:pt x="161582" y="658192"/>
                    </a:cubicBezTo>
                    <a:cubicBezTo>
                      <a:pt x="138994" y="645644"/>
                      <a:pt x="127073" y="628075"/>
                      <a:pt x="121426" y="602977"/>
                    </a:cubicBezTo>
                    <a:cubicBezTo>
                      <a:pt x="103230" y="516389"/>
                      <a:pt x="83779" y="431056"/>
                      <a:pt x="71857" y="343841"/>
                    </a:cubicBezTo>
                    <a:close/>
                  </a:path>
                </a:pathLst>
              </a:custGeom>
              <a:solidFill>
                <a:schemeClr val="accent1"/>
              </a:solidFill>
              <a:ln w="627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E672114-B493-48CE-BA67-C5DACF2D6CC3}"/>
                  </a:ext>
                </a:extLst>
              </p:cNvPr>
              <p:cNvSpPr/>
              <p:nvPr/>
            </p:nvSpPr>
            <p:spPr>
              <a:xfrm>
                <a:off x="7726108" y="5071030"/>
                <a:ext cx="828231" cy="859603"/>
              </a:xfrm>
              <a:custGeom>
                <a:avLst/>
                <a:gdLst>
                  <a:gd name="connsiteX0" fmla="*/ 643134 w 828230"/>
                  <a:gd name="connsiteY0" fmla="*/ 168156 h 859602"/>
                  <a:gd name="connsiteX1" fmla="*/ 709643 w 828230"/>
                  <a:gd name="connsiteY1" fmla="*/ 222116 h 859602"/>
                  <a:gd name="connsiteX2" fmla="*/ 693957 w 828230"/>
                  <a:gd name="connsiteY2" fmla="*/ 515762 h 859602"/>
                  <a:gd name="connsiteX3" fmla="*/ 656938 w 828230"/>
                  <a:gd name="connsiteY3" fmla="*/ 583526 h 859602"/>
                  <a:gd name="connsiteX4" fmla="*/ 648153 w 828230"/>
                  <a:gd name="connsiteY4" fmla="*/ 606114 h 859602"/>
                  <a:gd name="connsiteX5" fmla="*/ 683918 w 828230"/>
                  <a:gd name="connsiteY5" fmla="*/ 624310 h 859602"/>
                  <a:gd name="connsiteX6" fmla="*/ 735368 w 828230"/>
                  <a:gd name="connsiteY6" fmla="*/ 611134 h 859602"/>
                  <a:gd name="connsiteX7" fmla="*/ 833250 w 828230"/>
                  <a:gd name="connsiteY7" fmla="*/ 711525 h 859602"/>
                  <a:gd name="connsiteX8" fmla="*/ 683290 w 828230"/>
                  <a:gd name="connsiteY8" fmla="*/ 863367 h 859602"/>
                  <a:gd name="connsiteX9" fmla="*/ 583526 w 828230"/>
                  <a:gd name="connsiteY9" fmla="*/ 743525 h 859602"/>
                  <a:gd name="connsiteX10" fmla="*/ 598585 w 828230"/>
                  <a:gd name="connsiteY10" fmla="*/ 703996 h 859602"/>
                  <a:gd name="connsiteX11" fmla="*/ 596075 w 828230"/>
                  <a:gd name="connsiteY11" fmla="*/ 680780 h 859602"/>
                  <a:gd name="connsiteX12" fmla="*/ 559683 w 828230"/>
                  <a:gd name="connsiteY12" fmla="*/ 679525 h 859602"/>
                  <a:gd name="connsiteX13" fmla="*/ 501958 w 828230"/>
                  <a:gd name="connsiteY13" fmla="*/ 703996 h 859602"/>
                  <a:gd name="connsiteX14" fmla="*/ 234665 w 828230"/>
                  <a:gd name="connsiteY14" fmla="*/ 697722 h 859602"/>
                  <a:gd name="connsiteX15" fmla="*/ 183215 w 828230"/>
                  <a:gd name="connsiteY15" fmla="*/ 639369 h 859602"/>
                  <a:gd name="connsiteX16" fmla="*/ 185097 w 828230"/>
                  <a:gd name="connsiteY16" fmla="*/ 627447 h 859602"/>
                  <a:gd name="connsiteX17" fmla="*/ 224626 w 828230"/>
                  <a:gd name="connsiteY17" fmla="*/ 627447 h 859602"/>
                  <a:gd name="connsiteX18" fmla="*/ 433566 w 828230"/>
                  <a:gd name="connsiteY18" fmla="*/ 627447 h 859602"/>
                  <a:gd name="connsiteX19" fmla="*/ 447998 w 828230"/>
                  <a:gd name="connsiteY19" fmla="*/ 623055 h 859602"/>
                  <a:gd name="connsiteX20" fmla="*/ 411606 w 828230"/>
                  <a:gd name="connsiteY20" fmla="*/ 578507 h 859602"/>
                  <a:gd name="connsiteX21" fmla="*/ 182587 w 828230"/>
                  <a:gd name="connsiteY21" fmla="*/ 361410 h 859602"/>
                  <a:gd name="connsiteX22" fmla="*/ 10039 w 828230"/>
                  <a:gd name="connsiteY22" fmla="*/ 208940 h 859602"/>
                  <a:gd name="connsiteX23" fmla="*/ 0 w 828230"/>
                  <a:gd name="connsiteY23" fmla="*/ 196391 h 859602"/>
                  <a:gd name="connsiteX24" fmla="*/ 55215 w 828230"/>
                  <a:gd name="connsiteY24" fmla="*/ 138038 h 859602"/>
                  <a:gd name="connsiteX25" fmla="*/ 67764 w 828230"/>
                  <a:gd name="connsiteY25" fmla="*/ 142431 h 859602"/>
                  <a:gd name="connsiteX26" fmla="*/ 306822 w 828230"/>
                  <a:gd name="connsiteY26" fmla="*/ 313096 h 859602"/>
                  <a:gd name="connsiteX27" fmla="*/ 225254 w 828230"/>
                  <a:gd name="connsiteY27" fmla="*/ 194509 h 859602"/>
                  <a:gd name="connsiteX28" fmla="*/ 146823 w 828230"/>
                  <a:gd name="connsiteY28" fmla="*/ 83450 h 859602"/>
                  <a:gd name="connsiteX29" fmla="*/ 134274 w 828230"/>
                  <a:gd name="connsiteY29" fmla="*/ 60235 h 859602"/>
                  <a:gd name="connsiteX30" fmla="*/ 192626 w 828230"/>
                  <a:gd name="connsiteY30" fmla="*/ 0 h 859602"/>
                  <a:gd name="connsiteX31" fmla="*/ 270430 w 828230"/>
                  <a:gd name="connsiteY31" fmla="*/ 87215 h 859602"/>
                  <a:gd name="connsiteX32" fmla="*/ 439841 w 828230"/>
                  <a:gd name="connsiteY32" fmla="*/ 297410 h 859602"/>
                  <a:gd name="connsiteX33" fmla="*/ 598585 w 828230"/>
                  <a:gd name="connsiteY33" fmla="*/ 455527 h 859602"/>
                  <a:gd name="connsiteX34" fmla="*/ 612389 w 828230"/>
                  <a:gd name="connsiteY34" fmla="*/ 460546 h 859602"/>
                  <a:gd name="connsiteX35" fmla="*/ 617408 w 828230"/>
                  <a:gd name="connsiteY35" fmla="*/ 446115 h 859602"/>
                  <a:gd name="connsiteX36" fmla="*/ 628075 w 828230"/>
                  <a:gd name="connsiteY36" fmla="*/ 329410 h 859602"/>
                  <a:gd name="connsiteX37" fmla="*/ 634977 w 828230"/>
                  <a:gd name="connsiteY37" fmla="*/ 196391 h 859602"/>
                  <a:gd name="connsiteX38" fmla="*/ 643134 w 828230"/>
                  <a:gd name="connsiteY38" fmla="*/ 168156 h 85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28230" h="859602">
                    <a:moveTo>
                      <a:pt x="643134" y="168156"/>
                    </a:moveTo>
                    <a:cubicBezTo>
                      <a:pt x="665094" y="186352"/>
                      <a:pt x="687055" y="204548"/>
                      <a:pt x="709643" y="222116"/>
                    </a:cubicBezTo>
                    <a:cubicBezTo>
                      <a:pt x="709016" y="319998"/>
                      <a:pt x="701486" y="417880"/>
                      <a:pt x="693957" y="515762"/>
                    </a:cubicBezTo>
                    <a:cubicBezTo>
                      <a:pt x="691447" y="545252"/>
                      <a:pt x="676388" y="564703"/>
                      <a:pt x="656938" y="583526"/>
                    </a:cubicBezTo>
                    <a:cubicBezTo>
                      <a:pt x="651290" y="589173"/>
                      <a:pt x="635604" y="594193"/>
                      <a:pt x="648153" y="606114"/>
                    </a:cubicBezTo>
                    <a:cubicBezTo>
                      <a:pt x="658192" y="614898"/>
                      <a:pt x="663212" y="634977"/>
                      <a:pt x="683918" y="624310"/>
                    </a:cubicBezTo>
                    <a:cubicBezTo>
                      <a:pt x="699604" y="616153"/>
                      <a:pt x="717172" y="611761"/>
                      <a:pt x="735368" y="611134"/>
                    </a:cubicBezTo>
                    <a:cubicBezTo>
                      <a:pt x="800623" y="609251"/>
                      <a:pt x="837015" y="646898"/>
                      <a:pt x="833250" y="711525"/>
                    </a:cubicBezTo>
                    <a:cubicBezTo>
                      <a:pt x="828858" y="783054"/>
                      <a:pt x="755447" y="857721"/>
                      <a:pt x="683290" y="863367"/>
                    </a:cubicBezTo>
                    <a:cubicBezTo>
                      <a:pt x="610506" y="869015"/>
                      <a:pt x="565330" y="814427"/>
                      <a:pt x="583526" y="743525"/>
                    </a:cubicBezTo>
                    <a:cubicBezTo>
                      <a:pt x="587291" y="729721"/>
                      <a:pt x="591683" y="715917"/>
                      <a:pt x="598585" y="703996"/>
                    </a:cubicBezTo>
                    <a:cubicBezTo>
                      <a:pt x="604232" y="693957"/>
                      <a:pt x="602350" y="688937"/>
                      <a:pt x="596075" y="680780"/>
                    </a:cubicBezTo>
                    <a:cubicBezTo>
                      <a:pt x="583526" y="665094"/>
                      <a:pt x="572859" y="660702"/>
                      <a:pt x="559683" y="679525"/>
                    </a:cubicBezTo>
                    <a:cubicBezTo>
                      <a:pt x="545252" y="698976"/>
                      <a:pt x="526429" y="703996"/>
                      <a:pt x="501958" y="703996"/>
                    </a:cubicBezTo>
                    <a:cubicBezTo>
                      <a:pt x="412860" y="702741"/>
                      <a:pt x="323763" y="705251"/>
                      <a:pt x="234665" y="697722"/>
                    </a:cubicBezTo>
                    <a:cubicBezTo>
                      <a:pt x="210823" y="683918"/>
                      <a:pt x="198901" y="660075"/>
                      <a:pt x="183215" y="639369"/>
                    </a:cubicBezTo>
                    <a:cubicBezTo>
                      <a:pt x="180705" y="635604"/>
                      <a:pt x="181960" y="630585"/>
                      <a:pt x="185097" y="627447"/>
                    </a:cubicBezTo>
                    <a:cubicBezTo>
                      <a:pt x="198274" y="620545"/>
                      <a:pt x="211450" y="628075"/>
                      <a:pt x="224626" y="627447"/>
                    </a:cubicBezTo>
                    <a:cubicBezTo>
                      <a:pt x="294273" y="627447"/>
                      <a:pt x="363920" y="627447"/>
                      <a:pt x="433566" y="627447"/>
                    </a:cubicBezTo>
                    <a:cubicBezTo>
                      <a:pt x="437958" y="627447"/>
                      <a:pt x="442350" y="628075"/>
                      <a:pt x="447998" y="623055"/>
                    </a:cubicBezTo>
                    <a:cubicBezTo>
                      <a:pt x="437331" y="607369"/>
                      <a:pt x="424155" y="592938"/>
                      <a:pt x="411606" y="578507"/>
                    </a:cubicBezTo>
                    <a:cubicBezTo>
                      <a:pt x="342587" y="498821"/>
                      <a:pt x="264156" y="428547"/>
                      <a:pt x="182587" y="361410"/>
                    </a:cubicBezTo>
                    <a:cubicBezTo>
                      <a:pt x="123607" y="312469"/>
                      <a:pt x="65882" y="261646"/>
                      <a:pt x="10039" y="208940"/>
                    </a:cubicBezTo>
                    <a:cubicBezTo>
                      <a:pt x="6274" y="205175"/>
                      <a:pt x="1882" y="201410"/>
                      <a:pt x="0" y="196391"/>
                    </a:cubicBezTo>
                    <a:cubicBezTo>
                      <a:pt x="4392" y="163764"/>
                      <a:pt x="28235" y="149960"/>
                      <a:pt x="55215" y="138038"/>
                    </a:cubicBezTo>
                    <a:cubicBezTo>
                      <a:pt x="59608" y="138038"/>
                      <a:pt x="64000" y="139921"/>
                      <a:pt x="67764" y="142431"/>
                    </a:cubicBezTo>
                    <a:cubicBezTo>
                      <a:pt x="148705" y="202038"/>
                      <a:pt x="230901" y="259136"/>
                      <a:pt x="306822" y="313096"/>
                    </a:cubicBezTo>
                    <a:cubicBezTo>
                      <a:pt x="279842" y="279214"/>
                      <a:pt x="254116" y="235293"/>
                      <a:pt x="225254" y="194509"/>
                    </a:cubicBezTo>
                    <a:cubicBezTo>
                      <a:pt x="198901" y="157489"/>
                      <a:pt x="172548" y="120470"/>
                      <a:pt x="146823" y="83450"/>
                    </a:cubicBezTo>
                    <a:cubicBezTo>
                      <a:pt x="141803" y="76549"/>
                      <a:pt x="134901" y="69647"/>
                      <a:pt x="134274" y="60235"/>
                    </a:cubicBezTo>
                    <a:cubicBezTo>
                      <a:pt x="149332" y="36392"/>
                      <a:pt x="161254" y="8784"/>
                      <a:pt x="192626" y="0"/>
                    </a:cubicBezTo>
                    <a:cubicBezTo>
                      <a:pt x="223999" y="24470"/>
                      <a:pt x="245332" y="57725"/>
                      <a:pt x="270430" y="87215"/>
                    </a:cubicBezTo>
                    <a:cubicBezTo>
                      <a:pt x="328783" y="155607"/>
                      <a:pt x="383998" y="226508"/>
                      <a:pt x="439841" y="297410"/>
                    </a:cubicBezTo>
                    <a:cubicBezTo>
                      <a:pt x="486899" y="356390"/>
                      <a:pt x="547134" y="401566"/>
                      <a:pt x="598585" y="455527"/>
                    </a:cubicBezTo>
                    <a:cubicBezTo>
                      <a:pt x="602350" y="459292"/>
                      <a:pt x="606114" y="464311"/>
                      <a:pt x="612389" y="460546"/>
                    </a:cubicBezTo>
                    <a:cubicBezTo>
                      <a:pt x="617408" y="457409"/>
                      <a:pt x="617408" y="451134"/>
                      <a:pt x="617408" y="446115"/>
                    </a:cubicBezTo>
                    <a:cubicBezTo>
                      <a:pt x="618663" y="407213"/>
                      <a:pt x="626820" y="368312"/>
                      <a:pt x="628075" y="329410"/>
                    </a:cubicBezTo>
                    <a:cubicBezTo>
                      <a:pt x="629330" y="284861"/>
                      <a:pt x="636859" y="240940"/>
                      <a:pt x="634977" y="196391"/>
                    </a:cubicBezTo>
                    <a:cubicBezTo>
                      <a:pt x="633095" y="185724"/>
                      <a:pt x="629957" y="173803"/>
                      <a:pt x="643134" y="168156"/>
                    </a:cubicBezTo>
                    <a:close/>
                  </a:path>
                </a:pathLst>
              </a:custGeom>
              <a:solidFill>
                <a:schemeClr val="accent3"/>
              </a:solidFill>
              <a:ln w="627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7E3D7A-3853-43ED-9C50-A1858CB6BED3}"/>
                  </a:ext>
                </a:extLst>
              </p:cNvPr>
              <p:cNvSpPr/>
              <p:nvPr/>
            </p:nvSpPr>
            <p:spPr>
              <a:xfrm>
                <a:off x="3630493" y="921535"/>
                <a:ext cx="828231" cy="859603"/>
              </a:xfrm>
              <a:custGeom>
                <a:avLst/>
                <a:gdLst>
                  <a:gd name="connsiteX0" fmla="*/ 191010 w 828230"/>
                  <a:gd name="connsiteY0" fmla="*/ 694770 h 859602"/>
                  <a:gd name="connsiteX1" fmla="*/ 124500 w 828230"/>
                  <a:gd name="connsiteY1" fmla="*/ 640809 h 859602"/>
                  <a:gd name="connsiteX2" fmla="*/ 140187 w 828230"/>
                  <a:gd name="connsiteY2" fmla="*/ 347164 h 859602"/>
                  <a:gd name="connsiteX3" fmla="*/ 179088 w 828230"/>
                  <a:gd name="connsiteY3" fmla="*/ 277517 h 859602"/>
                  <a:gd name="connsiteX4" fmla="*/ 185990 w 828230"/>
                  <a:gd name="connsiteY4" fmla="*/ 256812 h 859602"/>
                  <a:gd name="connsiteX5" fmla="*/ 152108 w 828230"/>
                  <a:gd name="connsiteY5" fmla="*/ 237988 h 859602"/>
                  <a:gd name="connsiteX6" fmla="*/ 98148 w 828230"/>
                  <a:gd name="connsiteY6" fmla="*/ 252420 h 859602"/>
                  <a:gd name="connsiteX7" fmla="*/ 266 w 828230"/>
                  <a:gd name="connsiteY7" fmla="*/ 152028 h 859602"/>
                  <a:gd name="connsiteX8" fmla="*/ 152736 w 828230"/>
                  <a:gd name="connsiteY8" fmla="*/ 186 h 859602"/>
                  <a:gd name="connsiteX9" fmla="*/ 249990 w 828230"/>
                  <a:gd name="connsiteY9" fmla="*/ 120028 h 859602"/>
                  <a:gd name="connsiteX10" fmla="*/ 234931 w 828230"/>
                  <a:gd name="connsiteY10" fmla="*/ 159557 h 859602"/>
                  <a:gd name="connsiteX11" fmla="*/ 237441 w 828230"/>
                  <a:gd name="connsiteY11" fmla="*/ 182773 h 859602"/>
                  <a:gd name="connsiteX12" fmla="*/ 273833 w 828230"/>
                  <a:gd name="connsiteY12" fmla="*/ 184028 h 859602"/>
                  <a:gd name="connsiteX13" fmla="*/ 331558 w 828230"/>
                  <a:gd name="connsiteY13" fmla="*/ 159557 h 859602"/>
                  <a:gd name="connsiteX14" fmla="*/ 598851 w 828230"/>
                  <a:gd name="connsiteY14" fmla="*/ 165832 h 859602"/>
                  <a:gd name="connsiteX15" fmla="*/ 650301 w 828230"/>
                  <a:gd name="connsiteY15" fmla="*/ 224184 h 859602"/>
                  <a:gd name="connsiteX16" fmla="*/ 648419 w 828230"/>
                  <a:gd name="connsiteY16" fmla="*/ 236106 h 859602"/>
                  <a:gd name="connsiteX17" fmla="*/ 608890 w 828230"/>
                  <a:gd name="connsiteY17" fmla="*/ 236106 h 859602"/>
                  <a:gd name="connsiteX18" fmla="*/ 399950 w 828230"/>
                  <a:gd name="connsiteY18" fmla="*/ 236106 h 859602"/>
                  <a:gd name="connsiteX19" fmla="*/ 385519 w 828230"/>
                  <a:gd name="connsiteY19" fmla="*/ 240498 h 859602"/>
                  <a:gd name="connsiteX20" fmla="*/ 418146 w 828230"/>
                  <a:gd name="connsiteY20" fmla="*/ 281282 h 859602"/>
                  <a:gd name="connsiteX21" fmla="*/ 655321 w 828230"/>
                  <a:gd name="connsiteY21" fmla="*/ 505281 h 859602"/>
                  <a:gd name="connsiteX22" fmla="*/ 823477 w 828230"/>
                  <a:gd name="connsiteY22" fmla="*/ 653986 h 859602"/>
                  <a:gd name="connsiteX23" fmla="*/ 833516 w 828230"/>
                  <a:gd name="connsiteY23" fmla="*/ 666535 h 859602"/>
                  <a:gd name="connsiteX24" fmla="*/ 778301 w 828230"/>
                  <a:gd name="connsiteY24" fmla="*/ 724887 h 859602"/>
                  <a:gd name="connsiteX25" fmla="*/ 765752 w 828230"/>
                  <a:gd name="connsiteY25" fmla="*/ 720495 h 859602"/>
                  <a:gd name="connsiteX26" fmla="*/ 526067 w 828230"/>
                  <a:gd name="connsiteY26" fmla="*/ 549830 h 859602"/>
                  <a:gd name="connsiteX27" fmla="*/ 608262 w 828230"/>
                  <a:gd name="connsiteY27" fmla="*/ 669045 h 859602"/>
                  <a:gd name="connsiteX28" fmla="*/ 686693 w 828230"/>
                  <a:gd name="connsiteY28" fmla="*/ 780103 h 859602"/>
                  <a:gd name="connsiteX29" fmla="*/ 699242 w 828230"/>
                  <a:gd name="connsiteY29" fmla="*/ 803318 h 859602"/>
                  <a:gd name="connsiteX30" fmla="*/ 640890 w 828230"/>
                  <a:gd name="connsiteY30" fmla="*/ 863553 h 859602"/>
                  <a:gd name="connsiteX31" fmla="*/ 563086 w 828230"/>
                  <a:gd name="connsiteY31" fmla="*/ 776338 h 859602"/>
                  <a:gd name="connsiteX32" fmla="*/ 393675 w 828230"/>
                  <a:gd name="connsiteY32" fmla="*/ 566143 h 859602"/>
                  <a:gd name="connsiteX33" fmla="*/ 234931 w 828230"/>
                  <a:gd name="connsiteY33" fmla="*/ 408026 h 859602"/>
                  <a:gd name="connsiteX34" fmla="*/ 221127 w 828230"/>
                  <a:gd name="connsiteY34" fmla="*/ 403007 h 859602"/>
                  <a:gd name="connsiteX35" fmla="*/ 216108 w 828230"/>
                  <a:gd name="connsiteY35" fmla="*/ 417438 h 859602"/>
                  <a:gd name="connsiteX36" fmla="*/ 206069 w 828230"/>
                  <a:gd name="connsiteY36" fmla="*/ 534143 h 859602"/>
                  <a:gd name="connsiteX37" fmla="*/ 199167 w 828230"/>
                  <a:gd name="connsiteY37" fmla="*/ 667162 h 859602"/>
                  <a:gd name="connsiteX38" fmla="*/ 191010 w 828230"/>
                  <a:gd name="connsiteY38" fmla="*/ 694770 h 85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28230" h="859602">
                    <a:moveTo>
                      <a:pt x="191010" y="694770"/>
                    </a:moveTo>
                    <a:cubicBezTo>
                      <a:pt x="169049" y="676574"/>
                      <a:pt x="147089" y="659005"/>
                      <a:pt x="124500" y="640809"/>
                    </a:cubicBezTo>
                    <a:cubicBezTo>
                      <a:pt x="125128" y="542928"/>
                      <a:pt x="132657" y="445046"/>
                      <a:pt x="140187" y="347164"/>
                    </a:cubicBezTo>
                    <a:cubicBezTo>
                      <a:pt x="142696" y="316419"/>
                      <a:pt x="159637" y="297596"/>
                      <a:pt x="179088" y="277517"/>
                    </a:cubicBezTo>
                    <a:cubicBezTo>
                      <a:pt x="184108" y="272498"/>
                      <a:pt x="197912" y="266851"/>
                      <a:pt x="185990" y="256812"/>
                    </a:cubicBezTo>
                    <a:cubicBezTo>
                      <a:pt x="175951" y="248655"/>
                      <a:pt x="171559" y="229831"/>
                      <a:pt x="152108" y="237988"/>
                    </a:cubicBezTo>
                    <a:cubicBezTo>
                      <a:pt x="135167" y="245518"/>
                      <a:pt x="117599" y="251792"/>
                      <a:pt x="98148" y="252420"/>
                    </a:cubicBezTo>
                    <a:cubicBezTo>
                      <a:pt x="32893" y="254302"/>
                      <a:pt x="-3499" y="216655"/>
                      <a:pt x="266" y="152028"/>
                    </a:cubicBezTo>
                    <a:cubicBezTo>
                      <a:pt x="4658" y="79244"/>
                      <a:pt x="80579" y="3950"/>
                      <a:pt x="152736" y="186"/>
                    </a:cubicBezTo>
                    <a:cubicBezTo>
                      <a:pt x="224265" y="-3579"/>
                      <a:pt x="268186" y="50381"/>
                      <a:pt x="249990" y="120028"/>
                    </a:cubicBezTo>
                    <a:cubicBezTo>
                      <a:pt x="246225" y="133832"/>
                      <a:pt x="241833" y="147636"/>
                      <a:pt x="234931" y="159557"/>
                    </a:cubicBezTo>
                    <a:cubicBezTo>
                      <a:pt x="229284" y="169596"/>
                      <a:pt x="231166" y="174616"/>
                      <a:pt x="237441" y="182773"/>
                    </a:cubicBezTo>
                    <a:cubicBezTo>
                      <a:pt x="249990" y="198459"/>
                      <a:pt x="260657" y="202851"/>
                      <a:pt x="273833" y="184028"/>
                    </a:cubicBezTo>
                    <a:cubicBezTo>
                      <a:pt x="288264" y="164577"/>
                      <a:pt x="307088" y="159557"/>
                      <a:pt x="331558" y="159557"/>
                    </a:cubicBezTo>
                    <a:cubicBezTo>
                      <a:pt x="420656" y="160812"/>
                      <a:pt x="509753" y="158302"/>
                      <a:pt x="598851" y="165832"/>
                    </a:cubicBezTo>
                    <a:cubicBezTo>
                      <a:pt x="622694" y="179636"/>
                      <a:pt x="634615" y="203479"/>
                      <a:pt x="650301" y="224184"/>
                    </a:cubicBezTo>
                    <a:cubicBezTo>
                      <a:pt x="652811" y="227949"/>
                      <a:pt x="651556" y="232969"/>
                      <a:pt x="648419" y="236106"/>
                    </a:cubicBezTo>
                    <a:cubicBezTo>
                      <a:pt x="635243" y="243008"/>
                      <a:pt x="622066" y="235478"/>
                      <a:pt x="608890" y="236106"/>
                    </a:cubicBezTo>
                    <a:cubicBezTo>
                      <a:pt x="539243" y="236106"/>
                      <a:pt x="469596" y="236106"/>
                      <a:pt x="399950" y="236106"/>
                    </a:cubicBezTo>
                    <a:cubicBezTo>
                      <a:pt x="395558" y="236106"/>
                      <a:pt x="391166" y="235478"/>
                      <a:pt x="385519" y="240498"/>
                    </a:cubicBezTo>
                    <a:cubicBezTo>
                      <a:pt x="394930" y="254929"/>
                      <a:pt x="406852" y="268106"/>
                      <a:pt x="418146" y="281282"/>
                    </a:cubicBezTo>
                    <a:cubicBezTo>
                      <a:pt x="490302" y="363478"/>
                      <a:pt x="570616" y="436262"/>
                      <a:pt x="655321" y="505281"/>
                    </a:cubicBezTo>
                    <a:cubicBezTo>
                      <a:pt x="713046" y="552967"/>
                      <a:pt x="768889" y="602535"/>
                      <a:pt x="823477" y="653986"/>
                    </a:cubicBezTo>
                    <a:cubicBezTo>
                      <a:pt x="827242" y="657751"/>
                      <a:pt x="831634" y="661515"/>
                      <a:pt x="833516" y="666535"/>
                    </a:cubicBezTo>
                    <a:cubicBezTo>
                      <a:pt x="829124" y="699162"/>
                      <a:pt x="805281" y="712966"/>
                      <a:pt x="778301" y="724887"/>
                    </a:cubicBezTo>
                    <a:cubicBezTo>
                      <a:pt x="773908" y="724887"/>
                      <a:pt x="769516" y="723005"/>
                      <a:pt x="765752" y="720495"/>
                    </a:cubicBezTo>
                    <a:cubicBezTo>
                      <a:pt x="684811" y="660888"/>
                      <a:pt x="602615" y="604418"/>
                      <a:pt x="526067" y="549830"/>
                    </a:cubicBezTo>
                    <a:cubicBezTo>
                      <a:pt x="553674" y="583712"/>
                      <a:pt x="578772" y="627633"/>
                      <a:pt x="608262" y="669045"/>
                    </a:cubicBezTo>
                    <a:cubicBezTo>
                      <a:pt x="634615" y="706064"/>
                      <a:pt x="660968" y="743083"/>
                      <a:pt x="686693" y="780103"/>
                    </a:cubicBezTo>
                    <a:cubicBezTo>
                      <a:pt x="691713" y="787005"/>
                      <a:pt x="698615" y="793907"/>
                      <a:pt x="699242" y="803318"/>
                    </a:cubicBezTo>
                    <a:cubicBezTo>
                      <a:pt x="684184" y="827161"/>
                      <a:pt x="672262" y="854769"/>
                      <a:pt x="640890" y="863553"/>
                    </a:cubicBezTo>
                    <a:cubicBezTo>
                      <a:pt x="609517" y="839083"/>
                      <a:pt x="588184" y="805828"/>
                      <a:pt x="563086" y="776338"/>
                    </a:cubicBezTo>
                    <a:cubicBezTo>
                      <a:pt x="504734" y="707946"/>
                      <a:pt x="449518" y="637045"/>
                      <a:pt x="393675" y="566143"/>
                    </a:cubicBezTo>
                    <a:cubicBezTo>
                      <a:pt x="346617" y="507163"/>
                      <a:pt x="286382" y="461987"/>
                      <a:pt x="234931" y="408026"/>
                    </a:cubicBezTo>
                    <a:cubicBezTo>
                      <a:pt x="231166" y="404262"/>
                      <a:pt x="227402" y="399242"/>
                      <a:pt x="221127" y="403007"/>
                    </a:cubicBezTo>
                    <a:cubicBezTo>
                      <a:pt x="216108" y="406144"/>
                      <a:pt x="216108" y="412419"/>
                      <a:pt x="216108" y="417438"/>
                    </a:cubicBezTo>
                    <a:cubicBezTo>
                      <a:pt x="212971" y="456340"/>
                      <a:pt x="207324" y="495242"/>
                      <a:pt x="206069" y="534143"/>
                    </a:cubicBezTo>
                    <a:cubicBezTo>
                      <a:pt x="204814" y="578692"/>
                      <a:pt x="197284" y="622614"/>
                      <a:pt x="199167" y="667162"/>
                    </a:cubicBezTo>
                    <a:cubicBezTo>
                      <a:pt x="201049" y="677201"/>
                      <a:pt x="204186" y="689123"/>
                      <a:pt x="191010" y="694770"/>
                    </a:cubicBezTo>
                    <a:close/>
                  </a:path>
                </a:pathLst>
              </a:custGeom>
              <a:solidFill>
                <a:schemeClr val="accent1"/>
              </a:solidFill>
              <a:ln w="627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2E76C9E-2A58-4DB7-8DF3-70D0766126CA}"/>
                  </a:ext>
                </a:extLst>
              </p:cNvPr>
              <p:cNvSpPr/>
              <p:nvPr/>
            </p:nvSpPr>
            <p:spPr>
              <a:xfrm>
                <a:off x="4794674" y="5693319"/>
                <a:ext cx="652545" cy="985092"/>
              </a:xfrm>
              <a:custGeom>
                <a:avLst/>
                <a:gdLst>
                  <a:gd name="connsiteX0" fmla="*/ 0 w 652545"/>
                  <a:gd name="connsiteY0" fmla="*/ 432449 h 985092"/>
                  <a:gd name="connsiteX1" fmla="*/ 37647 w 652545"/>
                  <a:gd name="connsiteY1" fmla="*/ 354646 h 985092"/>
                  <a:gd name="connsiteX2" fmla="*/ 52706 w 652545"/>
                  <a:gd name="connsiteY2" fmla="*/ 370960 h 985092"/>
                  <a:gd name="connsiteX3" fmla="*/ 158744 w 652545"/>
                  <a:gd name="connsiteY3" fmla="*/ 593076 h 985092"/>
                  <a:gd name="connsiteX4" fmla="*/ 161881 w 652545"/>
                  <a:gd name="connsiteY4" fmla="*/ 595586 h 985092"/>
                  <a:gd name="connsiteX5" fmla="*/ 252861 w 652545"/>
                  <a:gd name="connsiteY5" fmla="*/ 348372 h 985092"/>
                  <a:gd name="connsiteX6" fmla="*/ 338822 w 652545"/>
                  <a:gd name="connsiteY6" fmla="*/ 30883 h 985092"/>
                  <a:gd name="connsiteX7" fmla="*/ 350116 w 652545"/>
                  <a:gd name="connsiteY7" fmla="*/ 3903 h 985092"/>
                  <a:gd name="connsiteX8" fmla="*/ 426664 w 652545"/>
                  <a:gd name="connsiteY8" fmla="*/ 25864 h 985092"/>
                  <a:gd name="connsiteX9" fmla="*/ 426664 w 652545"/>
                  <a:gd name="connsiteY9" fmla="*/ 54726 h 985092"/>
                  <a:gd name="connsiteX10" fmla="*/ 381488 w 652545"/>
                  <a:gd name="connsiteY10" fmla="*/ 315117 h 985092"/>
                  <a:gd name="connsiteX11" fmla="*/ 375213 w 652545"/>
                  <a:gd name="connsiteY11" fmla="*/ 336450 h 985092"/>
                  <a:gd name="connsiteX12" fmla="*/ 509487 w 652545"/>
                  <a:gd name="connsiteY12" fmla="*/ 95510 h 985092"/>
                  <a:gd name="connsiteX13" fmla="*/ 534585 w 652545"/>
                  <a:gd name="connsiteY13" fmla="*/ 62255 h 985092"/>
                  <a:gd name="connsiteX14" fmla="*/ 607997 w 652545"/>
                  <a:gd name="connsiteY14" fmla="*/ 89863 h 985092"/>
                  <a:gd name="connsiteX15" fmla="*/ 601095 w 652545"/>
                  <a:gd name="connsiteY15" fmla="*/ 119981 h 985092"/>
                  <a:gd name="connsiteX16" fmla="*/ 444233 w 652545"/>
                  <a:gd name="connsiteY16" fmla="*/ 456920 h 985092"/>
                  <a:gd name="connsiteX17" fmla="*/ 372076 w 652545"/>
                  <a:gd name="connsiteY17" fmla="*/ 670252 h 985092"/>
                  <a:gd name="connsiteX18" fmla="*/ 427919 w 652545"/>
                  <a:gd name="connsiteY18" fmla="*/ 653938 h 985092"/>
                  <a:gd name="connsiteX19" fmla="*/ 631212 w 652545"/>
                  <a:gd name="connsiteY19" fmla="*/ 571743 h 985092"/>
                  <a:gd name="connsiteX20" fmla="*/ 655683 w 652545"/>
                  <a:gd name="connsiteY20" fmla="*/ 569861 h 985092"/>
                  <a:gd name="connsiteX21" fmla="*/ 636232 w 652545"/>
                  <a:gd name="connsiteY21" fmla="*/ 652684 h 985092"/>
                  <a:gd name="connsiteX22" fmla="*/ 375841 w 652545"/>
                  <a:gd name="connsiteY22" fmla="*/ 761860 h 985092"/>
                  <a:gd name="connsiteX23" fmla="*/ 286743 w 652545"/>
                  <a:gd name="connsiteY23" fmla="*/ 762487 h 985092"/>
                  <a:gd name="connsiteX24" fmla="*/ 262900 w 652545"/>
                  <a:gd name="connsiteY24" fmla="*/ 763742 h 985092"/>
                  <a:gd name="connsiteX25" fmla="*/ 263528 w 652545"/>
                  <a:gd name="connsiteY25" fmla="*/ 805781 h 985092"/>
                  <a:gd name="connsiteX26" fmla="*/ 284234 w 652545"/>
                  <a:gd name="connsiteY26" fmla="*/ 826486 h 985092"/>
                  <a:gd name="connsiteX27" fmla="*/ 225254 w 652545"/>
                  <a:gd name="connsiteY27" fmla="*/ 983975 h 985092"/>
                  <a:gd name="connsiteX28" fmla="*/ 74039 w 652545"/>
                  <a:gd name="connsiteY28" fmla="*/ 939427 h 985092"/>
                  <a:gd name="connsiteX29" fmla="*/ 35764 w 652545"/>
                  <a:gd name="connsiteY29" fmla="*/ 825232 h 985092"/>
                  <a:gd name="connsiteX30" fmla="*/ 143685 w 652545"/>
                  <a:gd name="connsiteY30" fmla="*/ 761232 h 985092"/>
                  <a:gd name="connsiteX31" fmla="*/ 170666 w 652545"/>
                  <a:gd name="connsiteY31" fmla="*/ 757467 h 985092"/>
                  <a:gd name="connsiteX32" fmla="*/ 158744 w 652545"/>
                  <a:gd name="connsiteY32" fmla="*/ 717311 h 985092"/>
                  <a:gd name="connsiteX33" fmla="*/ 110431 w 652545"/>
                  <a:gd name="connsiteY33" fmla="*/ 672762 h 985092"/>
                  <a:gd name="connsiteX34" fmla="*/ 0 w 652545"/>
                  <a:gd name="connsiteY34" fmla="*/ 432449 h 98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52545" h="985092">
                    <a:moveTo>
                      <a:pt x="0" y="432449"/>
                    </a:moveTo>
                    <a:cubicBezTo>
                      <a:pt x="12549" y="406724"/>
                      <a:pt x="25098" y="380371"/>
                      <a:pt x="37647" y="354646"/>
                    </a:cubicBezTo>
                    <a:cubicBezTo>
                      <a:pt x="48313" y="354646"/>
                      <a:pt x="49568" y="364058"/>
                      <a:pt x="52706" y="370960"/>
                    </a:cubicBezTo>
                    <a:cubicBezTo>
                      <a:pt x="87215" y="445626"/>
                      <a:pt x="120470" y="520292"/>
                      <a:pt x="158744" y="593076"/>
                    </a:cubicBezTo>
                    <a:cubicBezTo>
                      <a:pt x="159999" y="595586"/>
                      <a:pt x="160627" y="598096"/>
                      <a:pt x="161881" y="595586"/>
                    </a:cubicBezTo>
                    <a:cubicBezTo>
                      <a:pt x="188862" y="515900"/>
                      <a:pt x="231528" y="436214"/>
                      <a:pt x="252861" y="348372"/>
                    </a:cubicBezTo>
                    <a:cubicBezTo>
                      <a:pt x="279214" y="241706"/>
                      <a:pt x="307449" y="135667"/>
                      <a:pt x="338822" y="30883"/>
                    </a:cubicBezTo>
                    <a:cubicBezTo>
                      <a:pt x="341331" y="21471"/>
                      <a:pt x="343214" y="12060"/>
                      <a:pt x="350116" y="3903"/>
                    </a:cubicBezTo>
                    <a:cubicBezTo>
                      <a:pt x="370821" y="-6136"/>
                      <a:pt x="404704" y="3903"/>
                      <a:pt x="426664" y="25864"/>
                    </a:cubicBezTo>
                    <a:cubicBezTo>
                      <a:pt x="430429" y="35275"/>
                      <a:pt x="429174" y="45314"/>
                      <a:pt x="426664" y="54726"/>
                    </a:cubicBezTo>
                    <a:cubicBezTo>
                      <a:pt x="409096" y="140686"/>
                      <a:pt x="395919" y="227902"/>
                      <a:pt x="381488" y="315117"/>
                    </a:cubicBezTo>
                    <a:cubicBezTo>
                      <a:pt x="380233" y="323274"/>
                      <a:pt x="380233" y="332058"/>
                      <a:pt x="375213" y="336450"/>
                    </a:cubicBezTo>
                    <a:cubicBezTo>
                      <a:pt x="417253" y="256137"/>
                      <a:pt x="466821" y="178333"/>
                      <a:pt x="509487" y="95510"/>
                    </a:cubicBezTo>
                    <a:cubicBezTo>
                      <a:pt x="515762" y="82961"/>
                      <a:pt x="520781" y="69158"/>
                      <a:pt x="534585" y="62255"/>
                    </a:cubicBezTo>
                    <a:cubicBezTo>
                      <a:pt x="562193" y="63510"/>
                      <a:pt x="587918" y="68530"/>
                      <a:pt x="607997" y="89863"/>
                    </a:cubicBezTo>
                    <a:cubicBezTo>
                      <a:pt x="611134" y="101157"/>
                      <a:pt x="604859" y="110569"/>
                      <a:pt x="601095" y="119981"/>
                    </a:cubicBezTo>
                    <a:cubicBezTo>
                      <a:pt x="551526" y="233548"/>
                      <a:pt x="497566" y="345234"/>
                      <a:pt x="444233" y="456920"/>
                    </a:cubicBezTo>
                    <a:cubicBezTo>
                      <a:pt x="412860" y="523429"/>
                      <a:pt x="398429" y="596841"/>
                      <a:pt x="372076" y="670252"/>
                    </a:cubicBezTo>
                    <a:cubicBezTo>
                      <a:pt x="395292" y="667742"/>
                      <a:pt x="411606" y="660213"/>
                      <a:pt x="427919" y="653938"/>
                    </a:cubicBezTo>
                    <a:cubicBezTo>
                      <a:pt x="495683" y="627586"/>
                      <a:pt x="564703" y="601860"/>
                      <a:pt x="631212" y="571743"/>
                    </a:cubicBezTo>
                    <a:cubicBezTo>
                      <a:pt x="638741" y="567978"/>
                      <a:pt x="646898" y="561704"/>
                      <a:pt x="655683" y="569861"/>
                    </a:cubicBezTo>
                    <a:cubicBezTo>
                      <a:pt x="656937" y="599351"/>
                      <a:pt x="652545" y="627586"/>
                      <a:pt x="636232" y="652684"/>
                    </a:cubicBezTo>
                    <a:cubicBezTo>
                      <a:pt x="550899" y="692213"/>
                      <a:pt x="463684" y="727977"/>
                      <a:pt x="375841" y="761860"/>
                    </a:cubicBezTo>
                    <a:cubicBezTo>
                      <a:pt x="345096" y="773781"/>
                      <a:pt x="317488" y="777546"/>
                      <a:pt x="286743" y="762487"/>
                    </a:cubicBezTo>
                    <a:cubicBezTo>
                      <a:pt x="281096" y="759350"/>
                      <a:pt x="267920" y="747428"/>
                      <a:pt x="262900" y="763742"/>
                    </a:cubicBezTo>
                    <a:cubicBezTo>
                      <a:pt x="259136" y="776918"/>
                      <a:pt x="243450" y="791977"/>
                      <a:pt x="263528" y="805781"/>
                    </a:cubicBezTo>
                    <a:cubicBezTo>
                      <a:pt x="271685" y="811427"/>
                      <a:pt x="277959" y="818957"/>
                      <a:pt x="284234" y="826486"/>
                    </a:cubicBezTo>
                    <a:cubicBezTo>
                      <a:pt x="337567" y="892996"/>
                      <a:pt x="309332" y="970799"/>
                      <a:pt x="225254" y="983975"/>
                    </a:cubicBezTo>
                    <a:cubicBezTo>
                      <a:pt x="168783" y="992760"/>
                      <a:pt x="117333" y="978329"/>
                      <a:pt x="74039" y="939427"/>
                    </a:cubicBezTo>
                    <a:cubicBezTo>
                      <a:pt x="40157" y="908682"/>
                      <a:pt x="20078" y="871663"/>
                      <a:pt x="35764" y="825232"/>
                    </a:cubicBezTo>
                    <a:cubicBezTo>
                      <a:pt x="48313" y="786330"/>
                      <a:pt x="92235" y="762487"/>
                      <a:pt x="143685" y="761232"/>
                    </a:cubicBezTo>
                    <a:cubicBezTo>
                      <a:pt x="152470" y="761232"/>
                      <a:pt x="163136" y="767506"/>
                      <a:pt x="170666" y="757467"/>
                    </a:cubicBezTo>
                    <a:cubicBezTo>
                      <a:pt x="185097" y="738644"/>
                      <a:pt x="181960" y="724212"/>
                      <a:pt x="158744" y="717311"/>
                    </a:cubicBezTo>
                    <a:cubicBezTo>
                      <a:pt x="134901" y="709781"/>
                      <a:pt x="121725" y="694722"/>
                      <a:pt x="110431" y="672762"/>
                    </a:cubicBezTo>
                    <a:cubicBezTo>
                      <a:pt x="69019" y="594331"/>
                      <a:pt x="38274" y="511508"/>
                      <a:pt x="0" y="432449"/>
                    </a:cubicBezTo>
                    <a:close/>
                  </a:path>
                </a:pathLst>
              </a:custGeom>
              <a:solidFill>
                <a:schemeClr val="accent4"/>
              </a:solidFill>
              <a:ln w="627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33843DF-6FDC-4C33-852F-C0B5B7B0A06C}"/>
                  </a:ext>
                </a:extLst>
              </p:cNvPr>
              <p:cNvSpPr/>
              <p:nvPr/>
            </p:nvSpPr>
            <p:spPr>
              <a:xfrm>
                <a:off x="8360319" y="4072577"/>
                <a:ext cx="985092" cy="652545"/>
              </a:xfrm>
              <a:custGeom>
                <a:avLst/>
                <a:gdLst>
                  <a:gd name="connsiteX0" fmla="*/ 433077 w 985092"/>
                  <a:gd name="connsiteY0" fmla="*/ 655239 h 652545"/>
                  <a:gd name="connsiteX1" fmla="*/ 355273 w 985092"/>
                  <a:gd name="connsiteY1" fmla="*/ 617592 h 652545"/>
                  <a:gd name="connsiteX2" fmla="*/ 366567 w 985092"/>
                  <a:gd name="connsiteY2" fmla="*/ 605043 h 652545"/>
                  <a:gd name="connsiteX3" fmla="*/ 596213 w 985092"/>
                  <a:gd name="connsiteY3" fmla="*/ 495867 h 652545"/>
                  <a:gd name="connsiteX4" fmla="*/ 604997 w 985092"/>
                  <a:gd name="connsiteY4" fmla="*/ 496495 h 652545"/>
                  <a:gd name="connsiteX5" fmla="*/ 505234 w 985092"/>
                  <a:gd name="connsiteY5" fmla="*/ 457593 h 652545"/>
                  <a:gd name="connsiteX6" fmla="*/ 229784 w 985092"/>
                  <a:gd name="connsiteY6" fmla="*/ 371633 h 652545"/>
                  <a:gd name="connsiteX7" fmla="*/ 25864 w 985092"/>
                  <a:gd name="connsiteY7" fmla="*/ 315163 h 652545"/>
                  <a:gd name="connsiteX8" fmla="*/ 3903 w 985092"/>
                  <a:gd name="connsiteY8" fmla="*/ 305751 h 652545"/>
                  <a:gd name="connsiteX9" fmla="*/ 25864 w 985092"/>
                  <a:gd name="connsiteY9" fmla="*/ 229202 h 652545"/>
                  <a:gd name="connsiteX10" fmla="*/ 52216 w 985092"/>
                  <a:gd name="connsiteY10" fmla="*/ 228575 h 652545"/>
                  <a:gd name="connsiteX11" fmla="*/ 320137 w 985092"/>
                  <a:gd name="connsiteY11" fmla="*/ 275006 h 652545"/>
                  <a:gd name="connsiteX12" fmla="*/ 334568 w 985092"/>
                  <a:gd name="connsiteY12" fmla="*/ 280026 h 652545"/>
                  <a:gd name="connsiteX13" fmla="*/ 86098 w 985092"/>
                  <a:gd name="connsiteY13" fmla="*/ 141987 h 652545"/>
                  <a:gd name="connsiteX14" fmla="*/ 62255 w 985092"/>
                  <a:gd name="connsiteY14" fmla="*/ 121282 h 652545"/>
                  <a:gd name="connsiteX15" fmla="*/ 89863 w 985092"/>
                  <a:gd name="connsiteY15" fmla="*/ 47870 h 652545"/>
                  <a:gd name="connsiteX16" fmla="*/ 119981 w 985092"/>
                  <a:gd name="connsiteY16" fmla="*/ 54772 h 652545"/>
                  <a:gd name="connsiteX17" fmla="*/ 456920 w 985092"/>
                  <a:gd name="connsiteY17" fmla="*/ 211634 h 652545"/>
                  <a:gd name="connsiteX18" fmla="*/ 670252 w 985092"/>
                  <a:gd name="connsiteY18" fmla="*/ 283163 h 652545"/>
                  <a:gd name="connsiteX19" fmla="*/ 653938 w 985092"/>
                  <a:gd name="connsiteY19" fmla="*/ 227948 h 652545"/>
                  <a:gd name="connsiteX20" fmla="*/ 571743 w 985092"/>
                  <a:gd name="connsiteY20" fmla="*/ 24655 h 652545"/>
                  <a:gd name="connsiteX21" fmla="*/ 569861 w 985092"/>
                  <a:gd name="connsiteY21" fmla="*/ 184 h 652545"/>
                  <a:gd name="connsiteX22" fmla="*/ 652684 w 985092"/>
                  <a:gd name="connsiteY22" fmla="*/ 19635 h 652545"/>
                  <a:gd name="connsiteX23" fmla="*/ 762487 w 985092"/>
                  <a:gd name="connsiteY23" fmla="*/ 282535 h 652545"/>
                  <a:gd name="connsiteX24" fmla="*/ 762487 w 985092"/>
                  <a:gd name="connsiteY24" fmla="*/ 368496 h 652545"/>
                  <a:gd name="connsiteX25" fmla="*/ 763114 w 985092"/>
                  <a:gd name="connsiteY25" fmla="*/ 392339 h 652545"/>
                  <a:gd name="connsiteX26" fmla="*/ 805153 w 985092"/>
                  <a:gd name="connsiteY26" fmla="*/ 392339 h 652545"/>
                  <a:gd name="connsiteX27" fmla="*/ 880447 w 985092"/>
                  <a:gd name="connsiteY27" fmla="*/ 345908 h 652545"/>
                  <a:gd name="connsiteX28" fmla="*/ 983975 w 985092"/>
                  <a:gd name="connsiteY28" fmla="*/ 429985 h 652545"/>
                  <a:gd name="connsiteX29" fmla="*/ 941309 w 985092"/>
                  <a:gd name="connsiteY29" fmla="*/ 579318 h 652545"/>
                  <a:gd name="connsiteX30" fmla="*/ 825232 w 985092"/>
                  <a:gd name="connsiteY30" fmla="*/ 620102 h 652545"/>
                  <a:gd name="connsiteX31" fmla="*/ 760604 w 985092"/>
                  <a:gd name="connsiteY31" fmla="*/ 509671 h 652545"/>
                  <a:gd name="connsiteX32" fmla="*/ 756840 w 985092"/>
                  <a:gd name="connsiteY32" fmla="*/ 485201 h 652545"/>
                  <a:gd name="connsiteX33" fmla="*/ 716056 w 985092"/>
                  <a:gd name="connsiteY33" fmla="*/ 496495 h 652545"/>
                  <a:gd name="connsiteX34" fmla="*/ 671507 w 985092"/>
                  <a:gd name="connsiteY34" fmla="*/ 545436 h 652545"/>
                  <a:gd name="connsiteX35" fmla="*/ 433077 w 985092"/>
                  <a:gd name="connsiteY35" fmla="*/ 655239 h 65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85092" h="652545">
                    <a:moveTo>
                      <a:pt x="433077" y="655239"/>
                    </a:moveTo>
                    <a:cubicBezTo>
                      <a:pt x="407352" y="642690"/>
                      <a:pt x="381626" y="630141"/>
                      <a:pt x="355273" y="617592"/>
                    </a:cubicBezTo>
                    <a:cubicBezTo>
                      <a:pt x="354018" y="609436"/>
                      <a:pt x="361548" y="607553"/>
                      <a:pt x="366567" y="605043"/>
                    </a:cubicBezTo>
                    <a:cubicBezTo>
                      <a:pt x="443743" y="569279"/>
                      <a:pt x="520292" y="534769"/>
                      <a:pt x="596213" y="495867"/>
                    </a:cubicBezTo>
                    <a:cubicBezTo>
                      <a:pt x="598096" y="495240"/>
                      <a:pt x="599978" y="495240"/>
                      <a:pt x="604997" y="496495"/>
                    </a:cubicBezTo>
                    <a:cubicBezTo>
                      <a:pt x="569233" y="483946"/>
                      <a:pt x="536606" y="472025"/>
                      <a:pt x="505234" y="457593"/>
                    </a:cubicBezTo>
                    <a:cubicBezTo>
                      <a:pt x="416763" y="417437"/>
                      <a:pt x="322646" y="396731"/>
                      <a:pt x="229784" y="371633"/>
                    </a:cubicBezTo>
                    <a:cubicBezTo>
                      <a:pt x="161392" y="353437"/>
                      <a:pt x="93628" y="334614"/>
                      <a:pt x="25864" y="315163"/>
                    </a:cubicBezTo>
                    <a:cubicBezTo>
                      <a:pt x="18334" y="312653"/>
                      <a:pt x="10177" y="310770"/>
                      <a:pt x="3903" y="305751"/>
                    </a:cubicBezTo>
                    <a:cubicBezTo>
                      <a:pt x="-6136" y="285045"/>
                      <a:pt x="3903" y="251163"/>
                      <a:pt x="25864" y="229202"/>
                    </a:cubicBezTo>
                    <a:cubicBezTo>
                      <a:pt x="34648" y="226065"/>
                      <a:pt x="43432" y="226693"/>
                      <a:pt x="52216" y="228575"/>
                    </a:cubicBezTo>
                    <a:cubicBezTo>
                      <a:pt x="141314" y="246771"/>
                      <a:pt x="231039" y="260575"/>
                      <a:pt x="320137" y="275006"/>
                    </a:cubicBezTo>
                    <a:cubicBezTo>
                      <a:pt x="325783" y="275634"/>
                      <a:pt x="331431" y="276889"/>
                      <a:pt x="334568" y="280026"/>
                    </a:cubicBezTo>
                    <a:cubicBezTo>
                      <a:pt x="251745" y="236732"/>
                      <a:pt x="171431" y="184026"/>
                      <a:pt x="86098" y="141987"/>
                    </a:cubicBezTo>
                    <a:cubicBezTo>
                      <a:pt x="76687" y="136968"/>
                      <a:pt x="67275" y="131948"/>
                      <a:pt x="62255" y="121282"/>
                    </a:cubicBezTo>
                    <a:cubicBezTo>
                      <a:pt x="64138" y="94301"/>
                      <a:pt x="68530" y="67949"/>
                      <a:pt x="89863" y="47870"/>
                    </a:cubicBezTo>
                    <a:cubicBezTo>
                      <a:pt x="101157" y="44733"/>
                      <a:pt x="110569" y="51007"/>
                      <a:pt x="119981" y="54772"/>
                    </a:cubicBezTo>
                    <a:cubicBezTo>
                      <a:pt x="233548" y="104968"/>
                      <a:pt x="345234" y="158301"/>
                      <a:pt x="456920" y="211634"/>
                    </a:cubicBezTo>
                    <a:cubicBezTo>
                      <a:pt x="523429" y="243006"/>
                      <a:pt x="596841" y="258065"/>
                      <a:pt x="670252" y="283163"/>
                    </a:cubicBezTo>
                    <a:cubicBezTo>
                      <a:pt x="667742" y="260575"/>
                      <a:pt x="660213" y="244261"/>
                      <a:pt x="653938" y="227948"/>
                    </a:cubicBezTo>
                    <a:cubicBezTo>
                      <a:pt x="627586" y="160183"/>
                      <a:pt x="601860" y="91164"/>
                      <a:pt x="571743" y="24655"/>
                    </a:cubicBezTo>
                    <a:cubicBezTo>
                      <a:pt x="567978" y="17125"/>
                      <a:pt x="561704" y="8968"/>
                      <a:pt x="569861" y="184"/>
                    </a:cubicBezTo>
                    <a:cubicBezTo>
                      <a:pt x="599351" y="-1071"/>
                      <a:pt x="627586" y="3949"/>
                      <a:pt x="652684" y="19635"/>
                    </a:cubicBezTo>
                    <a:cubicBezTo>
                      <a:pt x="692213" y="106223"/>
                      <a:pt x="729232" y="193438"/>
                      <a:pt x="762487" y="282535"/>
                    </a:cubicBezTo>
                    <a:cubicBezTo>
                      <a:pt x="773781" y="312653"/>
                      <a:pt x="776918" y="339633"/>
                      <a:pt x="762487" y="368496"/>
                    </a:cubicBezTo>
                    <a:cubicBezTo>
                      <a:pt x="759350" y="374143"/>
                      <a:pt x="746801" y="387319"/>
                      <a:pt x="763114" y="392339"/>
                    </a:cubicBezTo>
                    <a:cubicBezTo>
                      <a:pt x="776291" y="396104"/>
                      <a:pt x="790095" y="412417"/>
                      <a:pt x="805153" y="392339"/>
                    </a:cubicBezTo>
                    <a:cubicBezTo>
                      <a:pt x="823976" y="367241"/>
                      <a:pt x="849074" y="350300"/>
                      <a:pt x="880447" y="345908"/>
                    </a:cubicBezTo>
                    <a:cubicBezTo>
                      <a:pt x="932525" y="337751"/>
                      <a:pt x="974564" y="371633"/>
                      <a:pt x="983975" y="429985"/>
                    </a:cubicBezTo>
                    <a:cubicBezTo>
                      <a:pt x="992760" y="485201"/>
                      <a:pt x="978956" y="536652"/>
                      <a:pt x="941309" y="579318"/>
                    </a:cubicBezTo>
                    <a:cubicBezTo>
                      <a:pt x="910564" y="614455"/>
                      <a:pt x="873545" y="635789"/>
                      <a:pt x="825232" y="620102"/>
                    </a:cubicBezTo>
                    <a:cubicBezTo>
                      <a:pt x="785075" y="606926"/>
                      <a:pt x="761232" y="563004"/>
                      <a:pt x="760604" y="509671"/>
                    </a:cubicBezTo>
                    <a:cubicBezTo>
                      <a:pt x="760604" y="501515"/>
                      <a:pt x="766252" y="492730"/>
                      <a:pt x="756840" y="485201"/>
                    </a:cubicBezTo>
                    <a:cubicBezTo>
                      <a:pt x="738644" y="470770"/>
                      <a:pt x="723585" y="473907"/>
                      <a:pt x="716056" y="496495"/>
                    </a:cubicBezTo>
                    <a:cubicBezTo>
                      <a:pt x="708526" y="519711"/>
                      <a:pt x="694095" y="533514"/>
                      <a:pt x="671507" y="545436"/>
                    </a:cubicBezTo>
                    <a:cubicBezTo>
                      <a:pt x="594958" y="586220"/>
                      <a:pt x="512763" y="617592"/>
                      <a:pt x="433077" y="655239"/>
                    </a:cubicBezTo>
                    <a:close/>
                  </a:path>
                </a:pathLst>
              </a:custGeom>
              <a:solidFill>
                <a:schemeClr val="accent1"/>
              </a:solidFill>
              <a:ln w="627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61E818D-26D0-4DDF-9684-8632710BE2B1}"/>
                  </a:ext>
                </a:extLst>
              </p:cNvPr>
              <p:cNvSpPr/>
              <p:nvPr/>
            </p:nvSpPr>
            <p:spPr>
              <a:xfrm>
                <a:off x="2843654" y="2127674"/>
                <a:ext cx="985092" cy="652545"/>
              </a:xfrm>
              <a:custGeom>
                <a:avLst/>
                <a:gdLst>
                  <a:gd name="connsiteX0" fmla="*/ 553695 w 985092"/>
                  <a:gd name="connsiteY0" fmla="*/ 0 h 652545"/>
                  <a:gd name="connsiteX1" fmla="*/ 631498 w 985092"/>
                  <a:gd name="connsiteY1" fmla="*/ 37647 h 652545"/>
                  <a:gd name="connsiteX2" fmla="*/ 617695 w 985092"/>
                  <a:gd name="connsiteY2" fmla="*/ 51451 h 652545"/>
                  <a:gd name="connsiteX3" fmla="*/ 393068 w 985092"/>
                  <a:gd name="connsiteY3" fmla="*/ 158117 h 652545"/>
                  <a:gd name="connsiteX4" fmla="*/ 385539 w 985092"/>
                  <a:gd name="connsiteY4" fmla="*/ 159372 h 652545"/>
                  <a:gd name="connsiteX5" fmla="*/ 640910 w 985092"/>
                  <a:gd name="connsiteY5" fmla="*/ 252861 h 652545"/>
                  <a:gd name="connsiteX6" fmla="*/ 955889 w 985092"/>
                  <a:gd name="connsiteY6" fmla="*/ 338194 h 652545"/>
                  <a:gd name="connsiteX7" fmla="*/ 982869 w 985092"/>
                  <a:gd name="connsiteY7" fmla="*/ 349488 h 652545"/>
                  <a:gd name="connsiteX8" fmla="*/ 960908 w 985092"/>
                  <a:gd name="connsiteY8" fmla="*/ 426037 h 652545"/>
                  <a:gd name="connsiteX9" fmla="*/ 934556 w 985092"/>
                  <a:gd name="connsiteY9" fmla="*/ 426664 h 652545"/>
                  <a:gd name="connsiteX10" fmla="*/ 666635 w 985092"/>
                  <a:gd name="connsiteY10" fmla="*/ 380233 h 652545"/>
                  <a:gd name="connsiteX11" fmla="*/ 652204 w 985092"/>
                  <a:gd name="connsiteY11" fmla="*/ 375213 h 652545"/>
                  <a:gd name="connsiteX12" fmla="*/ 900673 w 985092"/>
                  <a:gd name="connsiteY12" fmla="*/ 513252 h 652545"/>
                  <a:gd name="connsiteX13" fmla="*/ 924516 w 985092"/>
                  <a:gd name="connsiteY13" fmla="*/ 533958 h 652545"/>
                  <a:gd name="connsiteX14" fmla="*/ 896909 w 985092"/>
                  <a:gd name="connsiteY14" fmla="*/ 607369 h 652545"/>
                  <a:gd name="connsiteX15" fmla="*/ 866791 w 985092"/>
                  <a:gd name="connsiteY15" fmla="*/ 600467 h 652545"/>
                  <a:gd name="connsiteX16" fmla="*/ 529852 w 985092"/>
                  <a:gd name="connsiteY16" fmla="*/ 443605 h 652545"/>
                  <a:gd name="connsiteX17" fmla="*/ 316520 w 985092"/>
                  <a:gd name="connsiteY17" fmla="*/ 371449 h 652545"/>
                  <a:gd name="connsiteX18" fmla="*/ 332833 w 985092"/>
                  <a:gd name="connsiteY18" fmla="*/ 427292 h 652545"/>
                  <a:gd name="connsiteX19" fmla="*/ 415029 w 985092"/>
                  <a:gd name="connsiteY19" fmla="*/ 630585 h 652545"/>
                  <a:gd name="connsiteX20" fmla="*/ 416911 w 985092"/>
                  <a:gd name="connsiteY20" fmla="*/ 655055 h 652545"/>
                  <a:gd name="connsiteX21" fmla="*/ 334088 w 985092"/>
                  <a:gd name="connsiteY21" fmla="*/ 635604 h 652545"/>
                  <a:gd name="connsiteX22" fmla="*/ 224285 w 985092"/>
                  <a:gd name="connsiteY22" fmla="*/ 372704 h 652545"/>
                  <a:gd name="connsiteX23" fmla="*/ 223658 w 985092"/>
                  <a:gd name="connsiteY23" fmla="*/ 286743 h 652545"/>
                  <a:gd name="connsiteX24" fmla="*/ 223030 w 985092"/>
                  <a:gd name="connsiteY24" fmla="*/ 262900 h 652545"/>
                  <a:gd name="connsiteX25" fmla="*/ 180991 w 985092"/>
                  <a:gd name="connsiteY25" fmla="*/ 262900 h 652545"/>
                  <a:gd name="connsiteX26" fmla="*/ 158403 w 985092"/>
                  <a:gd name="connsiteY26" fmla="*/ 285489 h 652545"/>
                  <a:gd name="connsiteX27" fmla="*/ 2796 w 985092"/>
                  <a:gd name="connsiteY27" fmla="*/ 225254 h 652545"/>
                  <a:gd name="connsiteX28" fmla="*/ 44835 w 985092"/>
                  <a:gd name="connsiteY28" fmla="*/ 75921 h 652545"/>
                  <a:gd name="connsiteX29" fmla="*/ 160913 w 985092"/>
                  <a:gd name="connsiteY29" fmla="*/ 35137 h 652545"/>
                  <a:gd name="connsiteX30" fmla="*/ 225540 w 985092"/>
                  <a:gd name="connsiteY30" fmla="*/ 145568 h 652545"/>
                  <a:gd name="connsiteX31" fmla="*/ 229305 w 985092"/>
                  <a:gd name="connsiteY31" fmla="*/ 170038 h 652545"/>
                  <a:gd name="connsiteX32" fmla="*/ 270089 w 985092"/>
                  <a:gd name="connsiteY32" fmla="*/ 158744 h 652545"/>
                  <a:gd name="connsiteX33" fmla="*/ 314637 w 985092"/>
                  <a:gd name="connsiteY33" fmla="*/ 109803 h 652545"/>
                  <a:gd name="connsiteX34" fmla="*/ 553695 w 985092"/>
                  <a:gd name="connsiteY34" fmla="*/ 0 h 65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5092" h="652545">
                    <a:moveTo>
                      <a:pt x="553695" y="0"/>
                    </a:moveTo>
                    <a:cubicBezTo>
                      <a:pt x="579420" y="12549"/>
                      <a:pt x="605773" y="25098"/>
                      <a:pt x="631498" y="37647"/>
                    </a:cubicBezTo>
                    <a:cubicBezTo>
                      <a:pt x="632126" y="47059"/>
                      <a:pt x="623342" y="48941"/>
                      <a:pt x="617695" y="51451"/>
                    </a:cubicBezTo>
                    <a:cubicBezTo>
                      <a:pt x="542401" y="85960"/>
                      <a:pt x="466480" y="119842"/>
                      <a:pt x="393068" y="158117"/>
                    </a:cubicBezTo>
                    <a:cubicBezTo>
                      <a:pt x="390559" y="159372"/>
                      <a:pt x="388049" y="159999"/>
                      <a:pt x="385539" y="159372"/>
                    </a:cubicBezTo>
                    <a:cubicBezTo>
                      <a:pt x="471499" y="188862"/>
                      <a:pt x="552440" y="231528"/>
                      <a:pt x="640910" y="252861"/>
                    </a:cubicBezTo>
                    <a:cubicBezTo>
                      <a:pt x="746949" y="278587"/>
                      <a:pt x="851732" y="307449"/>
                      <a:pt x="955889" y="338194"/>
                    </a:cubicBezTo>
                    <a:cubicBezTo>
                      <a:pt x="965300" y="340704"/>
                      <a:pt x="974712" y="342586"/>
                      <a:pt x="982869" y="349488"/>
                    </a:cubicBezTo>
                    <a:cubicBezTo>
                      <a:pt x="992908" y="370194"/>
                      <a:pt x="982869" y="404076"/>
                      <a:pt x="960908" y="426037"/>
                    </a:cubicBezTo>
                    <a:cubicBezTo>
                      <a:pt x="952124" y="429174"/>
                      <a:pt x="943340" y="428547"/>
                      <a:pt x="934556" y="426664"/>
                    </a:cubicBezTo>
                    <a:cubicBezTo>
                      <a:pt x="845458" y="408468"/>
                      <a:pt x="755733" y="394664"/>
                      <a:pt x="666635" y="380233"/>
                    </a:cubicBezTo>
                    <a:cubicBezTo>
                      <a:pt x="660988" y="379606"/>
                      <a:pt x="654714" y="378978"/>
                      <a:pt x="652204" y="375213"/>
                    </a:cubicBezTo>
                    <a:cubicBezTo>
                      <a:pt x="735027" y="418507"/>
                      <a:pt x="815341" y="471213"/>
                      <a:pt x="900673" y="513252"/>
                    </a:cubicBezTo>
                    <a:cubicBezTo>
                      <a:pt x="910085" y="518272"/>
                      <a:pt x="919497" y="523291"/>
                      <a:pt x="924516" y="533958"/>
                    </a:cubicBezTo>
                    <a:cubicBezTo>
                      <a:pt x="922634" y="560938"/>
                      <a:pt x="918242" y="587291"/>
                      <a:pt x="896909" y="607369"/>
                    </a:cubicBezTo>
                    <a:cubicBezTo>
                      <a:pt x="885615" y="610506"/>
                      <a:pt x="876203" y="604232"/>
                      <a:pt x="866791" y="600467"/>
                    </a:cubicBezTo>
                    <a:cubicBezTo>
                      <a:pt x="753223" y="550271"/>
                      <a:pt x="641538" y="496938"/>
                      <a:pt x="529852" y="443605"/>
                    </a:cubicBezTo>
                    <a:cubicBezTo>
                      <a:pt x="463342" y="411606"/>
                      <a:pt x="389931" y="397802"/>
                      <a:pt x="316520" y="371449"/>
                    </a:cubicBezTo>
                    <a:cubicBezTo>
                      <a:pt x="319030" y="394664"/>
                      <a:pt x="326559" y="410978"/>
                      <a:pt x="332833" y="427292"/>
                    </a:cubicBezTo>
                    <a:cubicBezTo>
                      <a:pt x="359186" y="495056"/>
                      <a:pt x="384912" y="564075"/>
                      <a:pt x="415029" y="630585"/>
                    </a:cubicBezTo>
                    <a:cubicBezTo>
                      <a:pt x="418794" y="638114"/>
                      <a:pt x="425068" y="646271"/>
                      <a:pt x="416911" y="655055"/>
                    </a:cubicBezTo>
                    <a:cubicBezTo>
                      <a:pt x="387421" y="656310"/>
                      <a:pt x="359186" y="651290"/>
                      <a:pt x="334088" y="635604"/>
                    </a:cubicBezTo>
                    <a:cubicBezTo>
                      <a:pt x="294559" y="549016"/>
                      <a:pt x="257540" y="461801"/>
                      <a:pt x="224285" y="372704"/>
                    </a:cubicBezTo>
                    <a:cubicBezTo>
                      <a:pt x="212991" y="342586"/>
                      <a:pt x="209854" y="315606"/>
                      <a:pt x="223658" y="286743"/>
                    </a:cubicBezTo>
                    <a:cubicBezTo>
                      <a:pt x="226795" y="281096"/>
                      <a:pt x="239344" y="267920"/>
                      <a:pt x="223030" y="262900"/>
                    </a:cubicBezTo>
                    <a:cubicBezTo>
                      <a:pt x="209854" y="259136"/>
                      <a:pt x="195422" y="242822"/>
                      <a:pt x="180991" y="262900"/>
                    </a:cubicBezTo>
                    <a:cubicBezTo>
                      <a:pt x="174717" y="271685"/>
                      <a:pt x="166560" y="278587"/>
                      <a:pt x="158403" y="285489"/>
                    </a:cubicBezTo>
                    <a:cubicBezTo>
                      <a:pt x="91894" y="336939"/>
                      <a:pt x="15972" y="308077"/>
                      <a:pt x="2796" y="225254"/>
                    </a:cubicBezTo>
                    <a:cubicBezTo>
                      <a:pt x="-6616" y="170038"/>
                      <a:pt x="7816" y="118588"/>
                      <a:pt x="44835" y="75921"/>
                    </a:cubicBezTo>
                    <a:cubicBezTo>
                      <a:pt x="75580" y="40784"/>
                      <a:pt x="112599" y="19451"/>
                      <a:pt x="160913" y="35137"/>
                    </a:cubicBezTo>
                    <a:cubicBezTo>
                      <a:pt x="201069" y="48313"/>
                      <a:pt x="224912" y="92235"/>
                      <a:pt x="225540" y="145568"/>
                    </a:cubicBezTo>
                    <a:cubicBezTo>
                      <a:pt x="225540" y="153725"/>
                      <a:pt x="219893" y="162509"/>
                      <a:pt x="229305" y="170038"/>
                    </a:cubicBezTo>
                    <a:cubicBezTo>
                      <a:pt x="247501" y="184470"/>
                      <a:pt x="262559" y="181332"/>
                      <a:pt x="270089" y="158744"/>
                    </a:cubicBezTo>
                    <a:cubicBezTo>
                      <a:pt x="277618" y="135529"/>
                      <a:pt x="292049" y="121725"/>
                      <a:pt x="314637" y="109803"/>
                    </a:cubicBezTo>
                    <a:cubicBezTo>
                      <a:pt x="391813" y="69019"/>
                      <a:pt x="474009" y="37019"/>
                      <a:pt x="553695" y="0"/>
                    </a:cubicBezTo>
                    <a:close/>
                  </a:path>
                </a:pathLst>
              </a:custGeom>
              <a:solidFill>
                <a:schemeClr val="accent3"/>
              </a:solidFill>
              <a:ln w="627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FE4A8F0-7656-452F-B4D0-70324DC41617}"/>
                  </a:ext>
                </a:extLst>
              </p:cNvPr>
              <p:cNvSpPr/>
              <p:nvPr/>
            </p:nvSpPr>
            <p:spPr>
              <a:xfrm>
                <a:off x="4208843" y="467539"/>
                <a:ext cx="709016" cy="947446"/>
              </a:xfrm>
              <a:custGeom>
                <a:avLst/>
                <a:gdLst>
                  <a:gd name="connsiteX0" fmla="*/ 71324 w 709015"/>
                  <a:gd name="connsiteY0" fmla="*/ 688219 h 947445"/>
                  <a:gd name="connsiteX1" fmla="*/ 21128 w 709015"/>
                  <a:gd name="connsiteY1" fmla="*/ 619828 h 947445"/>
                  <a:gd name="connsiteX2" fmla="*/ 107716 w 709015"/>
                  <a:gd name="connsiteY2" fmla="*/ 317398 h 947445"/>
                  <a:gd name="connsiteX3" fmla="*/ 151010 w 709015"/>
                  <a:gd name="connsiteY3" fmla="*/ 279751 h 947445"/>
                  <a:gd name="connsiteX4" fmla="*/ 163559 w 709015"/>
                  <a:gd name="connsiteY4" fmla="*/ 258418 h 947445"/>
                  <a:gd name="connsiteX5" fmla="*/ 134069 w 709015"/>
                  <a:gd name="connsiteY5" fmla="*/ 233320 h 947445"/>
                  <a:gd name="connsiteX6" fmla="*/ 83873 w 709015"/>
                  <a:gd name="connsiteY6" fmla="*/ 235830 h 947445"/>
                  <a:gd name="connsiteX7" fmla="*/ 14854 w 709015"/>
                  <a:gd name="connsiteY7" fmla="*/ 94654 h 947445"/>
                  <a:gd name="connsiteX8" fmla="*/ 193049 w 709015"/>
                  <a:gd name="connsiteY8" fmla="*/ 2419 h 947445"/>
                  <a:gd name="connsiteX9" fmla="*/ 258303 w 709015"/>
                  <a:gd name="connsiteY9" fmla="*/ 138575 h 947445"/>
                  <a:gd name="connsiteX10" fmla="*/ 236343 w 709015"/>
                  <a:gd name="connsiteY10" fmla="*/ 171830 h 947445"/>
                  <a:gd name="connsiteX11" fmla="*/ 238225 w 709015"/>
                  <a:gd name="connsiteY11" fmla="*/ 208849 h 947445"/>
                  <a:gd name="connsiteX12" fmla="*/ 267088 w 709015"/>
                  <a:gd name="connsiteY12" fmla="*/ 208222 h 947445"/>
                  <a:gd name="connsiteX13" fmla="*/ 334852 w 709015"/>
                  <a:gd name="connsiteY13" fmla="*/ 198810 h 947445"/>
                  <a:gd name="connsiteX14" fmla="*/ 588341 w 709015"/>
                  <a:gd name="connsiteY14" fmla="*/ 262182 h 947445"/>
                  <a:gd name="connsiteX15" fmla="*/ 624105 w 709015"/>
                  <a:gd name="connsiteY15" fmla="*/ 339986 h 947445"/>
                  <a:gd name="connsiteX16" fmla="*/ 596498 w 709015"/>
                  <a:gd name="connsiteY16" fmla="*/ 338731 h 947445"/>
                  <a:gd name="connsiteX17" fmla="*/ 393205 w 709015"/>
                  <a:gd name="connsiteY17" fmla="*/ 292300 h 947445"/>
                  <a:gd name="connsiteX18" fmla="*/ 366852 w 709015"/>
                  <a:gd name="connsiteY18" fmla="*/ 289163 h 947445"/>
                  <a:gd name="connsiteX19" fmla="*/ 371244 w 709015"/>
                  <a:gd name="connsiteY19" fmla="*/ 305476 h 947445"/>
                  <a:gd name="connsiteX20" fmla="*/ 566380 w 709015"/>
                  <a:gd name="connsiteY20" fmla="*/ 604769 h 947445"/>
                  <a:gd name="connsiteX21" fmla="*/ 701909 w 709015"/>
                  <a:gd name="connsiteY21" fmla="*/ 790493 h 947445"/>
                  <a:gd name="connsiteX22" fmla="*/ 710693 w 709015"/>
                  <a:gd name="connsiteY22" fmla="*/ 806807 h 947445"/>
                  <a:gd name="connsiteX23" fmla="*/ 639164 w 709015"/>
                  <a:gd name="connsiteY23" fmla="*/ 851356 h 947445"/>
                  <a:gd name="connsiteX24" fmla="*/ 550694 w 709015"/>
                  <a:gd name="connsiteY24" fmla="*/ 751591 h 947445"/>
                  <a:gd name="connsiteX25" fmla="*/ 427087 w 709015"/>
                  <a:gd name="connsiteY25" fmla="*/ 613553 h 947445"/>
                  <a:gd name="connsiteX26" fmla="*/ 437753 w 709015"/>
                  <a:gd name="connsiteY26" fmla="*/ 631122 h 947445"/>
                  <a:gd name="connsiteX27" fmla="*/ 540027 w 709015"/>
                  <a:gd name="connsiteY27" fmla="*/ 883355 h 947445"/>
                  <a:gd name="connsiteX28" fmla="*/ 545047 w 709015"/>
                  <a:gd name="connsiteY28" fmla="*/ 909081 h 947445"/>
                  <a:gd name="connsiteX29" fmla="*/ 476655 w 709015"/>
                  <a:gd name="connsiteY29" fmla="*/ 952375 h 947445"/>
                  <a:gd name="connsiteX30" fmla="*/ 457204 w 709015"/>
                  <a:gd name="connsiteY30" fmla="*/ 923512 h 947445"/>
                  <a:gd name="connsiteX31" fmla="*/ 314146 w 709015"/>
                  <a:gd name="connsiteY31" fmla="*/ 633631 h 947445"/>
                  <a:gd name="connsiteX32" fmla="*/ 195559 w 709015"/>
                  <a:gd name="connsiteY32" fmla="*/ 440378 h 947445"/>
                  <a:gd name="connsiteX33" fmla="*/ 171088 w 709015"/>
                  <a:gd name="connsiteY33" fmla="*/ 405868 h 947445"/>
                  <a:gd name="connsiteX34" fmla="*/ 158539 w 709015"/>
                  <a:gd name="connsiteY34" fmla="*/ 430966 h 947445"/>
                  <a:gd name="connsiteX35" fmla="*/ 87010 w 709015"/>
                  <a:gd name="connsiteY35" fmla="*/ 663121 h 947445"/>
                  <a:gd name="connsiteX36" fmla="*/ 71324 w 709015"/>
                  <a:gd name="connsiteY36" fmla="*/ 688219 h 947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9015" h="947445">
                    <a:moveTo>
                      <a:pt x="71324" y="688219"/>
                    </a:moveTo>
                    <a:cubicBezTo>
                      <a:pt x="54383" y="665631"/>
                      <a:pt x="38069" y="643043"/>
                      <a:pt x="21128" y="619828"/>
                    </a:cubicBezTo>
                    <a:cubicBezTo>
                      <a:pt x="43089" y="516926"/>
                      <a:pt x="74461" y="417162"/>
                      <a:pt x="107716" y="317398"/>
                    </a:cubicBezTo>
                    <a:cubicBezTo>
                      <a:pt x="115245" y="296065"/>
                      <a:pt x="137206" y="292927"/>
                      <a:pt x="151010" y="279751"/>
                    </a:cubicBezTo>
                    <a:cubicBezTo>
                      <a:pt x="157284" y="274104"/>
                      <a:pt x="172343" y="272222"/>
                      <a:pt x="163559" y="258418"/>
                    </a:cubicBezTo>
                    <a:cubicBezTo>
                      <a:pt x="156657" y="247124"/>
                      <a:pt x="154147" y="230183"/>
                      <a:pt x="134069" y="233320"/>
                    </a:cubicBezTo>
                    <a:cubicBezTo>
                      <a:pt x="117755" y="235830"/>
                      <a:pt x="101442" y="238967"/>
                      <a:pt x="83873" y="235830"/>
                    </a:cubicBezTo>
                    <a:cubicBezTo>
                      <a:pt x="8579" y="220771"/>
                      <a:pt x="-20283" y="162418"/>
                      <a:pt x="14854" y="94654"/>
                    </a:cubicBezTo>
                    <a:cubicBezTo>
                      <a:pt x="47481" y="31282"/>
                      <a:pt x="128422" y="-10757"/>
                      <a:pt x="193049" y="2419"/>
                    </a:cubicBezTo>
                    <a:cubicBezTo>
                      <a:pt x="260813" y="16223"/>
                      <a:pt x="290303" y="77085"/>
                      <a:pt x="258303" y="138575"/>
                    </a:cubicBezTo>
                    <a:cubicBezTo>
                      <a:pt x="252029" y="150497"/>
                      <a:pt x="245754" y="163046"/>
                      <a:pt x="236343" y="171830"/>
                    </a:cubicBezTo>
                    <a:cubicBezTo>
                      <a:pt x="220029" y="186261"/>
                      <a:pt x="231323" y="196928"/>
                      <a:pt x="238225" y="208849"/>
                    </a:cubicBezTo>
                    <a:cubicBezTo>
                      <a:pt x="247637" y="225791"/>
                      <a:pt x="258931" y="213869"/>
                      <a:pt x="267088" y="208222"/>
                    </a:cubicBezTo>
                    <a:cubicBezTo>
                      <a:pt x="288421" y="191908"/>
                      <a:pt x="309754" y="193791"/>
                      <a:pt x="334852" y="198810"/>
                    </a:cubicBezTo>
                    <a:cubicBezTo>
                      <a:pt x="420185" y="215751"/>
                      <a:pt x="503635" y="240849"/>
                      <a:pt x="588341" y="262182"/>
                    </a:cubicBezTo>
                    <a:cubicBezTo>
                      <a:pt x="600262" y="287908"/>
                      <a:pt x="612184" y="313633"/>
                      <a:pt x="624105" y="339986"/>
                    </a:cubicBezTo>
                    <a:cubicBezTo>
                      <a:pt x="614694" y="348143"/>
                      <a:pt x="605282" y="341241"/>
                      <a:pt x="596498" y="338731"/>
                    </a:cubicBezTo>
                    <a:cubicBezTo>
                      <a:pt x="529361" y="321163"/>
                      <a:pt x="460969" y="306731"/>
                      <a:pt x="393205" y="292300"/>
                    </a:cubicBezTo>
                    <a:cubicBezTo>
                      <a:pt x="384420" y="290418"/>
                      <a:pt x="376264" y="287280"/>
                      <a:pt x="366852" y="289163"/>
                    </a:cubicBezTo>
                    <a:cubicBezTo>
                      <a:pt x="361832" y="296065"/>
                      <a:pt x="368107" y="300457"/>
                      <a:pt x="371244" y="305476"/>
                    </a:cubicBezTo>
                    <a:cubicBezTo>
                      <a:pt x="427087" y="411515"/>
                      <a:pt x="491714" y="511279"/>
                      <a:pt x="566380" y="604769"/>
                    </a:cubicBezTo>
                    <a:cubicBezTo>
                      <a:pt x="614066" y="664376"/>
                      <a:pt x="656733" y="728376"/>
                      <a:pt x="701909" y="790493"/>
                    </a:cubicBezTo>
                    <a:cubicBezTo>
                      <a:pt x="705674" y="795513"/>
                      <a:pt x="709438" y="800532"/>
                      <a:pt x="710693" y="806807"/>
                    </a:cubicBezTo>
                    <a:cubicBezTo>
                      <a:pt x="695007" y="835042"/>
                      <a:pt x="666144" y="841316"/>
                      <a:pt x="639164" y="851356"/>
                    </a:cubicBezTo>
                    <a:cubicBezTo>
                      <a:pt x="606537" y="820611"/>
                      <a:pt x="580811" y="784219"/>
                      <a:pt x="550694" y="751591"/>
                    </a:cubicBezTo>
                    <a:cubicBezTo>
                      <a:pt x="509282" y="705788"/>
                      <a:pt x="465989" y="660612"/>
                      <a:pt x="427087" y="613553"/>
                    </a:cubicBezTo>
                    <a:cubicBezTo>
                      <a:pt x="432106" y="617945"/>
                      <a:pt x="435244" y="624220"/>
                      <a:pt x="437753" y="631122"/>
                    </a:cubicBezTo>
                    <a:cubicBezTo>
                      <a:pt x="470381" y="715827"/>
                      <a:pt x="504263" y="799905"/>
                      <a:pt x="540027" y="883355"/>
                    </a:cubicBezTo>
                    <a:cubicBezTo>
                      <a:pt x="543164" y="891512"/>
                      <a:pt x="548184" y="899669"/>
                      <a:pt x="545047" y="909081"/>
                    </a:cubicBezTo>
                    <a:cubicBezTo>
                      <a:pt x="525596" y="928532"/>
                      <a:pt x="506773" y="949865"/>
                      <a:pt x="476655" y="952375"/>
                    </a:cubicBezTo>
                    <a:cubicBezTo>
                      <a:pt x="467871" y="944218"/>
                      <a:pt x="462224" y="934179"/>
                      <a:pt x="457204" y="923512"/>
                    </a:cubicBezTo>
                    <a:cubicBezTo>
                      <a:pt x="408891" y="827513"/>
                      <a:pt x="358067" y="732141"/>
                      <a:pt x="314146" y="633631"/>
                    </a:cubicBezTo>
                    <a:cubicBezTo>
                      <a:pt x="282774" y="563985"/>
                      <a:pt x="235715" y="504377"/>
                      <a:pt x="195559" y="440378"/>
                    </a:cubicBezTo>
                    <a:cubicBezTo>
                      <a:pt x="188029" y="428456"/>
                      <a:pt x="181127" y="416534"/>
                      <a:pt x="171088" y="405868"/>
                    </a:cubicBezTo>
                    <a:cubicBezTo>
                      <a:pt x="161049" y="412770"/>
                      <a:pt x="161049" y="422809"/>
                      <a:pt x="158539" y="430966"/>
                    </a:cubicBezTo>
                    <a:cubicBezTo>
                      <a:pt x="132186" y="507514"/>
                      <a:pt x="108971" y="585318"/>
                      <a:pt x="87010" y="663121"/>
                    </a:cubicBezTo>
                    <a:cubicBezTo>
                      <a:pt x="83873" y="672533"/>
                      <a:pt x="85755" y="685709"/>
                      <a:pt x="71324" y="688219"/>
                    </a:cubicBezTo>
                    <a:close/>
                  </a:path>
                </a:pathLst>
              </a:custGeom>
              <a:solidFill>
                <a:schemeClr val="accent2"/>
              </a:solidFill>
              <a:ln w="627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4A629CA-760F-4533-AF4D-1E26DF424CD7}"/>
                  </a:ext>
                </a:extLst>
              </p:cNvPr>
              <p:cNvSpPr/>
              <p:nvPr/>
            </p:nvSpPr>
            <p:spPr>
              <a:xfrm>
                <a:off x="7271209" y="5435577"/>
                <a:ext cx="709016" cy="947446"/>
              </a:xfrm>
              <a:custGeom>
                <a:avLst/>
                <a:gdLst>
                  <a:gd name="connsiteX0" fmla="*/ 638741 w 709015"/>
                  <a:gd name="connsiteY0" fmla="*/ 264156 h 947445"/>
                  <a:gd name="connsiteX1" fmla="*/ 688937 w 709015"/>
                  <a:gd name="connsiteY1" fmla="*/ 331920 h 947445"/>
                  <a:gd name="connsiteX2" fmla="*/ 602350 w 709015"/>
                  <a:gd name="connsiteY2" fmla="*/ 634350 h 947445"/>
                  <a:gd name="connsiteX3" fmla="*/ 559056 w 709015"/>
                  <a:gd name="connsiteY3" fmla="*/ 671996 h 947445"/>
                  <a:gd name="connsiteX4" fmla="*/ 545879 w 709015"/>
                  <a:gd name="connsiteY4" fmla="*/ 693329 h 947445"/>
                  <a:gd name="connsiteX5" fmla="*/ 575369 w 709015"/>
                  <a:gd name="connsiteY5" fmla="*/ 718427 h 947445"/>
                  <a:gd name="connsiteX6" fmla="*/ 625565 w 709015"/>
                  <a:gd name="connsiteY6" fmla="*/ 715918 h 947445"/>
                  <a:gd name="connsiteX7" fmla="*/ 694584 w 709015"/>
                  <a:gd name="connsiteY7" fmla="*/ 857093 h 947445"/>
                  <a:gd name="connsiteX8" fmla="*/ 516389 w 709015"/>
                  <a:gd name="connsiteY8" fmla="*/ 949328 h 947445"/>
                  <a:gd name="connsiteX9" fmla="*/ 448625 w 709015"/>
                  <a:gd name="connsiteY9" fmla="*/ 817564 h 947445"/>
                  <a:gd name="connsiteX10" fmla="*/ 471841 w 709015"/>
                  <a:gd name="connsiteY10" fmla="*/ 781800 h 947445"/>
                  <a:gd name="connsiteX11" fmla="*/ 471841 w 709015"/>
                  <a:gd name="connsiteY11" fmla="*/ 742898 h 947445"/>
                  <a:gd name="connsiteX12" fmla="*/ 441095 w 709015"/>
                  <a:gd name="connsiteY12" fmla="*/ 745407 h 947445"/>
                  <a:gd name="connsiteX13" fmla="*/ 378351 w 709015"/>
                  <a:gd name="connsiteY13" fmla="*/ 754192 h 947445"/>
                  <a:gd name="connsiteX14" fmla="*/ 122352 w 709015"/>
                  <a:gd name="connsiteY14" fmla="*/ 690192 h 947445"/>
                  <a:gd name="connsiteX15" fmla="*/ 86588 w 709015"/>
                  <a:gd name="connsiteY15" fmla="*/ 612389 h 947445"/>
                  <a:gd name="connsiteX16" fmla="*/ 114196 w 709015"/>
                  <a:gd name="connsiteY16" fmla="*/ 613644 h 947445"/>
                  <a:gd name="connsiteX17" fmla="*/ 317489 w 709015"/>
                  <a:gd name="connsiteY17" fmla="*/ 660075 h 947445"/>
                  <a:gd name="connsiteX18" fmla="*/ 343841 w 709015"/>
                  <a:gd name="connsiteY18" fmla="*/ 663212 h 947445"/>
                  <a:gd name="connsiteX19" fmla="*/ 339449 w 709015"/>
                  <a:gd name="connsiteY19" fmla="*/ 646899 h 947445"/>
                  <a:gd name="connsiteX20" fmla="*/ 144313 w 709015"/>
                  <a:gd name="connsiteY20" fmla="*/ 347606 h 947445"/>
                  <a:gd name="connsiteX21" fmla="*/ 8784 w 709015"/>
                  <a:gd name="connsiteY21" fmla="*/ 161881 h 947445"/>
                  <a:gd name="connsiteX22" fmla="*/ 0 w 709015"/>
                  <a:gd name="connsiteY22" fmla="*/ 145568 h 947445"/>
                  <a:gd name="connsiteX23" fmla="*/ 71529 w 709015"/>
                  <a:gd name="connsiteY23" fmla="*/ 101019 h 947445"/>
                  <a:gd name="connsiteX24" fmla="*/ 159999 w 709015"/>
                  <a:gd name="connsiteY24" fmla="*/ 200783 h 947445"/>
                  <a:gd name="connsiteX25" fmla="*/ 282979 w 709015"/>
                  <a:gd name="connsiteY25" fmla="*/ 338194 h 947445"/>
                  <a:gd name="connsiteX26" fmla="*/ 272312 w 709015"/>
                  <a:gd name="connsiteY26" fmla="*/ 319371 h 947445"/>
                  <a:gd name="connsiteX27" fmla="*/ 173176 w 709015"/>
                  <a:gd name="connsiteY27" fmla="*/ 74039 h 947445"/>
                  <a:gd name="connsiteX28" fmla="*/ 166274 w 709015"/>
                  <a:gd name="connsiteY28" fmla="*/ 43294 h 947445"/>
                  <a:gd name="connsiteX29" fmla="*/ 234665 w 709015"/>
                  <a:gd name="connsiteY29" fmla="*/ 0 h 947445"/>
                  <a:gd name="connsiteX30" fmla="*/ 269802 w 709015"/>
                  <a:gd name="connsiteY30" fmla="*/ 59608 h 947445"/>
                  <a:gd name="connsiteX31" fmla="*/ 398429 w 709015"/>
                  <a:gd name="connsiteY31" fmla="*/ 321253 h 947445"/>
                  <a:gd name="connsiteX32" fmla="*/ 535840 w 709015"/>
                  <a:gd name="connsiteY32" fmla="*/ 540860 h 947445"/>
                  <a:gd name="connsiteX33" fmla="*/ 543370 w 709015"/>
                  <a:gd name="connsiteY33" fmla="*/ 544624 h 947445"/>
                  <a:gd name="connsiteX34" fmla="*/ 553409 w 709015"/>
                  <a:gd name="connsiteY34" fmla="*/ 522036 h 947445"/>
                  <a:gd name="connsiteX35" fmla="*/ 624938 w 709015"/>
                  <a:gd name="connsiteY35" fmla="*/ 289881 h 947445"/>
                  <a:gd name="connsiteX36" fmla="*/ 638741 w 709015"/>
                  <a:gd name="connsiteY36" fmla="*/ 264156 h 947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9015" h="947445">
                    <a:moveTo>
                      <a:pt x="638741" y="264156"/>
                    </a:moveTo>
                    <a:cubicBezTo>
                      <a:pt x="655683" y="286744"/>
                      <a:pt x="671996" y="309332"/>
                      <a:pt x="688937" y="331920"/>
                    </a:cubicBezTo>
                    <a:cubicBezTo>
                      <a:pt x="666977" y="434821"/>
                      <a:pt x="635604" y="534585"/>
                      <a:pt x="602350" y="634350"/>
                    </a:cubicBezTo>
                    <a:cubicBezTo>
                      <a:pt x="594820" y="655683"/>
                      <a:pt x="573487" y="658820"/>
                      <a:pt x="559056" y="671996"/>
                    </a:cubicBezTo>
                    <a:cubicBezTo>
                      <a:pt x="552781" y="677643"/>
                      <a:pt x="537723" y="679525"/>
                      <a:pt x="545879" y="693329"/>
                    </a:cubicBezTo>
                    <a:cubicBezTo>
                      <a:pt x="552781" y="704623"/>
                      <a:pt x="555291" y="721565"/>
                      <a:pt x="575369" y="718427"/>
                    </a:cubicBezTo>
                    <a:cubicBezTo>
                      <a:pt x="591683" y="715918"/>
                      <a:pt x="607997" y="712780"/>
                      <a:pt x="625565" y="715918"/>
                    </a:cubicBezTo>
                    <a:cubicBezTo>
                      <a:pt x="700859" y="730976"/>
                      <a:pt x="729721" y="789329"/>
                      <a:pt x="694584" y="857093"/>
                    </a:cubicBezTo>
                    <a:cubicBezTo>
                      <a:pt x="661957" y="920465"/>
                      <a:pt x="580389" y="962504"/>
                      <a:pt x="516389" y="949328"/>
                    </a:cubicBezTo>
                    <a:cubicBezTo>
                      <a:pt x="450507" y="936152"/>
                      <a:pt x="421017" y="878426"/>
                      <a:pt x="448625" y="817564"/>
                    </a:cubicBezTo>
                    <a:cubicBezTo>
                      <a:pt x="454272" y="805015"/>
                      <a:pt x="461802" y="791211"/>
                      <a:pt x="471841" y="781800"/>
                    </a:cubicBezTo>
                    <a:cubicBezTo>
                      <a:pt x="487527" y="767368"/>
                      <a:pt x="480625" y="756074"/>
                      <a:pt x="471841" y="742898"/>
                    </a:cubicBezTo>
                    <a:cubicBezTo>
                      <a:pt x="459919" y="724702"/>
                      <a:pt x="449253" y="739133"/>
                      <a:pt x="441095" y="745407"/>
                    </a:cubicBezTo>
                    <a:cubicBezTo>
                      <a:pt x="421017" y="759839"/>
                      <a:pt x="400939" y="758584"/>
                      <a:pt x="378351" y="754192"/>
                    </a:cubicBezTo>
                    <a:cubicBezTo>
                      <a:pt x="291763" y="736623"/>
                      <a:pt x="207685" y="711526"/>
                      <a:pt x="122352" y="690192"/>
                    </a:cubicBezTo>
                    <a:cubicBezTo>
                      <a:pt x="110431" y="664467"/>
                      <a:pt x="98509" y="638741"/>
                      <a:pt x="86588" y="612389"/>
                    </a:cubicBezTo>
                    <a:cubicBezTo>
                      <a:pt x="95999" y="604232"/>
                      <a:pt x="105411" y="611134"/>
                      <a:pt x="114196" y="613644"/>
                    </a:cubicBezTo>
                    <a:cubicBezTo>
                      <a:pt x="181960" y="630585"/>
                      <a:pt x="249097" y="646899"/>
                      <a:pt x="317489" y="660075"/>
                    </a:cubicBezTo>
                    <a:cubicBezTo>
                      <a:pt x="326273" y="661957"/>
                      <a:pt x="334429" y="665094"/>
                      <a:pt x="343841" y="663212"/>
                    </a:cubicBezTo>
                    <a:cubicBezTo>
                      <a:pt x="348861" y="656310"/>
                      <a:pt x="341959" y="651918"/>
                      <a:pt x="339449" y="646899"/>
                    </a:cubicBezTo>
                    <a:cubicBezTo>
                      <a:pt x="283606" y="541487"/>
                      <a:pt x="218979" y="441095"/>
                      <a:pt x="144313" y="347606"/>
                    </a:cubicBezTo>
                    <a:cubicBezTo>
                      <a:pt x="96627" y="287999"/>
                      <a:pt x="53961" y="223999"/>
                      <a:pt x="8784" y="161881"/>
                    </a:cubicBezTo>
                    <a:cubicBezTo>
                      <a:pt x="5020" y="156862"/>
                      <a:pt x="1255" y="151842"/>
                      <a:pt x="0" y="145568"/>
                    </a:cubicBezTo>
                    <a:cubicBezTo>
                      <a:pt x="15686" y="117333"/>
                      <a:pt x="44549" y="111058"/>
                      <a:pt x="71529" y="101019"/>
                    </a:cubicBezTo>
                    <a:cubicBezTo>
                      <a:pt x="104157" y="131764"/>
                      <a:pt x="129882" y="167529"/>
                      <a:pt x="159999" y="200783"/>
                    </a:cubicBezTo>
                    <a:cubicBezTo>
                      <a:pt x="201411" y="247214"/>
                      <a:pt x="245332" y="291136"/>
                      <a:pt x="282979" y="338194"/>
                    </a:cubicBezTo>
                    <a:cubicBezTo>
                      <a:pt x="277959" y="333802"/>
                      <a:pt x="274822" y="326273"/>
                      <a:pt x="272312" y="319371"/>
                    </a:cubicBezTo>
                    <a:cubicBezTo>
                      <a:pt x="240312" y="237175"/>
                      <a:pt x="207685" y="154980"/>
                      <a:pt x="173176" y="74039"/>
                    </a:cubicBezTo>
                    <a:cubicBezTo>
                      <a:pt x="168784" y="64627"/>
                      <a:pt x="163136" y="55215"/>
                      <a:pt x="166274" y="43294"/>
                    </a:cubicBezTo>
                    <a:cubicBezTo>
                      <a:pt x="185725" y="23843"/>
                      <a:pt x="204548" y="2510"/>
                      <a:pt x="234665" y="0"/>
                    </a:cubicBezTo>
                    <a:cubicBezTo>
                      <a:pt x="249097" y="18196"/>
                      <a:pt x="259763" y="38902"/>
                      <a:pt x="269802" y="59608"/>
                    </a:cubicBezTo>
                    <a:cubicBezTo>
                      <a:pt x="312469" y="146823"/>
                      <a:pt x="358273" y="232156"/>
                      <a:pt x="398429" y="321253"/>
                    </a:cubicBezTo>
                    <a:cubicBezTo>
                      <a:pt x="434194" y="400939"/>
                      <a:pt x="488782" y="468076"/>
                      <a:pt x="535840" y="540860"/>
                    </a:cubicBezTo>
                    <a:cubicBezTo>
                      <a:pt x="537095" y="543370"/>
                      <a:pt x="538977" y="545252"/>
                      <a:pt x="543370" y="544624"/>
                    </a:cubicBezTo>
                    <a:cubicBezTo>
                      <a:pt x="550271" y="539605"/>
                      <a:pt x="550899" y="529566"/>
                      <a:pt x="553409" y="522036"/>
                    </a:cubicBezTo>
                    <a:cubicBezTo>
                      <a:pt x="579762" y="445488"/>
                      <a:pt x="602977" y="367684"/>
                      <a:pt x="624938" y="289881"/>
                    </a:cubicBezTo>
                    <a:cubicBezTo>
                      <a:pt x="626192" y="279214"/>
                      <a:pt x="624310" y="266665"/>
                      <a:pt x="638741" y="264156"/>
                    </a:cubicBezTo>
                    <a:close/>
                  </a:path>
                </a:pathLst>
              </a:custGeom>
              <a:solidFill>
                <a:schemeClr val="accent4"/>
              </a:solidFill>
              <a:ln w="627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B39B007-B6EE-45B0-8410-A831D2376A09}"/>
                  </a:ext>
                </a:extLst>
              </p:cNvPr>
              <p:cNvSpPr/>
              <p:nvPr/>
            </p:nvSpPr>
            <p:spPr>
              <a:xfrm>
                <a:off x="2673677" y="2762651"/>
                <a:ext cx="1003916" cy="671369"/>
              </a:xfrm>
              <a:custGeom>
                <a:avLst/>
                <a:gdLst>
                  <a:gd name="connsiteX0" fmla="*/ 503438 w 1003915"/>
                  <a:gd name="connsiteY0" fmla="*/ 0 h 671368"/>
                  <a:gd name="connsiteX1" fmla="*/ 586888 w 1003915"/>
                  <a:gd name="connsiteY1" fmla="*/ 16941 h 671368"/>
                  <a:gd name="connsiteX2" fmla="*/ 566810 w 1003915"/>
                  <a:gd name="connsiteY2" fmla="*/ 41412 h 671368"/>
                  <a:gd name="connsiteX3" fmla="*/ 392380 w 1003915"/>
                  <a:gd name="connsiteY3" fmla="*/ 178823 h 671368"/>
                  <a:gd name="connsiteX4" fmla="*/ 386105 w 1003915"/>
                  <a:gd name="connsiteY4" fmla="*/ 189489 h 671368"/>
                  <a:gd name="connsiteX5" fmla="*/ 444458 w 1003915"/>
                  <a:gd name="connsiteY5" fmla="*/ 200783 h 671368"/>
                  <a:gd name="connsiteX6" fmla="*/ 824691 w 1003915"/>
                  <a:gd name="connsiteY6" fmla="*/ 229646 h 671368"/>
                  <a:gd name="connsiteX7" fmla="*/ 984690 w 1003915"/>
                  <a:gd name="connsiteY7" fmla="*/ 239685 h 671368"/>
                  <a:gd name="connsiteX8" fmla="*/ 1007278 w 1003915"/>
                  <a:gd name="connsiteY8" fmla="*/ 246587 h 671368"/>
                  <a:gd name="connsiteX9" fmla="*/ 996611 w 1003915"/>
                  <a:gd name="connsiteY9" fmla="*/ 323135 h 671368"/>
                  <a:gd name="connsiteX10" fmla="*/ 974023 w 1003915"/>
                  <a:gd name="connsiteY10" fmla="*/ 329410 h 671368"/>
                  <a:gd name="connsiteX11" fmla="*/ 702339 w 1003915"/>
                  <a:gd name="connsiteY11" fmla="*/ 344469 h 671368"/>
                  <a:gd name="connsiteX12" fmla="*/ 678496 w 1003915"/>
                  <a:gd name="connsiteY12" fmla="*/ 341959 h 671368"/>
                  <a:gd name="connsiteX13" fmla="*/ 675358 w 1003915"/>
                  <a:gd name="connsiteY13" fmla="*/ 344469 h 671368"/>
                  <a:gd name="connsiteX14" fmla="*/ 676613 w 1003915"/>
                  <a:gd name="connsiteY14" fmla="*/ 343841 h 671368"/>
                  <a:gd name="connsiteX15" fmla="*/ 746260 w 1003915"/>
                  <a:gd name="connsiteY15" fmla="*/ 358900 h 671368"/>
                  <a:gd name="connsiteX16" fmla="*/ 953318 w 1003915"/>
                  <a:gd name="connsiteY16" fmla="*/ 420390 h 671368"/>
                  <a:gd name="connsiteX17" fmla="*/ 981553 w 1003915"/>
                  <a:gd name="connsiteY17" fmla="*/ 434194 h 671368"/>
                  <a:gd name="connsiteX18" fmla="*/ 977161 w 1003915"/>
                  <a:gd name="connsiteY18" fmla="*/ 507605 h 671368"/>
                  <a:gd name="connsiteX19" fmla="*/ 937004 w 1003915"/>
                  <a:gd name="connsiteY19" fmla="*/ 511997 h 671368"/>
                  <a:gd name="connsiteX20" fmla="*/ 608221 w 1003915"/>
                  <a:gd name="connsiteY20" fmla="*/ 441096 h 671368"/>
                  <a:gd name="connsiteX21" fmla="*/ 441320 w 1003915"/>
                  <a:gd name="connsiteY21" fmla="*/ 420390 h 671368"/>
                  <a:gd name="connsiteX22" fmla="*/ 350968 w 1003915"/>
                  <a:gd name="connsiteY22" fmla="*/ 412861 h 671368"/>
                  <a:gd name="connsiteX23" fmla="*/ 432536 w 1003915"/>
                  <a:gd name="connsiteY23" fmla="*/ 537723 h 671368"/>
                  <a:gd name="connsiteX24" fmla="*/ 503438 w 1003915"/>
                  <a:gd name="connsiteY24" fmla="*/ 638114 h 671368"/>
                  <a:gd name="connsiteX25" fmla="*/ 509085 w 1003915"/>
                  <a:gd name="connsiteY25" fmla="*/ 668232 h 671368"/>
                  <a:gd name="connsiteX26" fmla="*/ 427517 w 1003915"/>
                  <a:gd name="connsiteY26" fmla="*/ 664467 h 671368"/>
                  <a:gd name="connsiteX27" fmla="*/ 248694 w 1003915"/>
                  <a:gd name="connsiteY27" fmla="*/ 410978 h 671368"/>
                  <a:gd name="connsiteX28" fmla="*/ 243675 w 1003915"/>
                  <a:gd name="connsiteY28" fmla="*/ 362665 h 671368"/>
                  <a:gd name="connsiteX29" fmla="*/ 217949 w 1003915"/>
                  <a:gd name="connsiteY29" fmla="*/ 323135 h 671368"/>
                  <a:gd name="connsiteX30" fmla="*/ 194734 w 1003915"/>
                  <a:gd name="connsiteY30" fmla="*/ 339449 h 671368"/>
                  <a:gd name="connsiteX31" fmla="*/ 124460 w 1003915"/>
                  <a:gd name="connsiteY31" fmla="*/ 400939 h 671368"/>
                  <a:gd name="connsiteX32" fmla="*/ 10264 w 1003915"/>
                  <a:gd name="connsiteY32" fmla="*/ 330037 h 671368"/>
                  <a:gd name="connsiteX33" fmla="*/ 46029 w 1003915"/>
                  <a:gd name="connsiteY33" fmla="*/ 149960 h 671368"/>
                  <a:gd name="connsiteX34" fmla="*/ 189714 w 1003915"/>
                  <a:gd name="connsiteY34" fmla="*/ 159999 h 671368"/>
                  <a:gd name="connsiteX35" fmla="*/ 212302 w 1003915"/>
                  <a:gd name="connsiteY35" fmla="*/ 213332 h 671368"/>
                  <a:gd name="connsiteX36" fmla="*/ 245557 w 1003915"/>
                  <a:gd name="connsiteY36" fmla="*/ 237175 h 671368"/>
                  <a:gd name="connsiteX37" fmla="*/ 260616 w 1003915"/>
                  <a:gd name="connsiteY37" fmla="*/ 212077 h 671368"/>
                  <a:gd name="connsiteX38" fmla="*/ 290106 w 1003915"/>
                  <a:gd name="connsiteY38" fmla="*/ 159372 h 671368"/>
                  <a:gd name="connsiteX39" fmla="*/ 503438 w 1003915"/>
                  <a:gd name="connsiteY39" fmla="*/ 0 h 67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03915" h="671368">
                    <a:moveTo>
                      <a:pt x="503438" y="0"/>
                    </a:moveTo>
                    <a:cubicBezTo>
                      <a:pt x="531045" y="5647"/>
                      <a:pt x="559281" y="11294"/>
                      <a:pt x="586888" y="16941"/>
                    </a:cubicBezTo>
                    <a:cubicBezTo>
                      <a:pt x="588143" y="32000"/>
                      <a:pt x="575594" y="35137"/>
                      <a:pt x="566810" y="41412"/>
                    </a:cubicBezTo>
                    <a:cubicBezTo>
                      <a:pt x="507202" y="85333"/>
                      <a:pt x="450105" y="132391"/>
                      <a:pt x="392380" y="178823"/>
                    </a:cubicBezTo>
                    <a:cubicBezTo>
                      <a:pt x="389870" y="180705"/>
                      <a:pt x="386733" y="183215"/>
                      <a:pt x="386105" y="189489"/>
                    </a:cubicBezTo>
                    <a:cubicBezTo>
                      <a:pt x="404301" y="196391"/>
                      <a:pt x="425007" y="197019"/>
                      <a:pt x="444458" y="200783"/>
                    </a:cubicBezTo>
                    <a:cubicBezTo>
                      <a:pt x="569947" y="224626"/>
                      <a:pt x="697319" y="225881"/>
                      <a:pt x="824691" y="229646"/>
                    </a:cubicBezTo>
                    <a:cubicBezTo>
                      <a:pt x="878024" y="230901"/>
                      <a:pt x="931357" y="231528"/>
                      <a:pt x="984690" y="239685"/>
                    </a:cubicBezTo>
                    <a:cubicBezTo>
                      <a:pt x="992847" y="240940"/>
                      <a:pt x="1001004" y="240940"/>
                      <a:pt x="1007278" y="246587"/>
                    </a:cubicBezTo>
                    <a:cubicBezTo>
                      <a:pt x="1012298" y="272940"/>
                      <a:pt x="1005396" y="298038"/>
                      <a:pt x="996611" y="323135"/>
                    </a:cubicBezTo>
                    <a:cubicBezTo>
                      <a:pt x="990337" y="328783"/>
                      <a:pt x="982180" y="329410"/>
                      <a:pt x="974023" y="329410"/>
                    </a:cubicBezTo>
                    <a:cubicBezTo>
                      <a:pt x="883043" y="330037"/>
                      <a:pt x="792691" y="338822"/>
                      <a:pt x="702339" y="344469"/>
                    </a:cubicBezTo>
                    <a:cubicBezTo>
                      <a:pt x="693554" y="345096"/>
                      <a:pt x="684770" y="343214"/>
                      <a:pt x="678496" y="341959"/>
                    </a:cubicBezTo>
                    <a:cubicBezTo>
                      <a:pt x="672849" y="341332"/>
                      <a:pt x="675358" y="347606"/>
                      <a:pt x="675358" y="344469"/>
                    </a:cubicBezTo>
                    <a:cubicBezTo>
                      <a:pt x="675358" y="343841"/>
                      <a:pt x="675986" y="343841"/>
                      <a:pt x="676613" y="343841"/>
                    </a:cubicBezTo>
                    <a:cubicBezTo>
                      <a:pt x="701084" y="342586"/>
                      <a:pt x="723672" y="351998"/>
                      <a:pt x="746260" y="358900"/>
                    </a:cubicBezTo>
                    <a:cubicBezTo>
                      <a:pt x="815279" y="380233"/>
                      <a:pt x="883671" y="402194"/>
                      <a:pt x="953318" y="420390"/>
                    </a:cubicBezTo>
                    <a:cubicBezTo>
                      <a:pt x="963357" y="422900"/>
                      <a:pt x="974023" y="425409"/>
                      <a:pt x="981553" y="434194"/>
                    </a:cubicBezTo>
                    <a:cubicBezTo>
                      <a:pt x="991592" y="459292"/>
                      <a:pt x="984062" y="483762"/>
                      <a:pt x="977161" y="507605"/>
                    </a:cubicBezTo>
                    <a:cubicBezTo>
                      <a:pt x="965239" y="520781"/>
                      <a:pt x="950808" y="514507"/>
                      <a:pt x="937004" y="511997"/>
                    </a:cubicBezTo>
                    <a:cubicBezTo>
                      <a:pt x="826573" y="491919"/>
                      <a:pt x="717397" y="466821"/>
                      <a:pt x="608221" y="441096"/>
                    </a:cubicBezTo>
                    <a:cubicBezTo>
                      <a:pt x="553006" y="427919"/>
                      <a:pt x="497163" y="424782"/>
                      <a:pt x="441320" y="420390"/>
                    </a:cubicBezTo>
                    <a:cubicBezTo>
                      <a:pt x="411830" y="418508"/>
                      <a:pt x="382968" y="413488"/>
                      <a:pt x="350968" y="412861"/>
                    </a:cubicBezTo>
                    <a:cubicBezTo>
                      <a:pt x="375438" y="456154"/>
                      <a:pt x="404301" y="496938"/>
                      <a:pt x="432536" y="537723"/>
                    </a:cubicBezTo>
                    <a:cubicBezTo>
                      <a:pt x="455752" y="571605"/>
                      <a:pt x="479595" y="604859"/>
                      <a:pt x="503438" y="638114"/>
                    </a:cubicBezTo>
                    <a:cubicBezTo>
                      <a:pt x="509085" y="646271"/>
                      <a:pt x="521006" y="655683"/>
                      <a:pt x="509085" y="668232"/>
                    </a:cubicBezTo>
                    <a:cubicBezTo>
                      <a:pt x="481477" y="673251"/>
                      <a:pt x="453869" y="678271"/>
                      <a:pt x="427517" y="664467"/>
                    </a:cubicBezTo>
                    <a:cubicBezTo>
                      <a:pt x="364772" y="582271"/>
                      <a:pt x="303909" y="498821"/>
                      <a:pt x="248694" y="410978"/>
                    </a:cubicBezTo>
                    <a:cubicBezTo>
                      <a:pt x="238028" y="394037"/>
                      <a:pt x="240537" y="379606"/>
                      <a:pt x="243675" y="362665"/>
                    </a:cubicBezTo>
                    <a:cubicBezTo>
                      <a:pt x="247439" y="342586"/>
                      <a:pt x="249322" y="324390"/>
                      <a:pt x="217949" y="323135"/>
                    </a:cubicBezTo>
                    <a:cubicBezTo>
                      <a:pt x="202890" y="322508"/>
                      <a:pt x="199753" y="330037"/>
                      <a:pt x="194734" y="339449"/>
                    </a:cubicBezTo>
                    <a:cubicBezTo>
                      <a:pt x="178420" y="367684"/>
                      <a:pt x="157714" y="392782"/>
                      <a:pt x="124460" y="400939"/>
                    </a:cubicBezTo>
                    <a:cubicBezTo>
                      <a:pt x="74891" y="414115"/>
                      <a:pt x="28460" y="385880"/>
                      <a:pt x="10264" y="330037"/>
                    </a:cubicBezTo>
                    <a:cubicBezTo>
                      <a:pt x="-11069" y="264155"/>
                      <a:pt x="852" y="202666"/>
                      <a:pt x="46029" y="149960"/>
                    </a:cubicBezTo>
                    <a:cubicBezTo>
                      <a:pt x="87440" y="101647"/>
                      <a:pt x="153322" y="107294"/>
                      <a:pt x="189714" y="159999"/>
                    </a:cubicBezTo>
                    <a:cubicBezTo>
                      <a:pt x="201008" y="176313"/>
                      <a:pt x="211675" y="194509"/>
                      <a:pt x="212302" y="213332"/>
                    </a:cubicBezTo>
                    <a:cubicBezTo>
                      <a:pt x="212930" y="239058"/>
                      <a:pt x="231126" y="235920"/>
                      <a:pt x="245557" y="237175"/>
                    </a:cubicBezTo>
                    <a:cubicBezTo>
                      <a:pt x="263125" y="238430"/>
                      <a:pt x="260616" y="221489"/>
                      <a:pt x="260616" y="212077"/>
                    </a:cubicBezTo>
                    <a:cubicBezTo>
                      <a:pt x="259361" y="186979"/>
                      <a:pt x="271910" y="173803"/>
                      <a:pt x="290106" y="159372"/>
                    </a:cubicBezTo>
                    <a:cubicBezTo>
                      <a:pt x="359752" y="105411"/>
                      <a:pt x="428144" y="48314"/>
                      <a:pt x="503438" y="0"/>
                    </a:cubicBezTo>
                    <a:close/>
                  </a:path>
                </a:pathLst>
              </a:custGeom>
              <a:solidFill>
                <a:schemeClr val="accent2"/>
              </a:solidFill>
              <a:ln w="627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71DE9B5-EDDF-43E9-9E43-B50D453400A8}"/>
                  </a:ext>
                </a:extLst>
              </p:cNvPr>
              <p:cNvSpPr/>
              <p:nvPr/>
            </p:nvSpPr>
            <p:spPr>
              <a:xfrm>
                <a:off x="3135321" y="4603582"/>
                <a:ext cx="947446" cy="702741"/>
              </a:xfrm>
              <a:custGeom>
                <a:avLst/>
                <a:gdLst>
                  <a:gd name="connsiteX0" fmla="*/ 688065 w 947445"/>
                  <a:gd name="connsiteY0" fmla="*/ 638741 h 702741"/>
                  <a:gd name="connsiteX1" fmla="*/ 619673 w 947445"/>
                  <a:gd name="connsiteY1" fmla="*/ 688937 h 702741"/>
                  <a:gd name="connsiteX2" fmla="*/ 319753 w 947445"/>
                  <a:gd name="connsiteY2" fmla="*/ 602977 h 702741"/>
                  <a:gd name="connsiteX3" fmla="*/ 279597 w 947445"/>
                  <a:gd name="connsiteY3" fmla="*/ 558428 h 702741"/>
                  <a:gd name="connsiteX4" fmla="*/ 258264 w 947445"/>
                  <a:gd name="connsiteY4" fmla="*/ 545879 h 702741"/>
                  <a:gd name="connsiteX5" fmla="*/ 233166 w 947445"/>
                  <a:gd name="connsiteY5" fmla="*/ 575369 h 702741"/>
                  <a:gd name="connsiteX6" fmla="*/ 234421 w 947445"/>
                  <a:gd name="connsiteY6" fmla="*/ 630585 h 702741"/>
                  <a:gd name="connsiteX7" fmla="*/ 116460 w 947445"/>
                  <a:gd name="connsiteY7" fmla="*/ 703368 h 702741"/>
                  <a:gd name="connsiteX8" fmla="*/ 2265 w 947445"/>
                  <a:gd name="connsiteY8" fmla="*/ 515762 h 702741"/>
                  <a:gd name="connsiteX9" fmla="*/ 134029 w 947445"/>
                  <a:gd name="connsiteY9" fmla="*/ 448625 h 702741"/>
                  <a:gd name="connsiteX10" fmla="*/ 169793 w 947445"/>
                  <a:gd name="connsiteY10" fmla="*/ 471841 h 702741"/>
                  <a:gd name="connsiteX11" fmla="*/ 208695 w 947445"/>
                  <a:gd name="connsiteY11" fmla="*/ 471841 h 702741"/>
                  <a:gd name="connsiteX12" fmla="*/ 206185 w 947445"/>
                  <a:gd name="connsiteY12" fmla="*/ 441095 h 702741"/>
                  <a:gd name="connsiteX13" fmla="*/ 197401 w 947445"/>
                  <a:gd name="connsiteY13" fmla="*/ 378351 h 702741"/>
                  <a:gd name="connsiteX14" fmla="*/ 261401 w 947445"/>
                  <a:gd name="connsiteY14" fmla="*/ 122352 h 702741"/>
                  <a:gd name="connsiteX15" fmla="*/ 339204 w 947445"/>
                  <a:gd name="connsiteY15" fmla="*/ 86588 h 702741"/>
                  <a:gd name="connsiteX16" fmla="*/ 337949 w 947445"/>
                  <a:gd name="connsiteY16" fmla="*/ 114196 h 702741"/>
                  <a:gd name="connsiteX17" fmla="*/ 291518 w 947445"/>
                  <a:gd name="connsiteY17" fmla="*/ 317488 h 702741"/>
                  <a:gd name="connsiteX18" fmla="*/ 287754 w 947445"/>
                  <a:gd name="connsiteY18" fmla="*/ 343214 h 702741"/>
                  <a:gd name="connsiteX19" fmla="*/ 304695 w 947445"/>
                  <a:gd name="connsiteY19" fmla="*/ 339449 h 702741"/>
                  <a:gd name="connsiteX20" fmla="*/ 603987 w 947445"/>
                  <a:gd name="connsiteY20" fmla="*/ 144313 h 702741"/>
                  <a:gd name="connsiteX21" fmla="*/ 789711 w 947445"/>
                  <a:gd name="connsiteY21" fmla="*/ 8784 h 702741"/>
                  <a:gd name="connsiteX22" fmla="*/ 806025 w 947445"/>
                  <a:gd name="connsiteY22" fmla="*/ 0 h 702741"/>
                  <a:gd name="connsiteX23" fmla="*/ 850574 w 947445"/>
                  <a:gd name="connsiteY23" fmla="*/ 71529 h 702741"/>
                  <a:gd name="connsiteX24" fmla="*/ 744535 w 947445"/>
                  <a:gd name="connsiteY24" fmla="*/ 165646 h 702741"/>
                  <a:gd name="connsiteX25" fmla="*/ 630340 w 947445"/>
                  <a:gd name="connsiteY25" fmla="*/ 270430 h 702741"/>
                  <a:gd name="connsiteX26" fmla="*/ 611516 w 947445"/>
                  <a:gd name="connsiteY26" fmla="*/ 284234 h 702741"/>
                  <a:gd name="connsiteX27" fmla="*/ 714418 w 947445"/>
                  <a:gd name="connsiteY27" fmla="*/ 240312 h 702741"/>
                  <a:gd name="connsiteX28" fmla="*/ 867515 w 947445"/>
                  <a:gd name="connsiteY28" fmla="*/ 176940 h 702741"/>
                  <a:gd name="connsiteX29" fmla="*/ 908299 w 947445"/>
                  <a:gd name="connsiteY29" fmla="*/ 165646 h 702741"/>
                  <a:gd name="connsiteX30" fmla="*/ 951593 w 947445"/>
                  <a:gd name="connsiteY30" fmla="*/ 234038 h 702741"/>
                  <a:gd name="connsiteX31" fmla="*/ 891985 w 947445"/>
                  <a:gd name="connsiteY31" fmla="*/ 269175 h 702741"/>
                  <a:gd name="connsiteX32" fmla="*/ 630340 w 947445"/>
                  <a:gd name="connsiteY32" fmla="*/ 397801 h 702741"/>
                  <a:gd name="connsiteX33" fmla="*/ 410733 w 947445"/>
                  <a:gd name="connsiteY33" fmla="*/ 535213 h 702741"/>
                  <a:gd name="connsiteX34" fmla="*/ 406969 w 947445"/>
                  <a:gd name="connsiteY34" fmla="*/ 542114 h 702741"/>
                  <a:gd name="connsiteX35" fmla="*/ 430184 w 947445"/>
                  <a:gd name="connsiteY35" fmla="*/ 552781 h 702741"/>
                  <a:gd name="connsiteX36" fmla="*/ 662340 w 947445"/>
                  <a:gd name="connsiteY36" fmla="*/ 624310 h 702741"/>
                  <a:gd name="connsiteX37" fmla="*/ 688065 w 947445"/>
                  <a:gd name="connsiteY37" fmla="*/ 638741 h 70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47445" h="702741">
                    <a:moveTo>
                      <a:pt x="688065" y="638741"/>
                    </a:moveTo>
                    <a:cubicBezTo>
                      <a:pt x="665477" y="655683"/>
                      <a:pt x="642889" y="671996"/>
                      <a:pt x="619673" y="688937"/>
                    </a:cubicBezTo>
                    <a:cubicBezTo>
                      <a:pt x="518027" y="666977"/>
                      <a:pt x="418263" y="636231"/>
                      <a:pt x="319753" y="602977"/>
                    </a:cubicBezTo>
                    <a:cubicBezTo>
                      <a:pt x="296538" y="595447"/>
                      <a:pt x="292773" y="573487"/>
                      <a:pt x="279597" y="558428"/>
                    </a:cubicBezTo>
                    <a:cubicBezTo>
                      <a:pt x="273950" y="552154"/>
                      <a:pt x="272067" y="537095"/>
                      <a:pt x="258264" y="545879"/>
                    </a:cubicBezTo>
                    <a:cubicBezTo>
                      <a:pt x="246969" y="552781"/>
                      <a:pt x="230028" y="555291"/>
                      <a:pt x="233166" y="575369"/>
                    </a:cubicBezTo>
                    <a:cubicBezTo>
                      <a:pt x="236303" y="593565"/>
                      <a:pt x="238185" y="611761"/>
                      <a:pt x="234421" y="630585"/>
                    </a:cubicBezTo>
                    <a:cubicBezTo>
                      <a:pt x="221872" y="692074"/>
                      <a:pt x="176695" y="720937"/>
                      <a:pt x="116460" y="703368"/>
                    </a:cubicBezTo>
                    <a:cubicBezTo>
                      <a:pt x="44304" y="682663"/>
                      <a:pt x="-12166" y="589173"/>
                      <a:pt x="2265" y="515762"/>
                    </a:cubicBezTo>
                    <a:cubicBezTo>
                      <a:pt x="15441" y="449880"/>
                      <a:pt x="73167" y="420390"/>
                      <a:pt x="134029" y="448625"/>
                    </a:cubicBezTo>
                    <a:cubicBezTo>
                      <a:pt x="146578" y="454272"/>
                      <a:pt x="160382" y="461801"/>
                      <a:pt x="169793" y="471841"/>
                    </a:cubicBezTo>
                    <a:cubicBezTo>
                      <a:pt x="184225" y="488154"/>
                      <a:pt x="196146" y="480625"/>
                      <a:pt x="208695" y="471841"/>
                    </a:cubicBezTo>
                    <a:cubicBezTo>
                      <a:pt x="226264" y="459919"/>
                      <a:pt x="211832" y="448625"/>
                      <a:pt x="206185" y="441095"/>
                    </a:cubicBezTo>
                    <a:cubicBezTo>
                      <a:pt x="190499" y="421017"/>
                      <a:pt x="193009" y="400939"/>
                      <a:pt x="197401" y="378351"/>
                    </a:cubicBezTo>
                    <a:cubicBezTo>
                      <a:pt x="214970" y="291763"/>
                      <a:pt x="239440" y="207685"/>
                      <a:pt x="261401" y="122352"/>
                    </a:cubicBezTo>
                    <a:cubicBezTo>
                      <a:pt x="287126" y="110431"/>
                      <a:pt x="312851" y="98509"/>
                      <a:pt x="339204" y="86588"/>
                    </a:cubicBezTo>
                    <a:cubicBezTo>
                      <a:pt x="347361" y="95999"/>
                      <a:pt x="340459" y="105411"/>
                      <a:pt x="337949" y="114196"/>
                    </a:cubicBezTo>
                    <a:cubicBezTo>
                      <a:pt x="320381" y="181332"/>
                      <a:pt x="305950" y="249724"/>
                      <a:pt x="291518" y="317488"/>
                    </a:cubicBezTo>
                    <a:cubicBezTo>
                      <a:pt x="289636" y="326273"/>
                      <a:pt x="287126" y="334429"/>
                      <a:pt x="287754" y="343214"/>
                    </a:cubicBezTo>
                    <a:cubicBezTo>
                      <a:pt x="295283" y="348861"/>
                      <a:pt x="299675" y="341959"/>
                      <a:pt x="304695" y="339449"/>
                    </a:cubicBezTo>
                    <a:cubicBezTo>
                      <a:pt x="410733" y="283606"/>
                      <a:pt x="510497" y="218979"/>
                      <a:pt x="603987" y="144313"/>
                    </a:cubicBezTo>
                    <a:cubicBezTo>
                      <a:pt x="663595" y="96627"/>
                      <a:pt x="727594" y="53960"/>
                      <a:pt x="789711" y="8784"/>
                    </a:cubicBezTo>
                    <a:cubicBezTo>
                      <a:pt x="794731" y="5020"/>
                      <a:pt x="799751" y="1255"/>
                      <a:pt x="806025" y="0"/>
                    </a:cubicBezTo>
                    <a:cubicBezTo>
                      <a:pt x="834260" y="15686"/>
                      <a:pt x="840535" y="44549"/>
                      <a:pt x="850574" y="71529"/>
                    </a:cubicBezTo>
                    <a:cubicBezTo>
                      <a:pt x="817947" y="106038"/>
                      <a:pt x="779045" y="133019"/>
                      <a:pt x="744535" y="165646"/>
                    </a:cubicBezTo>
                    <a:cubicBezTo>
                      <a:pt x="706888" y="200783"/>
                      <a:pt x="667359" y="234038"/>
                      <a:pt x="630340" y="270430"/>
                    </a:cubicBezTo>
                    <a:cubicBezTo>
                      <a:pt x="624693" y="276077"/>
                      <a:pt x="617163" y="279841"/>
                      <a:pt x="611516" y="284234"/>
                    </a:cubicBezTo>
                    <a:cubicBezTo>
                      <a:pt x="643516" y="265410"/>
                      <a:pt x="679908" y="254743"/>
                      <a:pt x="714418" y="240312"/>
                    </a:cubicBezTo>
                    <a:cubicBezTo>
                      <a:pt x="765241" y="218979"/>
                      <a:pt x="817319" y="200155"/>
                      <a:pt x="867515" y="176940"/>
                    </a:cubicBezTo>
                    <a:cubicBezTo>
                      <a:pt x="880064" y="171293"/>
                      <a:pt x="892613" y="162509"/>
                      <a:pt x="908299" y="165646"/>
                    </a:cubicBezTo>
                    <a:cubicBezTo>
                      <a:pt x="927750" y="185097"/>
                      <a:pt x="949083" y="203920"/>
                      <a:pt x="951593" y="234038"/>
                    </a:cubicBezTo>
                    <a:cubicBezTo>
                      <a:pt x="933397" y="248469"/>
                      <a:pt x="912691" y="259136"/>
                      <a:pt x="891985" y="269175"/>
                    </a:cubicBezTo>
                    <a:cubicBezTo>
                      <a:pt x="804770" y="311841"/>
                      <a:pt x="719437" y="357645"/>
                      <a:pt x="630340" y="397801"/>
                    </a:cubicBezTo>
                    <a:cubicBezTo>
                      <a:pt x="550654" y="433566"/>
                      <a:pt x="483517" y="488154"/>
                      <a:pt x="410733" y="535213"/>
                    </a:cubicBezTo>
                    <a:cubicBezTo>
                      <a:pt x="408223" y="536468"/>
                      <a:pt x="406969" y="538977"/>
                      <a:pt x="406969" y="542114"/>
                    </a:cubicBezTo>
                    <a:cubicBezTo>
                      <a:pt x="412616" y="549644"/>
                      <a:pt x="422027" y="549644"/>
                      <a:pt x="430184" y="552781"/>
                    </a:cubicBezTo>
                    <a:cubicBezTo>
                      <a:pt x="506733" y="579134"/>
                      <a:pt x="584536" y="602350"/>
                      <a:pt x="662340" y="624310"/>
                    </a:cubicBezTo>
                    <a:cubicBezTo>
                      <a:pt x="672379" y="626192"/>
                      <a:pt x="685555" y="624310"/>
                      <a:pt x="688065" y="638741"/>
                    </a:cubicBezTo>
                    <a:close/>
                  </a:path>
                </a:pathLst>
              </a:custGeom>
              <a:solidFill>
                <a:schemeClr val="accent3"/>
              </a:solidFill>
              <a:ln w="627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5F005F2-2236-47E5-9480-751458B91BE6}"/>
                  </a:ext>
                </a:extLst>
              </p:cNvPr>
              <p:cNvSpPr/>
              <p:nvPr/>
            </p:nvSpPr>
            <p:spPr>
              <a:xfrm>
                <a:off x="8507469" y="3425863"/>
                <a:ext cx="1003916" cy="665094"/>
              </a:xfrm>
              <a:custGeom>
                <a:avLst/>
                <a:gdLst>
                  <a:gd name="connsiteX0" fmla="*/ 505535 w 1003915"/>
                  <a:gd name="connsiteY0" fmla="*/ 666349 h 665094"/>
                  <a:gd name="connsiteX1" fmla="*/ 422084 w 1003915"/>
                  <a:gd name="connsiteY1" fmla="*/ 649408 h 665094"/>
                  <a:gd name="connsiteX2" fmla="*/ 442162 w 1003915"/>
                  <a:gd name="connsiteY2" fmla="*/ 624310 h 665094"/>
                  <a:gd name="connsiteX3" fmla="*/ 616592 w 1003915"/>
                  <a:gd name="connsiteY3" fmla="*/ 486899 h 665094"/>
                  <a:gd name="connsiteX4" fmla="*/ 622867 w 1003915"/>
                  <a:gd name="connsiteY4" fmla="*/ 476233 h 665094"/>
                  <a:gd name="connsiteX5" fmla="*/ 564514 w 1003915"/>
                  <a:gd name="connsiteY5" fmla="*/ 464938 h 665094"/>
                  <a:gd name="connsiteX6" fmla="*/ 184281 w 1003915"/>
                  <a:gd name="connsiteY6" fmla="*/ 436076 h 665094"/>
                  <a:gd name="connsiteX7" fmla="*/ 24282 w 1003915"/>
                  <a:gd name="connsiteY7" fmla="*/ 426037 h 665094"/>
                  <a:gd name="connsiteX8" fmla="*/ 1694 w 1003915"/>
                  <a:gd name="connsiteY8" fmla="*/ 419135 h 665094"/>
                  <a:gd name="connsiteX9" fmla="*/ 12361 w 1003915"/>
                  <a:gd name="connsiteY9" fmla="*/ 342586 h 665094"/>
                  <a:gd name="connsiteX10" fmla="*/ 29929 w 1003915"/>
                  <a:gd name="connsiteY10" fmla="*/ 336312 h 665094"/>
                  <a:gd name="connsiteX11" fmla="*/ 327967 w 1003915"/>
                  <a:gd name="connsiteY11" fmla="*/ 321253 h 665094"/>
                  <a:gd name="connsiteX12" fmla="*/ 327967 w 1003915"/>
                  <a:gd name="connsiteY12" fmla="*/ 320625 h 665094"/>
                  <a:gd name="connsiteX13" fmla="*/ 326084 w 1003915"/>
                  <a:gd name="connsiteY13" fmla="*/ 321880 h 665094"/>
                  <a:gd name="connsiteX14" fmla="*/ 251418 w 1003915"/>
                  <a:gd name="connsiteY14" fmla="*/ 302430 h 665094"/>
                  <a:gd name="connsiteX15" fmla="*/ 56282 w 1003915"/>
                  <a:gd name="connsiteY15" fmla="*/ 245332 h 665094"/>
                  <a:gd name="connsiteX16" fmla="*/ 28047 w 1003915"/>
                  <a:gd name="connsiteY16" fmla="*/ 231528 h 665094"/>
                  <a:gd name="connsiteX17" fmla="*/ 32439 w 1003915"/>
                  <a:gd name="connsiteY17" fmla="*/ 158117 h 665094"/>
                  <a:gd name="connsiteX18" fmla="*/ 69459 w 1003915"/>
                  <a:gd name="connsiteY18" fmla="*/ 152470 h 665094"/>
                  <a:gd name="connsiteX19" fmla="*/ 403888 w 1003915"/>
                  <a:gd name="connsiteY19" fmla="*/ 224626 h 665094"/>
                  <a:gd name="connsiteX20" fmla="*/ 565142 w 1003915"/>
                  <a:gd name="connsiteY20" fmla="*/ 244077 h 665094"/>
                  <a:gd name="connsiteX21" fmla="*/ 656122 w 1003915"/>
                  <a:gd name="connsiteY21" fmla="*/ 248469 h 665094"/>
                  <a:gd name="connsiteX22" fmla="*/ 574554 w 1003915"/>
                  <a:gd name="connsiteY22" fmla="*/ 124862 h 665094"/>
                  <a:gd name="connsiteX23" fmla="*/ 505535 w 1003915"/>
                  <a:gd name="connsiteY23" fmla="*/ 26353 h 665094"/>
                  <a:gd name="connsiteX24" fmla="*/ 496750 w 1003915"/>
                  <a:gd name="connsiteY24" fmla="*/ 0 h 665094"/>
                  <a:gd name="connsiteX25" fmla="*/ 581456 w 1003915"/>
                  <a:gd name="connsiteY25" fmla="*/ 0 h 665094"/>
                  <a:gd name="connsiteX26" fmla="*/ 760278 w 1003915"/>
                  <a:gd name="connsiteY26" fmla="*/ 253489 h 665094"/>
                  <a:gd name="connsiteX27" fmla="*/ 765298 w 1003915"/>
                  <a:gd name="connsiteY27" fmla="*/ 301802 h 665094"/>
                  <a:gd name="connsiteX28" fmla="*/ 791023 w 1003915"/>
                  <a:gd name="connsiteY28" fmla="*/ 341332 h 665094"/>
                  <a:gd name="connsiteX29" fmla="*/ 814238 w 1003915"/>
                  <a:gd name="connsiteY29" fmla="*/ 325018 h 665094"/>
                  <a:gd name="connsiteX30" fmla="*/ 884513 w 1003915"/>
                  <a:gd name="connsiteY30" fmla="*/ 263528 h 665094"/>
                  <a:gd name="connsiteX31" fmla="*/ 998081 w 1003915"/>
                  <a:gd name="connsiteY31" fmla="*/ 331920 h 665094"/>
                  <a:gd name="connsiteX32" fmla="*/ 963571 w 1003915"/>
                  <a:gd name="connsiteY32" fmla="*/ 514507 h 665094"/>
                  <a:gd name="connsiteX33" fmla="*/ 819886 w 1003915"/>
                  <a:gd name="connsiteY33" fmla="*/ 504468 h 665094"/>
                  <a:gd name="connsiteX34" fmla="*/ 797298 w 1003915"/>
                  <a:gd name="connsiteY34" fmla="*/ 451135 h 665094"/>
                  <a:gd name="connsiteX35" fmla="*/ 764043 w 1003915"/>
                  <a:gd name="connsiteY35" fmla="*/ 427292 h 665094"/>
                  <a:gd name="connsiteX36" fmla="*/ 748984 w 1003915"/>
                  <a:gd name="connsiteY36" fmla="*/ 452389 h 665094"/>
                  <a:gd name="connsiteX37" fmla="*/ 719494 w 1003915"/>
                  <a:gd name="connsiteY37" fmla="*/ 505095 h 665094"/>
                  <a:gd name="connsiteX38" fmla="*/ 505535 w 1003915"/>
                  <a:gd name="connsiteY38" fmla="*/ 666349 h 66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03915" h="665094">
                    <a:moveTo>
                      <a:pt x="505535" y="666349"/>
                    </a:moveTo>
                    <a:cubicBezTo>
                      <a:pt x="477927" y="660702"/>
                      <a:pt x="449692" y="655055"/>
                      <a:pt x="422084" y="649408"/>
                    </a:cubicBezTo>
                    <a:cubicBezTo>
                      <a:pt x="420829" y="634349"/>
                      <a:pt x="434005" y="631212"/>
                      <a:pt x="442162" y="624310"/>
                    </a:cubicBezTo>
                    <a:cubicBezTo>
                      <a:pt x="501142" y="579762"/>
                      <a:pt x="558868" y="533330"/>
                      <a:pt x="616592" y="486899"/>
                    </a:cubicBezTo>
                    <a:cubicBezTo>
                      <a:pt x="619102" y="485017"/>
                      <a:pt x="622240" y="482507"/>
                      <a:pt x="622867" y="476233"/>
                    </a:cubicBezTo>
                    <a:cubicBezTo>
                      <a:pt x="604671" y="469331"/>
                      <a:pt x="583966" y="468703"/>
                      <a:pt x="564514" y="464938"/>
                    </a:cubicBezTo>
                    <a:cubicBezTo>
                      <a:pt x="439025" y="441095"/>
                      <a:pt x="311653" y="439840"/>
                      <a:pt x="184281" y="436076"/>
                    </a:cubicBezTo>
                    <a:cubicBezTo>
                      <a:pt x="130948" y="434194"/>
                      <a:pt x="77615" y="434194"/>
                      <a:pt x="24282" y="426037"/>
                    </a:cubicBezTo>
                    <a:cubicBezTo>
                      <a:pt x="16126" y="424782"/>
                      <a:pt x="7968" y="424782"/>
                      <a:pt x="1694" y="419135"/>
                    </a:cubicBezTo>
                    <a:cubicBezTo>
                      <a:pt x="-3326" y="392782"/>
                      <a:pt x="3577" y="367684"/>
                      <a:pt x="12361" y="342586"/>
                    </a:cubicBezTo>
                    <a:cubicBezTo>
                      <a:pt x="17380" y="338194"/>
                      <a:pt x="23655" y="336312"/>
                      <a:pt x="29929" y="336312"/>
                    </a:cubicBezTo>
                    <a:cubicBezTo>
                      <a:pt x="129693" y="336312"/>
                      <a:pt x="228830" y="323763"/>
                      <a:pt x="327967" y="321253"/>
                    </a:cubicBezTo>
                    <a:cubicBezTo>
                      <a:pt x="331732" y="321253"/>
                      <a:pt x="326712" y="316861"/>
                      <a:pt x="327967" y="320625"/>
                    </a:cubicBezTo>
                    <a:cubicBezTo>
                      <a:pt x="328594" y="321253"/>
                      <a:pt x="327339" y="321880"/>
                      <a:pt x="326084" y="321880"/>
                    </a:cubicBezTo>
                    <a:cubicBezTo>
                      <a:pt x="299732" y="320625"/>
                      <a:pt x="275889" y="309959"/>
                      <a:pt x="251418" y="302430"/>
                    </a:cubicBezTo>
                    <a:cubicBezTo>
                      <a:pt x="186791" y="282351"/>
                      <a:pt x="122164" y="262901"/>
                      <a:pt x="56282" y="245332"/>
                    </a:cubicBezTo>
                    <a:cubicBezTo>
                      <a:pt x="46243" y="242822"/>
                      <a:pt x="35576" y="240312"/>
                      <a:pt x="28047" y="231528"/>
                    </a:cubicBezTo>
                    <a:cubicBezTo>
                      <a:pt x="18008" y="206430"/>
                      <a:pt x="25537" y="182587"/>
                      <a:pt x="32439" y="158117"/>
                    </a:cubicBezTo>
                    <a:cubicBezTo>
                      <a:pt x="43106" y="145568"/>
                      <a:pt x="56910" y="150587"/>
                      <a:pt x="69459" y="152470"/>
                    </a:cubicBezTo>
                    <a:cubicBezTo>
                      <a:pt x="181771" y="173175"/>
                      <a:pt x="292830" y="198273"/>
                      <a:pt x="403888" y="224626"/>
                    </a:cubicBezTo>
                    <a:cubicBezTo>
                      <a:pt x="457221" y="237175"/>
                      <a:pt x="511181" y="240940"/>
                      <a:pt x="565142" y="244077"/>
                    </a:cubicBezTo>
                    <a:cubicBezTo>
                      <a:pt x="594005" y="245959"/>
                      <a:pt x="622867" y="254116"/>
                      <a:pt x="656122" y="248469"/>
                    </a:cubicBezTo>
                    <a:cubicBezTo>
                      <a:pt x="630397" y="204548"/>
                      <a:pt x="602789" y="165019"/>
                      <a:pt x="574554" y="124862"/>
                    </a:cubicBezTo>
                    <a:cubicBezTo>
                      <a:pt x="551965" y="92235"/>
                      <a:pt x="528750" y="58980"/>
                      <a:pt x="505535" y="26353"/>
                    </a:cubicBezTo>
                    <a:cubicBezTo>
                      <a:pt x="499887" y="18823"/>
                      <a:pt x="492358" y="11294"/>
                      <a:pt x="496750" y="0"/>
                    </a:cubicBezTo>
                    <a:cubicBezTo>
                      <a:pt x="524985" y="0"/>
                      <a:pt x="553220" y="0"/>
                      <a:pt x="581456" y="0"/>
                    </a:cubicBezTo>
                    <a:cubicBezTo>
                      <a:pt x="644200" y="82195"/>
                      <a:pt x="705062" y="165646"/>
                      <a:pt x="760278" y="253489"/>
                    </a:cubicBezTo>
                    <a:cubicBezTo>
                      <a:pt x="770944" y="270430"/>
                      <a:pt x="768435" y="284861"/>
                      <a:pt x="765298" y="301802"/>
                    </a:cubicBezTo>
                    <a:cubicBezTo>
                      <a:pt x="761533" y="321880"/>
                      <a:pt x="760278" y="340077"/>
                      <a:pt x="791023" y="341332"/>
                    </a:cubicBezTo>
                    <a:cubicBezTo>
                      <a:pt x="806082" y="341959"/>
                      <a:pt x="809219" y="334429"/>
                      <a:pt x="814238" y="325018"/>
                    </a:cubicBezTo>
                    <a:cubicBezTo>
                      <a:pt x="830552" y="296783"/>
                      <a:pt x="851258" y="271685"/>
                      <a:pt x="884513" y="263528"/>
                    </a:cubicBezTo>
                    <a:cubicBezTo>
                      <a:pt x="933453" y="250979"/>
                      <a:pt x="979257" y="277332"/>
                      <a:pt x="998081" y="331920"/>
                    </a:cubicBezTo>
                    <a:cubicBezTo>
                      <a:pt x="1020669" y="398429"/>
                      <a:pt x="1009374" y="460547"/>
                      <a:pt x="963571" y="514507"/>
                    </a:cubicBezTo>
                    <a:cubicBezTo>
                      <a:pt x="922160" y="562820"/>
                      <a:pt x="856278" y="557173"/>
                      <a:pt x="819886" y="504468"/>
                    </a:cubicBezTo>
                    <a:cubicBezTo>
                      <a:pt x="808591" y="488154"/>
                      <a:pt x="797925" y="469958"/>
                      <a:pt x="797298" y="451135"/>
                    </a:cubicBezTo>
                    <a:cubicBezTo>
                      <a:pt x="796670" y="425409"/>
                      <a:pt x="778474" y="428547"/>
                      <a:pt x="764043" y="427292"/>
                    </a:cubicBezTo>
                    <a:cubicBezTo>
                      <a:pt x="746475" y="425409"/>
                      <a:pt x="748984" y="442978"/>
                      <a:pt x="748984" y="452389"/>
                    </a:cubicBezTo>
                    <a:cubicBezTo>
                      <a:pt x="750239" y="477487"/>
                      <a:pt x="737690" y="490664"/>
                      <a:pt x="719494" y="505095"/>
                    </a:cubicBezTo>
                    <a:cubicBezTo>
                      <a:pt x="649220" y="561565"/>
                      <a:pt x="580828" y="618036"/>
                      <a:pt x="505535" y="666349"/>
                    </a:cubicBezTo>
                    <a:close/>
                  </a:path>
                </a:pathLst>
              </a:custGeom>
              <a:solidFill>
                <a:schemeClr val="accent4"/>
              </a:solidFill>
              <a:ln w="627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2A9D423-1E7F-4129-9019-A437768380AD}"/>
                  </a:ext>
                </a:extLst>
              </p:cNvPr>
              <p:cNvSpPr/>
              <p:nvPr/>
            </p:nvSpPr>
            <p:spPr>
              <a:xfrm>
                <a:off x="2666849" y="3427745"/>
                <a:ext cx="1010190" cy="658820"/>
              </a:xfrm>
              <a:custGeom>
                <a:avLst/>
                <a:gdLst>
                  <a:gd name="connsiteX0" fmla="*/ 434972 w 1010190"/>
                  <a:gd name="connsiteY0" fmla="*/ 0 h 658819"/>
                  <a:gd name="connsiteX1" fmla="*/ 519677 w 1010190"/>
                  <a:gd name="connsiteY1" fmla="*/ 0 h 658819"/>
                  <a:gd name="connsiteX2" fmla="*/ 508383 w 1010190"/>
                  <a:gd name="connsiteY2" fmla="*/ 25098 h 658819"/>
                  <a:gd name="connsiteX3" fmla="*/ 377247 w 1010190"/>
                  <a:gd name="connsiteY3" fmla="*/ 187607 h 658819"/>
                  <a:gd name="connsiteX4" fmla="*/ 360306 w 1010190"/>
                  <a:gd name="connsiteY4" fmla="*/ 213332 h 658819"/>
                  <a:gd name="connsiteX5" fmla="*/ 513403 w 1010190"/>
                  <a:gd name="connsiteY5" fmla="*/ 203293 h 658819"/>
                  <a:gd name="connsiteX6" fmla="*/ 948224 w 1010190"/>
                  <a:gd name="connsiteY6" fmla="*/ 128627 h 658819"/>
                  <a:gd name="connsiteX7" fmla="*/ 983988 w 1010190"/>
                  <a:gd name="connsiteY7" fmla="*/ 129882 h 658819"/>
                  <a:gd name="connsiteX8" fmla="*/ 988381 w 1010190"/>
                  <a:gd name="connsiteY8" fmla="*/ 207685 h 658819"/>
                  <a:gd name="connsiteX9" fmla="*/ 953871 w 1010190"/>
                  <a:gd name="connsiteY9" fmla="*/ 220234 h 658819"/>
                  <a:gd name="connsiteX10" fmla="*/ 722970 w 1010190"/>
                  <a:gd name="connsiteY10" fmla="*/ 286744 h 658819"/>
                  <a:gd name="connsiteX11" fmla="*/ 679049 w 1010190"/>
                  <a:gd name="connsiteY11" fmla="*/ 294273 h 658819"/>
                  <a:gd name="connsiteX12" fmla="*/ 903048 w 1010190"/>
                  <a:gd name="connsiteY12" fmla="*/ 307449 h 658819"/>
                  <a:gd name="connsiteX13" fmla="*/ 997792 w 1010190"/>
                  <a:gd name="connsiteY13" fmla="*/ 318743 h 658819"/>
                  <a:gd name="connsiteX14" fmla="*/ 1009714 w 1010190"/>
                  <a:gd name="connsiteY14" fmla="*/ 395292 h 658819"/>
                  <a:gd name="connsiteX15" fmla="*/ 902420 w 1010190"/>
                  <a:gd name="connsiteY15" fmla="*/ 407841 h 658819"/>
                  <a:gd name="connsiteX16" fmla="*/ 645794 w 1010190"/>
                  <a:gd name="connsiteY16" fmla="*/ 407841 h 658819"/>
                  <a:gd name="connsiteX17" fmla="*/ 379757 w 1010190"/>
                  <a:gd name="connsiteY17" fmla="*/ 436076 h 658819"/>
                  <a:gd name="connsiteX18" fmla="*/ 434344 w 1010190"/>
                  <a:gd name="connsiteY18" fmla="*/ 492546 h 658819"/>
                  <a:gd name="connsiteX19" fmla="*/ 584304 w 1010190"/>
                  <a:gd name="connsiteY19" fmla="*/ 628702 h 658819"/>
                  <a:gd name="connsiteX20" fmla="*/ 593716 w 1010190"/>
                  <a:gd name="connsiteY20" fmla="*/ 648153 h 658819"/>
                  <a:gd name="connsiteX21" fmla="*/ 511520 w 1010190"/>
                  <a:gd name="connsiteY21" fmla="*/ 663839 h 658819"/>
                  <a:gd name="connsiteX22" fmla="*/ 406737 w 1010190"/>
                  <a:gd name="connsiteY22" fmla="*/ 577879 h 658819"/>
                  <a:gd name="connsiteX23" fmla="*/ 293796 w 1010190"/>
                  <a:gd name="connsiteY23" fmla="*/ 471841 h 658819"/>
                  <a:gd name="connsiteX24" fmla="*/ 262424 w 1010190"/>
                  <a:gd name="connsiteY24" fmla="*/ 404704 h 658819"/>
                  <a:gd name="connsiteX25" fmla="*/ 249247 w 1010190"/>
                  <a:gd name="connsiteY25" fmla="*/ 377096 h 658819"/>
                  <a:gd name="connsiteX26" fmla="*/ 210346 w 1010190"/>
                  <a:gd name="connsiteY26" fmla="*/ 398429 h 658819"/>
                  <a:gd name="connsiteX27" fmla="*/ 182738 w 1010190"/>
                  <a:gd name="connsiteY27" fmla="*/ 452390 h 658819"/>
                  <a:gd name="connsiteX28" fmla="*/ 38425 w 1010190"/>
                  <a:gd name="connsiteY28" fmla="*/ 444860 h 658819"/>
                  <a:gd name="connsiteX29" fmla="*/ 15210 w 1010190"/>
                  <a:gd name="connsiteY29" fmla="*/ 266038 h 658819"/>
                  <a:gd name="connsiteX30" fmla="*/ 92386 w 1010190"/>
                  <a:gd name="connsiteY30" fmla="*/ 202038 h 658819"/>
                  <a:gd name="connsiteX31" fmla="*/ 192150 w 1010190"/>
                  <a:gd name="connsiteY31" fmla="*/ 259136 h 658819"/>
                  <a:gd name="connsiteX32" fmla="*/ 205326 w 1010190"/>
                  <a:gd name="connsiteY32" fmla="*/ 285489 h 658819"/>
                  <a:gd name="connsiteX33" fmla="*/ 226032 w 1010190"/>
                  <a:gd name="connsiteY33" fmla="*/ 291763 h 658819"/>
                  <a:gd name="connsiteX34" fmla="*/ 245483 w 1010190"/>
                  <a:gd name="connsiteY34" fmla="*/ 277959 h 658819"/>
                  <a:gd name="connsiteX35" fmla="*/ 323286 w 1010190"/>
                  <a:gd name="connsiteY35" fmla="*/ 128627 h 658819"/>
                  <a:gd name="connsiteX36" fmla="*/ 434972 w 1010190"/>
                  <a:gd name="connsiteY36" fmla="*/ 0 h 65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10190" h="658819">
                    <a:moveTo>
                      <a:pt x="434972" y="0"/>
                    </a:moveTo>
                    <a:cubicBezTo>
                      <a:pt x="463207" y="0"/>
                      <a:pt x="491442" y="0"/>
                      <a:pt x="519677" y="0"/>
                    </a:cubicBezTo>
                    <a:cubicBezTo>
                      <a:pt x="523442" y="11922"/>
                      <a:pt x="514030" y="18196"/>
                      <a:pt x="508383" y="25098"/>
                    </a:cubicBezTo>
                    <a:cubicBezTo>
                      <a:pt x="464462" y="79059"/>
                      <a:pt x="420541" y="133019"/>
                      <a:pt x="377247" y="187607"/>
                    </a:cubicBezTo>
                    <a:cubicBezTo>
                      <a:pt x="371600" y="195136"/>
                      <a:pt x="364070" y="202038"/>
                      <a:pt x="360306" y="213332"/>
                    </a:cubicBezTo>
                    <a:cubicBezTo>
                      <a:pt x="413011" y="212705"/>
                      <a:pt x="463207" y="208313"/>
                      <a:pt x="513403" y="203293"/>
                    </a:cubicBezTo>
                    <a:cubicBezTo>
                      <a:pt x="660226" y="188862"/>
                      <a:pt x="802656" y="148705"/>
                      <a:pt x="948224" y="128627"/>
                    </a:cubicBezTo>
                    <a:cubicBezTo>
                      <a:pt x="960145" y="126744"/>
                      <a:pt x="972067" y="119843"/>
                      <a:pt x="983988" y="129882"/>
                    </a:cubicBezTo>
                    <a:cubicBezTo>
                      <a:pt x="989008" y="155607"/>
                      <a:pt x="994655" y="181332"/>
                      <a:pt x="988381" y="207685"/>
                    </a:cubicBezTo>
                    <a:cubicBezTo>
                      <a:pt x="978969" y="217097"/>
                      <a:pt x="965792" y="217097"/>
                      <a:pt x="953871" y="220234"/>
                    </a:cubicBezTo>
                    <a:cubicBezTo>
                      <a:pt x="876067" y="240312"/>
                      <a:pt x="799519" y="262901"/>
                      <a:pt x="722970" y="286744"/>
                    </a:cubicBezTo>
                    <a:cubicBezTo>
                      <a:pt x="708539" y="291136"/>
                      <a:pt x="694108" y="294900"/>
                      <a:pt x="679049" y="294273"/>
                    </a:cubicBezTo>
                    <a:cubicBezTo>
                      <a:pt x="753715" y="294273"/>
                      <a:pt x="828381" y="306822"/>
                      <a:pt x="903048" y="307449"/>
                    </a:cubicBezTo>
                    <a:cubicBezTo>
                      <a:pt x="935047" y="308077"/>
                      <a:pt x="967047" y="309332"/>
                      <a:pt x="997792" y="318743"/>
                    </a:cubicBezTo>
                    <a:cubicBezTo>
                      <a:pt x="1011596" y="342587"/>
                      <a:pt x="1015361" y="368312"/>
                      <a:pt x="1009714" y="395292"/>
                    </a:cubicBezTo>
                    <a:cubicBezTo>
                      <a:pt x="975204" y="408468"/>
                      <a:pt x="938185" y="406586"/>
                      <a:pt x="902420" y="407841"/>
                    </a:cubicBezTo>
                    <a:cubicBezTo>
                      <a:pt x="817087" y="410351"/>
                      <a:pt x="731755" y="410351"/>
                      <a:pt x="645794" y="407841"/>
                    </a:cubicBezTo>
                    <a:cubicBezTo>
                      <a:pt x="556697" y="405331"/>
                      <a:pt x="470736" y="426664"/>
                      <a:pt x="379757" y="436076"/>
                    </a:cubicBezTo>
                    <a:cubicBezTo>
                      <a:pt x="396698" y="459919"/>
                      <a:pt x="415521" y="476233"/>
                      <a:pt x="434344" y="492546"/>
                    </a:cubicBezTo>
                    <a:cubicBezTo>
                      <a:pt x="485168" y="537095"/>
                      <a:pt x="532854" y="585408"/>
                      <a:pt x="584304" y="628702"/>
                    </a:cubicBezTo>
                    <a:cubicBezTo>
                      <a:pt x="589951" y="633095"/>
                      <a:pt x="598736" y="637487"/>
                      <a:pt x="593716" y="648153"/>
                    </a:cubicBezTo>
                    <a:cubicBezTo>
                      <a:pt x="566108" y="653173"/>
                      <a:pt x="538501" y="658820"/>
                      <a:pt x="511520" y="663839"/>
                    </a:cubicBezTo>
                    <a:cubicBezTo>
                      <a:pt x="476383" y="635604"/>
                      <a:pt x="439991" y="607997"/>
                      <a:pt x="406737" y="577879"/>
                    </a:cubicBezTo>
                    <a:cubicBezTo>
                      <a:pt x="367835" y="543370"/>
                      <a:pt x="332071" y="506350"/>
                      <a:pt x="293796" y="471841"/>
                    </a:cubicBezTo>
                    <a:cubicBezTo>
                      <a:pt x="273718" y="453644"/>
                      <a:pt x="261169" y="433566"/>
                      <a:pt x="262424" y="404704"/>
                    </a:cubicBezTo>
                    <a:cubicBezTo>
                      <a:pt x="263051" y="394665"/>
                      <a:pt x="263679" y="377096"/>
                      <a:pt x="249247" y="377096"/>
                    </a:cubicBezTo>
                    <a:cubicBezTo>
                      <a:pt x="234816" y="377096"/>
                      <a:pt x="214738" y="373331"/>
                      <a:pt x="210346" y="398429"/>
                    </a:cubicBezTo>
                    <a:cubicBezTo>
                      <a:pt x="206581" y="418508"/>
                      <a:pt x="197797" y="436704"/>
                      <a:pt x="182738" y="452390"/>
                    </a:cubicBezTo>
                    <a:cubicBezTo>
                      <a:pt x="136307" y="500076"/>
                      <a:pt x="77327" y="498821"/>
                      <a:pt x="38425" y="444860"/>
                    </a:cubicBezTo>
                    <a:cubicBezTo>
                      <a:pt x="-1104" y="390272"/>
                      <a:pt x="-12398" y="330038"/>
                      <a:pt x="15210" y="266038"/>
                    </a:cubicBezTo>
                    <a:cubicBezTo>
                      <a:pt x="29641" y="232156"/>
                      <a:pt x="51602" y="205803"/>
                      <a:pt x="92386" y="202038"/>
                    </a:cubicBezTo>
                    <a:cubicBezTo>
                      <a:pt x="139444" y="197646"/>
                      <a:pt x="169562" y="222117"/>
                      <a:pt x="192150" y="259136"/>
                    </a:cubicBezTo>
                    <a:cubicBezTo>
                      <a:pt x="197169" y="267293"/>
                      <a:pt x="200307" y="276705"/>
                      <a:pt x="205326" y="285489"/>
                    </a:cubicBezTo>
                    <a:cubicBezTo>
                      <a:pt x="210346" y="294273"/>
                      <a:pt x="218503" y="294900"/>
                      <a:pt x="226032" y="291763"/>
                    </a:cubicBezTo>
                    <a:cubicBezTo>
                      <a:pt x="233561" y="288626"/>
                      <a:pt x="247365" y="289881"/>
                      <a:pt x="245483" y="277959"/>
                    </a:cubicBezTo>
                    <a:cubicBezTo>
                      <a:pt x="234189" y="208313"/>
                      <a:pt x="288777" y="173176"/>
                      <a:pt x="323286" y="128627"/>
                    </a:cubicBezTo>
                    <a:cubicBezTo>
                      <a:pt x="359051" y="84705"/>
                      <a:pt x="397953" y="43294"/>
                      <a:pt x="434972" y="0"/>
                    </a:cubicBezTo>
                    <a:close/>
                  </a:path>
                </a:pathLst>
              </a:custGeom>
              <a:solidFill>
                <a:schemeClr val="accent1"/>
              </a:solidFill>
              <a:ln w="627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3643860-BE3E-4C99-A6F4-ADE7E85AFDDF}"/>
                  </a:ext>
                </a:extLst>
              </p:cNvPr>
              <p:cNvSpPr/>
              <p:nvPr/>
            </p:nvSpPr>
            <p:spPr>
              <a:xfrm>
                <a:off x="8363522" y="2129556"/>
                <a:ext cx="1003916" cy="646271"/>
              </a:xfrm>
              <a:custGeom>
                <a:avLst/>
                <a:gdLst>
                  <a:gd name="connsiteX0" fmla="*/ 648227 w 1003915"/>
                  <a:gd name="connsiteY0" fmla="*/ 633094 h 646270"/>
                  <a:gd name="connsiteX1" fmla="*/ 566031 w 1003915"/>
                  <a:gd name="connsiteY1" fmla="*/ 648781 h 646270"/>
                  <a:gd name="connsiteX2" fmla="*/ 574188 w 1003915"/>
                  <a:gd name="connsiteY2" fmla="*/ 621800 h 646270"/>
                  <a:gd name="connsiteX3" fmla="*/ 678344 w 1003915"/>
                  <a:gd name="connsiteY3" fmla="*/ 405959 h 646270"/>
                  <a:gd name="connsiteX4" fmla="*/ 547835 w 1003915"/>
                  <a:gd name="connsiteY4" fmla="*/ 444233 h 646270"/>
                  <a:gd name="connsiteX5" fmla="*/ 246032 w 1003915"/>
                  <a:gd name="connsiteY5" fmla="*/ 568467 h 646270"/>
                  <a:gd name="connsiteX6" fmla="*/ 114896 w 1003915"/>
                  <a:gd name="connsiteY6" fmla="*/ 623055 h 646270"/>
                  <a:gd name="connsiteX7" fmla="*/ 91681 w 1003915"/>
                  <a:gd name="connsiteY7" fmla="*/ 627447 h 646270"/>
                  <a:gd name="connsiteX8" fmla="*/ 64073 w 1003915"/>
                  <a:gd name="connsiteY8" fmla="*/ 554036 h 646270"/>
                  <a:gd name="connsiteX9" fmla="*/ 81642 w 1003915"/>
                  <a:gd name="connsiteY9" fmla="*/ 538350 h 646270"/>
                  <a:gd name="connsiteX10" fmla="*/ 311287 w 1003915"/>
                  <a:gd name="connsiteY10" fmla="*/ 412233 h 646270"/>
                  <a:gd name="connsiteX11" fmla="*/ 333875 w 1003915"/>
                  <a:gd name="connsiteY11" fmla="*/ 401566 h 646270"/>
                  <a:gd name="connsiteX12" fmla="*/ 146269 w 1003915"/>
                  <a:gd name="connsiteY12" fmla="*/ 431684 h 646270"/>
                  <a:gd name="connsiteX13" fmla="*/ 59681 w 1003915"/>
                  <a:gd name="connsiteY13" fmla="*/ 447370 h 646270"/>
                  <a:gd name="connsiteX14" fmla="*/ 28309 w 1003915"/>
                  <a:gd name="connsiteY14" fmla="*/ 448625 h 646270"/>
                  <a:gd name="connsiteX15" fmla="*/ 73 w 1003915"/>
                  <a:gd name="connsiteY15" fmla="*/ 371449 h 646270"/>
                  <a:gd name="connsiteX16" fmla="*/ 28936 w 1003915"/>
                  <a:gd name="connsiteY16" fmla="*/ 359527 h 646270"/>
                  <a:gd name="connsiteX17" fmla="*/ 372150 w 1003915"/>
                  <a:gd name="connsiteY17" fmla="*/ 277332 h 646270"/>
                  <a:gd name="connsiteX18" fmla="*/ 602423 w 1003915"/>
                  <a:gd name="connsiteY18" fmla="*/ 195764 h 646270"/>
                  <a:gd name="connsiteX19" fmla="*/ 566031 w 1003915"/>
                  <a:gd name="connsiteY19" fmla="*/ 167529 h 646270"/>
                  <a:gd name="connsiteX20" fmla="*/ 369012 w 1003915"/>
                  <a:gd name="connsiteY20" fmla="*/ 55215 h 646270"/>
                  <a:gd name="connsiteX21" fmla="*/ 348307 w 1003915"/>
                  <a:gd name="connsiteY21" fmla="*/ 36392 h 646270"/>
                  <a:gd name="connsiteX22" fmla="*/ 428620 w 1003915"/>
                  <a:gd name="connsiteY22" fmla="*/ 0 h 646270"/>
                  <a:gd name="connsiteX23" fmla="*/ 669559 w 1003915"/>
                  <a:gd name="connsiteY23" fmla="*/ 131764 h 646270"/>
                  <a:gd name="connsiteX24" fmla="*/ 731677 w 1003915"/>
                  <a:gd name="connsiteY24" fmla="*/ 205803 h 646270"/>
                  <a:gd name="connsiteX25" fmla="*/ 746736 w 1003915"/>
                  <a:gd name="connsiteY25" fmla="*/ 221489 h 646270"/>
                  <a:gd name="connsiteX26" fmla="*/ 779363 w 1003915"/>
                  <a:gd name="connsiteY26" fmla="*/ 197646 h 646270"/>
                  <a:gd name="connsiteX27" fmla="*/ 783127 w 1003915"/>
                  <a:gd name="connsiteY27" fmla="*/ 168783 h 646270"/>
                  <a:gd name="connsiteX28" fmla="*/ 945009 w 1003915"/>
                  <a:gd name="connsiteY28" fmla="*/ 116078 h 646270"/>
                  <a:gd name="connsiteX29" fmla="*/ 997715 w 1003915"/>
                  <a:gd name="connsiteY29" fmla="*/ 293646 h 646270"/>
                  <a:gd name="connsiteX30" fmla="*/ 850892 w 1003915"/>
                  <a:gd name="connsiteY30" fmla="*/ 345096 h 646270"/>
                  <a:gd name="connsiteX31" fmla="*/ 815128 w 1003915"/>
                  <a:gd name="connsiteY31" fmla="*/ 309332 h 646270"/>
                  <a:gd name="connsiteX32" fmla="*/ 791284 w 1003915"/>
                  <a:gd name="connsiteY32" fmla="*/ 301175 h 646270"/>
                  <a:gd name="connsiteX33" fmla="*/ 774971 w 1003915"/>
                  <a:gd name="connsiteY33" fmla="*/ 333802 h 646270"/>
                  <a:gd name="connsiteX34" fmla="*/ 770578 w 1003915"/>
                  <a:gd name="connsiteY34" fmla="*/ 398429 h 646270"/>
                  <a:gd name="connsiteX35" fmla="*/ 648227 w 1003915"/>
                  <a:gd name="connsiteY35" fmla="*/ 633094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3915" h="646270">
                    <a:moveTo>
                      <a:pt x="648227" y="633094"/>
                    </a:moveTo>
                    <a:cubicBezTo>
                      <a:pt x="620619" y="638114"/>
                      <a:pt x="593011" y="643134"/>
                      <a:pt x="566031" y="648781"/>
                    </a:cubicBezTo>
                    <a:cubicBezTo>
                      <a:pt x="562266" y="638114"/>
                      <a:pt x="570423" y="629957"/>
                      <a:pt x="574188" y="621800"/>
                    </a:cubicBezTo>
                    <a:cubicBezTo>
                      <a:pt x="608070" y="550899"/>
                      <a:pt x="646344" y="482507"/>
                      <a:pt x="678344" y="405959"/>
                    </a:cubicBezTo>
                    <a:cubicBezTo>
                      <a:pt x="631913" y="418508"/>
                      <a:pt x="590501" y="432311"/>
                      <a:pt x="547835" y="444233"/>
                    </a:cubicBezTo>
                    <a:cubicBezTo>
                      <a:pt x="442424" y="473723"/>
                      <a:pt x="346424" y="527056"/>
                      <a:pt x="246032" y="568467"/>
                    </a:cubicBezTo>
                    <a:cubicBezTo>
                      <a:pt x="202111" y="586663"/>
                      <a:pt x="158818" y="604232"/>
                      <a:pt x="114896" y="623055"/>
                    </a:cubicBezTo>
                    <a:cubicBezTo>
                      <a:pt x="107367" y="626193"/>
                      <a:pt x="99837" y="629330"/>
                      <a:pt x="91681" y="627447"/>
                    </a:cubicBezTo>
                    <a:cubicBezTo>
                      <a:pt x="69720" y="607997"/>
                      <a:pt x="68465" y="580389"/>
                      <a:pt x="64073" y="554036"/>
                    </a:cubicBezTo>
                    <a:cubicBezTo>
                      <a:pt x="67838" y="545879"/>
                      <a:pt x="74739" y="542115"/>
                      <a:pt x="81642" y="538350"/>
                    </a:cubicBezTo>
                    <a:cubicBezTo>
                      <a:pt x="160072" y="499448"/>
                      <a:pt x="235366" y="455527"/>
                      <a:pt x="311287" y="412233"/>
                    </a:cubicBezTo>
                    <a:cubicBezTo>
                      <a:pt x="320072" y="407213"/>
                      <a:pt x="328856" y="404076"/>
                      <a:pt x="333875" y="401566"/>
                    </a:cubicBezTo>
                    <a:cubicBezTo>
                      <a:pt x="274895" y="414115"/>
                      <a:pt x="210268" y="419762"/>
                      <a:pt x="146269" y="431684"/>
                    </a:cubicBezTo>
                    <a:cubicBezTo>
                      <a:pt x="117406" y="436703"/>
                      <a:pt x="88543" y="442350"/>
                      <a:pt x="59681" y="447370"/>
                    </a:cubicBezTo>
                    <a:cubicBezTo>
                      <a:pt x="49014" y="449252"/>
                      <a:pt x="38975" y="453017"/>
                      <a:pt x="28309" y="448625"/>
                    </a:cubicBezTo>
                    <a:cubicBezTo>
                      <a:pt x="13877" y="424782"/>
                      <a:pt x="-1182" y="400939"/>
                      <a:pt x="73" y="371449"/>
                    </a:cubicBezTo>
                    <a:cubicBezTo>
                      <a:pt x="8230" y="363292"/>
                      <a:pt x="18897" y="362037"/>
                      <a:pt x="28936" y="359527"/>
                    </a:cubicBezTo>
                    <a:cubicBezTo>
                      <a:pt x="142504" y="328782"/>
                      <a:pt x="257327" y="303057"/>
                      <a:pt x="372150" y="277332"/>
                    </a:cubicBezTo>
                    <a:cubicBezTo>
                      <a:pt x="451208" y="259763"/>
                      <a:pt x="523992" y="222116"/>
                      <a:pt x="602423" y="195764"/>
                    </a:cubicBezTo>
                    <a:cubicBezTo>
                      <a:pt x="591129" y="180705"/>
                      <a:pt x="577952" y="174430"/>
                      <a:pt x="566031" y="167529"/>
                    </a:cubicBezTo>
                    <a:cubicBezTo>
                      <a:pt x="500149" y="129882"/>
                      <a:pt x="436149" y="89725"/>
                      <a:pt x="369012" y="55215"/>
                    </a:cubicBezTo>
                    <a:cubicBezTo>
                      <a:pt x="360856" y="50823"/>
                      <a:pt x="350189" y="47686"/>
                      <a:pt x="348307" y="36392"/>
                    </a:cubicBezTo>
                    <a:cubicBezTo>
                      <a:pt x="371522" y="16314"/>
                      <a:pt x="397248" y="2510"/>
                      <a:pt x="428620" y="0"/>
                    </a:cubicBezTo>
                    <a:cubicBezTo>
                      <a:pt x="510188" y="41412"/>
                      <a:pt x="590501" y="85333"/>
                      <a:pt x="669559" y="131764"/>
                    </a:cubicBezTo>
                    <a:cubicBezTo>
                      <a:pt x="699677" y="149960"/>
                      <a:pt x="724147" y="169411"/>
                      <a:pt x="731677" y="205803"/>
                    </a:cubicBezTo>
                    <a:cubicBezTo>
                      <a:pt x="732932" y="212077"/>
                      <a:pt x="732932" y="227764"/>
                      <a:pt x="746736" y="221489"/>
                    </a:cubicBezTo>
                    <a:cubicBezTo>
                      <a:pt x="758657" y="215842"/>
                      <a:pt x="779363" y="220862"/>
                      <a:pt x="779363" y="197646"/>
                    </a:cubicBezTo>
                    <a:cubicBezTo>
                      <a:pt x="779363" y="188234"/>
                      <a:pt x="780618" y="178195"/>
                      <a:pt x="783127" y="168783"/>
                    </a:cubicBezTo>
                    <a:cubicBezTo>
                      <a:pt x="802579" y="81568"/>
                      <a:pt x="880382" y="55215"/>
                      <a:pt x="945009" y="116078"/>
                    </a:cubicBezTo>
                    <a:cubicBezTo>
                      <a:pt x="995832" y="163764"/>
                      <a:pt x="1015283" y="224626"/>
                      <a:pt x="997715" y="293646"/>
                    </a:cubicBezTo>
                    <a:cubicBezTo>
                      <a:pt x="979519" y="363292"/>
                      <a:pt x="909245" y="387135"/>
                      <a:pt x="850892" y="345096"/>
                    </a:cubicBezTo>
                    <a:cubicBezTo>
                      <a:pt x="837088" y="335057"/>
                      <a:pt x="824539" y="323135"/>
                      <a:pt x="815128" y="309332"/>
                    </a:cubicBezTo>
                    <a:cubicBezTo>
                      <a:pt x="808853" y="299292"/>
                      <a:pt x="803206" y="298665"/>
                      <a:pt x="791284" y="301175"/>
                    </a:cubicBezTo>
                    <a:cubicBezTo>
                      <a:pt x="769951" y="306194"/>
                      <a:pt x="764932" y="315606"/>
                      <a:pt x="774971" y="333802"/>
                    </a:cubicBezTo>
                    <a:cubicBezTo>
                      <a:pt x="787520" y="356390"/>
                      <a:pt x="781245" y="376468"/>
                      <a:pt x="770578" y="398429"/>
                    </a:cubicBezTo>
                    <a:cubicBezTo>
                      <a:pt x="732304" y="476860"/>
                      <a:pt x="694657" y="557173"/>
                      <a:pt x="648227" y="633094"/>
                    </a:cubicBezTo>
                    <a:close/>
                  </a:path>
                </a:pathLst>
              </a:custGeom>
              <a:solidFill>
                <a:schemeClr val="accent2"/>
              </a:solidFill>
              <a:ln w="627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E819DF0-C565-4FEC-AD67-582C63E69C78}"/>
                  </a:ext>
                </a:extLst>
              </p:cNvPr>
              <p:cNvSpPr/>
              <p:nvPr/>
            </p:nvSpPr>
            <p:spPr>
              <a:xfrm>
                <a:off x="7293170" y="497540"/>
                <a:ext cx="734113" cy="928622"/>
              </a:xfrm>
              <a:custGeom>
                <a:avLst/>
                <a:gdLst>
                  <a:gd name="connsiteX0" fmla="*/ 102274 w 734113"/>
                  <a:gd name="connsiteY0" fmla="*/ 232181 h 928622"/>
                  <a:gd name="connsiteX1" fmla="*/ 375841 w 734113"/>
                  <a:gd name="connsiteY1" fmla="*/ 185123 h 928622"/>
                  <a:gd name="connsiteX2" fmla="*/ 466193 w 734113"/>
                  <a:gd name="connsiteY2" fmla="*/ 203946 h 928622"/>
                  <a:gd name="connsiteX3" fmla="*/ 487527 w 734113"/>
                  <a:gd name="connsiteY3" fmla="*/ 208966 h 928622"/>
                  <a:gd name="connsiteX4" fmla="*/ 498193 w 734113"/>
                  <a:gd name="connsiteY4" fmla="*/ 167554 h 928622"/>
                  <a:gd name="connsiteX5" fmla="*/ 478115 w 734113"/>
                  <a:gd name="connsiteY5" fmla="*/ 133045 h 928622"/>
                  <a:gd name="connsiteX6" fmla="*/ 565330 w 734113"/>
                  <a:gd name="connsiteY6" fmla="*/ 26 h 928622"/>
                  <a:gd name="connsiteX7" fmla="*/ 725957 w 734113"/>
                  <a:gd name="connsiteY7" fmla="*/ 101672 h 928622"/>
                  <a:gd name="connsiteX8" fmla="*/ 720310 w 734113"/>
                  <a:gd name="connsiteY8" fmla="*/ 202691 h 928622"/>
                  <a:gd name="connsiteX9" fmla="*/ 621801 w 734113"/>
                  <a:gd name="connsiteY9" fmla="*/ 238456 h 928622"/>
                  <a:gd name="connsiteX10" fmla="*/ 595448 w 734113"/>
                  <a:gd name="connsiteY10" fmla="*/ 233436 h 928622"/>
                  <a:gd name="connsiteX11" fmla="*/ 563448 w 734113"/>
                  <a:gd name="connsiteY11" fmla="*/ 255397 h 928622"/>
                  <a:gd name="connsiteX12" fmla="*/ 576624 w 734113"/>
                  <a:gd name="connsiteY12" fmla="*/ 274848 h 928622"/>
                  <a:gd name="connsiteX13" fmla="*/ 616781 w 734113"/>
                  <a:gd name="connsiteY13" fmla="*/ 330691 h 928622"/>
                  <a:gd name="connsiteX14" fmla="*/ 667604 w 734113"/>
                  <a:gd name="connsiteY14" fmla="*/ 589826 h 928622"/>
                  <a:gd name="connsiteX15" fmla="*/ 610506 w 734113"/>
                  <a:gd name="connsiteY15" fmla="*/ 653199 h 928622"/>
                  <a:gd name="connsiteX16" fmla="*/ 589801 w 734113"/>
                  <a:gd name="connsiteY16" fmla="*/ 565356 h 928622"/>
                  <a:gd name="connsiteX17" fmla="*/ 549016 w 734113"/>
                  <a:gd name="connsiteY17" fmla="*/ 394690 h 928622"/>
                  <a:gd name="connsiteX18" fmla="*/ 424782 w 734113"/>
                  <a:gd name="connsiteY18" fmla="*/ 579787 h 928622"/>
                  <a:gd name="connsiteX19" fmla="*/ 248469 w 734113"/>
                  <a:gd name="connsiteY19" fmla="*/ 909825 h 928622"/>
                  <a:gd name="connsiteX20" fmla="*/ 228391 w 734113"/>
                  <a:gd name="connsiteY20" fmla="*/ 934295 h 928622"/>
                  <a:gd name="connsiteX21" fmla="*/ 164391 w 734113"/>
                  <a:gd name="connsiteY21" fmla="*/ 891001 h 928622"/>
                  <a:gd name="connsiteX22" fmla="*/ 193881 w 734113"/>
                  <a:gd name="connsiteY22" fmla="*/ 811315 h 928622"/>
                  <a:gd name="connsiteX23" fmla="*/ 281724 w 734113"/>
                  <a:gd name="connsiteY23" fmla="*/ 599866 h 928622"/>
                  <a:gd name="connsiteX24" fmla="*/ 280469 w 734113"/>
                  <a:gd name="connsiteY24" fmla="*/ 599238 h 928622"/>
                  <a:gd name="connsiteX25" fmla="*/ 281096 w 734113"/>
                  <a:gd name="connsiteY25" fmla="*/ 601748 h 928622"/>
                  <a:gd name="connsiteX26" fmla="*/ 210195 w 734113"/>
                  <a:gd name="connsiteY26" fmla="*/ 681434 h 928622"/>
                  <a:gd name="connsiteX27" fmla="*/ 97254 w 734113"/>
                  <a:gd name="connsiteY27" fmla="*/ 806296 h 928622"/>
                  <a:gd name="connsiteX28" fmla="*/ 70901 w 734113"/>
                  <a:gd name="connsiteY28" fmla="*/ 828884 h 928622"/>
                  <a:gd name="connsiteX29" fmla="*/ 0 w 734113"/>
                  <a:gd name="connsiteY29" fmla="*/ 788727 h 928622"/>
                  <a:gd name="connsiteX30" fmla="*/ 16941 w 734113"/>
                  <a:gd name="connsiteY30" fmla="*/ 759237 h 928622"/>
                  <a:gd name="connsiteX31" fmla="*/ 236548 w 734113"/>
                  <a:gd name="connsiteY31" fmla="*/ 476886 h 928622"/>
                  <a:gd name="connsiteX32" fmla="*/ 356390 w 734113"/>
                  <a:gd name="connsiteY32" fmla="*/ 281122 h 928622"/>
                  <a:gd name="connsiteX33" fmla="*/ 354508 w 734113"/>
                  <a:gd name="connsiteY33" fmla="*/ 274220 h 928622"/>
                  <a:gd name="connsiteX34" fmla="*/ 232156 w 734113"/>
                  <a:gd name="connsiteY34" fmla="*/ 289279 h 928622"/>
                  <a:gd name="connsiteX35" fmla="*/ 84705 w 734113"/>
                  <a:gd name="connsiteY35" fmla="*/ 313750 h 928622"/>
                  <a:gd name="connsiteX36" fmla="*/ 66510 w 734113"/>
                  <a:gd name="connsiteY36" fmla="*/ 313122 h 928622"/>
                  <a:gd name="connsiteX37" fmla="*/ 102274 w 734113"/>
                  <a:gd name="connsiteY37" fmla="*/ 232181 h 9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13" h="928622">
                    <a:moveTo>
                      <a:pt x="102274" y="232181"/>
                    </a:moveTo>
                    <a:cubicBezTo>
                      <a:pt x="192626" y="213985"/>
                      <a:pt x="284234" y="197672"/>
                      <a:pt x="375841" y="185123"/>
                    </a:cubicBezTo>
                    <a:cubicBezTo>
                      <a:pt x="409723" y="180731"/>
                      <a:pt x="438586" y="183240"/>
                      <a:pt x="466193" y="203946"/>
                    </a:cubicBezTo>
                    <a:cubicBezTo>
                      <a:pt x="471841" y="208338"/>
                      <a:pt x="480625" y="221515"/>
                      <a:pt x="487527" y="208966"/>
                    </a:cubicBezTo>
                    <a:cubicBezTo>
                      <a:pt x="494428" y="197044"/>
                      <a:pt x="513880" y="187005"/>
                      <a:pt x="498193" y="167554"/>
                    </a:cubicBezTo>
                    <a:cubicBezTo>
                      <a:pt x="490037" y="157515"/>
                      <a:pt x="483135" y="145594"/>
                      <a:pt x="478115" y="133045"/>
                    </a:cubicBezTo>
                    <a:cubicBezTo>
                      <a:pt x="449253" y="63398"/>
                      <a:pt x="490037" y="1908"/>
                      <a:pt x="565330" y="26"/>
                    </a:cubicBezTo>
                    <a:cubicBezTo>
                      <a:pt x="629330" y="-1229"/>
                      <a:pt x="700232" y="43320"/>
                      <a:pt x="725957" y="101672"/>
                    </a:cubicBezTo>
                    <a:cubicBezTo>
                      <a:pt x="741643" y="136182"/>
                      <a:pt x="744780" y="171319"/>
                      <a:pt x="720310" y="202691"/>
                    </a:cubicBezTo>
                    <a:cubicBezTo>
                      <a:pt x="695839" y="234691"/>
                      <a:pt x="660075" y="241593"/>
                      <a:pt x="621801" y="238456"/>
                    </a:cubicBezTo>
                    <a:cubicBezTo>
                      <a:pt x="613016" y="237828"/>
                      <a:pt x="603604" y="237201"/>
                      <a:pt x="595448" y="233436"/>
                    </a:cubicBezTo>
                    <a:cubicBezTo>
                      <a:pt x="572232" y="222770"/>
                      <a:pt x="570977" y="244730"/>
                      <a:pt x="563448" y="255397"/>
                    </a:cubicBezTo>
                    <a:cubicBezTo>
                      <a:pt x="553409" y="269201"/>
                      <a:pt x="570350" y="271083"/>
                      <a:pt x="576624" y="274848"/>
                    </a:cubicBezTo>
                    <a:cubicBezTo>
                      <a:pt x="599212" y="287397"/>
                      <a:pt x="611134" y="304965"/>
                      <a:pt x="616781" y="330691"/>
                    </a:cubicBezTo>
                    <a:cubicBezTo>
                      <a:pt x="635604" y="416651"/>
                      <a:pt x="655683" y="502611"/>
                      <a:pt x="667604" y="589826"/>
                    </a:cubicBezTo>
                    <a:cubicBezTo>
                      <a:pt x="656310" y="617434"/>
                      <a:pt x="644389" y="645042"/>
                      <a:pt x="610506" y="653199"/>
                    </a:cubicBezTo>
                    <a:cubicBezTo>
                      <a:pt x="597330" y="625591"/>
                      <a:pt x="596075" y="594846"/>
                      <a:pt x="589801" y="565356"/>
                    </a:cubicBezTo>
                    <a:cubicBezTo>
                      <a:pt x="577252" y="510141"/>
                      <a:pt x="566585" y="454298"/>
                      <a:pt x="549016" y="394690"/>
                    </a:cubicBezTo>
                    <a:cubicBezTo>
                      <a:pt x="505723" y="458690"/>
                      <a:pt x="459919" y="515788"/>
                      <a:pt x="424782" y="579787"/>
                    </a:cubicBezTo>
                    <a:cubicBezTo>
                      <a:pt x="365174" y="688963"/>
                      <a:pt x="308704" y="800649"/>
                      <a:pt x="248469" y="909825"/>
                    </a:cubicBezTo>
                    <a:cubicBezTo>
                      <a:pt x="243450" y="919236"/>
                      <a:pt x="239058" y="929275"/>
                      <a:pt x="228391" y="934295"/>
                    </a:cubicBezTo>
                    <a:cubicBezTo>
                      <a:pt x="199528" y="930530"/>
                      <a:pt x="180077" y="912962"/>
                      <a:pt x="164391" y="891001"/>
                    </a:cubicBezTo>
                    <a:cubicBezTo>
                      <a:pt x="166274" y="861511"/>
                      <a:pt x="182587" y="837668"/>
                      <a:pt x="193881" y="811315"/>
                    </a:cubicBezTo>
                    <a:cubicBezTo>
                      <a:pt x="223999" y="741041"/>
                      <a:pt x="249097" y="668885"/>
                      <a:pt x="281724" y="599866"/>
                    </a:cubicBezTo>
                    <a:cubicBezTo>
                      <a:pt x="282979" y="596728"/>
                      <a:pt x="276705" y="599238"/>
                      <a:pt x="280469" y="599238"/>
                    </a:cubicBezTo>
                    <a:cubicBezTo>
                      <a:pt x="281724" y="599238"/>
                      <a:pt x="282351" y="599866"/>
                      <a:pt x="281096" y="601748"/>
                    </a:cubicBezTo>
                    <a:cubicBezTo>
                      <a:pt x="261646" y="631865"/>
                      <a:pt x="234038" y="655081"/>
                      <a:pt x="210195" y="681434"/>
                    </a:cubicBezTo>
                    <a:cubicBezTo>
                      <a:pt x="172548" y="722845"/>
                      <a:pt x="133646" y="763002"/>
                      <a:pt x="97254" y="806296"/>
                    </a:cubicBezTo>
                    <a:cubicBezTo>
                      <a:pt x="89725" y="815080"/>
                      <a:pt x="82196" y="823864"/>
                      <a:pt x="70901" y="828884"/>
                    </a:cubicBezTo>
                    <a:cubicBezTo>
                      <a:pt x="40784" y="827002"/>
                      <a:pt x="16941" y="814453"/>
                      <a:pt x="0" y="788727"/>
                    </a:cubicBezTo>
                    <a:cubicBezTo>
                      <a:pt x="1255" y="776178"/>
                      <a:pt x="10039" y="768021"/>
                      <a:pt x="16941" y="759237"/>
                    </a:cubicBezTo>
                    <a:cubicBezTo>
                      <a:pt x="87215" y="662610"/>
                      <a:pt x="163136" y="571003"/>
                      <a:pt x="236548" y="476886"/>
                    </a:cubicBezTo>
                    <a:cubicBezTo>
                      <a:pt x="283606" y="416651"/>
                      <a:pt x="316861" y="347004"/>
                      <a:pt x="356390" y="281122"/>
                    </a:cubicBezTo>
                    <a:cubicBezTo>
                      <a:pt x="357018" y="279867"/>
                      <a:pt x="357018" y="277985"/>
                      <a:pt x="354508" y="274220"/>
                    </a:cubicBezTo>
                    <a:cubicBezTo>
                      <a:pt x="313724" y="276103"/>
                      <a:pt x="272940" y="283632"/>
                      <a:pt x="232156" y="289279"/>
                    </a:cubicBezTo>
                    <a:cubicBezTo>
                      <a:pt x="182587" y="296181"/>
                      <a:pt x="133646" y="302456"/>
                      <a:pt x="84705" y="313750"/>
                    </a:cubicBezTo>
                    <a:cubicBezTo>
                      <a:pt x="78431" y="315004"/>
                      <a:pt x="72156" y="316259"/>
                      <a:pt x="66510" y="313122"/>
                    </a:cubicBezTo>
                    <a:cubicBezTo>
                      <a:pt x="63372" y="279240"/>
                      <a:pt x="81568" y="255397"/>
                      <a:pt x="102274" y="232181"/>
                    </a:cubicBezTo>
                    <a:close/>
                  </a:path>
                </a:pathLst>
              </a:custGeom>
              <a:solidFill>
                <a:schemeClr val="accent3"/>
              </a:solidFill>
              <a:ln w="627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206606D-4235-4958-BADB-42AD024386E0}"/>
                  </a:ext>
                </a:extLst>
              </p:cNvPr>
              <p:cNvSpPr/>
              <p:nvPr/>
            </p:nvSpPr>
            <p:spPr>
              <a:xfrm>
                <a:off x="7739285" y="963493"/>
                <a:ext cx="859603" cy="834505"/>
              </a:xfrm>
              <a:custGeom>
                <a:avLst/>
                <a:gdLst>
                  <a:gd name="connsiteX0" fmla="*/ 166901 w 859602"/>
                  <a:gd name="connsiteY0" fmla="*/ 190382 h 834505"/>
                  <a:gd name="connsiteX1" fmla="*/ 220861 w 859602"/>
                  <a:gd name="connsiteY1" fmla="*/ 124500 h 834505"/>
                  <a:gd name="connsiteX2" fmla="*/ 514507 w 859602"/>
                  <a:gd name="connsiteY2" fmla="*/ 140187 h 834505"/>
                  <a:gd name="connsiteX3" fmla="*/ 584153 w 859602"/>
                  <a:gd name="connsiteY3" fmla="*/ 179088 h 834505"/>
                  <a:gd name="connsiteX4" fmla="*/ 604859 w 859602"/>
                  <a:gd name="connsiteY4" fmla="*/ 185990 h 834505"/>
                  <a:gd name="connsiteX5" fmla="*/ 623055 w 859602"/>
                  <a:gd name="connsiteY5" fmla="*/ 152108 h 834505"/>
                  <a:gd name="connsiteX6" fmla="*/ 609251 w 859602"/>
                  <a:gd name="connsiteY6" fmla="*/ 98148 h 834505"/>
                  <a:gd name="connsiteX7" fmla="*/ 710270 w 859602"/>
                  <a:gd name="connsiteY7" fmla="*/ 266 h 834505"/>
                  <a:gd name="connsiteX8" fmla="*/ 862113 w 859602"/>
                  <a:gd name="connsiteY8" fmla="*/ 153363 h 834505"/>
                  <a:gd name="connsiteX9" fmla="*/ 742270 w 859602"/>
                  <a:gd name="connsiteY9" fmla="*/ 250617 h 834505"/>
                  <a:gd name="connsiteX10" fmla="*/ 702741 w 859602"/>
                  <a:gd name="connsiteY10" fmla="*/ 235559 h 834505"/>
                  <a:gd name="connsiteX11" fmla="*/ 681408 w 859602"/>
                  <a:gd name="connsiteY11" fmla="*/ 236814 h 834505"/>
                  <a:gd name="connsiteX12" fmla="*/ 678271 w 859602"/>
                  <a:gd name="connsiteY12" fmla="*/ 275088 h 834505"/>
                  <a:gd name="connsiteX13" fmla="*/ 702113 w 859602"/>
                  <a:gd name="connsiteY13" fmla="*/ 332813 h 834505"/>
                  <a:gd name="connsiteX14" fmla="*/ 695839 w 859602"/>
                  <a:gd name="connsiteY14" fmla="*/ 600106 h 834505"/>
                  <a:gd name="connsiteX15" fmla="*/ 637486 w 859602"/>
                  <a:gd name="connsiteY15" fmla="*/ 651556 h 834505"/>
                  <a:gd name="connsiteX16" fmla="*/ 625565 w 859602"/>
                  <a:gd name="connsiteY16" fmla="*/ 649674 h 834505"/>
                  <a:gd name="connsiteX17" fmla="*/ 625565 w 859602"/>
                  <a:gd name="connsiteY17" fmla="*/ 417518 h 834505"/>
                  <a:gd name="connsiteX18" fmla="*/ 621800 w 859602"/>
                  <a:gd name="connsiteY18" fmla="*/ 386773 h 834505"/>
                  <a:gd name="connsiteX19" fmla="*/ 582898 w 859602"/>
                  <a:gd name="connsiteY19" fmla="*/ 418773 h 834505"/>
                  <a:gd name="connsiteX20" fmla="*/ 360155 w 859602"/>
                  <a:gd name="connsiteY20" fmla="*/ 653439 h 834505"/>
                  <a:gd name="connsiteX21" fmla="*/ 208312 w 859602"/>
                  <a:gd name="connsiteY21" fmla="*/ 825987 h 834505"/>
                  <a:gd name="connsiteX22" fmla="*/ 195763 w 859602"/>
                  <a:gd name="connsiteY22" fmla="*/ 836026 h 834505"/>
                  <a:gd name="connsiteX23" fmla="*/ 137411 w 859602"/>
                  <a:gd name="connsiteY23" fmla="*/ 780810 h 834505"/>
                  <a:gd name="connsiteX24" fmla="*/ 141803 w 859602"/>
                  <a:gd name="connsiteY24" fmla="*/ 768261 h 834505"/>
                  <a:gd name="connsiteX25" fmla="*/ 314351 w 859602"/>
                  <a:gd name="connsiteY25" fmla="*/ 526067 h 834505"/>
                  <a:gd name="connsiteX26" fmla="*/ 314351 w 859602"/>
                  <a:gd name="connsiteY26" fmla="*/ 527322 h 834505"/>
                  <a:gd name="connsiteX27" fmla="*/ 65254 w 859602"/>
                  <a:gd name="connsiteY27" fmla="*/ 701125 h 834505"/>
                  <a:gd name="connsiteX28" fmla="*/ 60235 w 859602"/>
                  <a:gd name="connsiteY28" fmla="*/ 702380 h 834505"/>
                  <a:gd name="connsiteX29" fmla="*/ 0 w 859602"/>
                  <a:gd name="connsiteY29" fmla="*/ 644027 h 834505"/>
                  <a:gd name="connsiteX30" fmla="*/ 87215 w 859602"/>
                  <a:gd name="connsiteY30" fmla="*/ 566223 h 834505"/>
                  <a:gd name="connsiteX31" fmla="*/ 295528 w 859602"/>
                  <a:gd name="connsiteY31" fmla="*/ 399322 h 834505"/>
                  <a:gd name="connsiteX32" fmla="*/ 454899 w 859602"/>
                  <a:gd name="connsiteY32" fmla="*/ 238068 h 834505"/>
                  <a:gd name="connsiteX33" fmla="*/ 459919 w 859602"/>
                  <a:gd name="connsiteY33" fmla="*/ 224265 h 834505"/>
                  <a:gd name="connsiteX34" fmla="*/ 445488 w 859602"/>
                  <a:gd name="connsiteY34" fmla="*/ 219245 h 834505"/>
                  <a:gd name="connsiteX35" fmla="*/ 328782 w 859602"/>
                  <a:gd name="connsiteY35" fmla="*/ 209206 h 834505"/>
                  <a:gd name="connsiteX36" fmla="*/ 195763 w 859602"/>
                  <a:gd name="connsiteY36" fmla="*/ 202304 h 834505"/>
                  <a:gd name="connsiteX37" fmla="*/ 166901 w 859602"/>
                  <a:gd name="connsiteY37" fmla="*/ 190382 h 83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59602" h="834505">
                    <a:moveTo>
                      <a:pt x="166901" y="190382"/>
                    </a:moveTo>
                    <a:cubicBezTo>
                      <a:pt x="185097" y="168422"/>
                      <a:pt x="203293" y="146461"/>
                      <a:pt x="220861" y="124500"/>
                    </a:cubicBezTo>
                    <a:cubicBezTo>
                      <a:pt x="318743" y="125128"/>
                      <a:pt x="416625" y="132657"/>
                      <a:pt x="514507" y="140187"/>
                    </a:cubicBezTo>
                    <a:cubicBezTo>
                      <a:pt x="545252" y="142696"/>
                      <a:pt x="564703" y="159637"/>
                      <a:pt x="584153" y="179088"/>
                    </a:cubicBezTo>
                    <a:cubicBezTo>
                      <a:pt x="589173" y="184108"/>
                      <a:pt x="595447" y="197284"/>
                      <a:pt x="604859" y="185990"/>
                    </a:cubicBezTo>
                    <a:cubicBezTo>
                      <a:pt x="613016" y="176579"/>
                      <a:pt x="632467" y="172186"/>
                      <a:pt x="623055" y="152108"/>
                    </a:cubicBezTo>
                    <a:cubicBezTo>
                      <a:pt x="615526" y="135167"/>
                      <a:pt x="609251" y="117599"/>
                      <a:pt x="609251" y="98148"/>
                    </a:cubicBezTo>
                    <a:cubicBezTo>
                      <a:pt x="607369" y="32893"/>
                      <a:pt x="645016" y="-3499"/>
                      <a:pt x="710270" y="266"/>
                    </a:cubicBezTo>
                    <a:cubicBezTo>
                      <a:pt x="783054" y="4658"/>
                      <a:pt x="858348" y="80579"/>
                      <a:pt x="862113" y="153363"/>
                    </a:cubicBezTo>
                    <a:cubicBezTo>
                      <a:pt x="865877" y="224892"/>
                      <a:pt x="811917" y="268186"/>
                      <a:pt x="742270" y="250617"/>
                    </a:cubicBezTo>
                    <a:cubicBezTo>
                      <a:pt x="728466" y="246853"/>
                      <a:pt x="715290" y="241833"/>
                      <a:pt x="702741" y="235559"/>
                    </a:cubicBezTo>
                    <a:cubicBezTo>
                      <a:pt x="694584" y="231166"/>
                      <a:pt x="689564" y="230539"/>
                      <a:pt x="681408" y="236814"/>
                    </a:cubicBezTo>
                    <a:cubicBezTo>
                      <a:pt x="666349" y="249362"/>
                      <a:pt x="657565" y="260029"/>
                      <a:pt x="678271" y="275088"/>
                    </a:cubicBezTo>
                    <a:cubicBezTo>
                      <a:pt x="697721" y="289519"/>
                      <a:pt x="702741" y="308343"/>
                      <a:pt x="702113" y="332813"/>
                    </a:cubicBezTo>
                    <a:cubicBezTo>
                      <a:pt x="700858" y="421911"/>
                      <a:pt x="703368" y="511008"/>
                      <a:pt x="695839" y="600106"/>
                    </a:cubicBezTo>
                    <a:cubicBezTo>
                      <a:pt x="682035" y="623321"/>
                      <a:pt x="657565" y="635243"/>
                      <a:pt x="637486" y="651556"/>
                    </a:cubicBezTo>
                    <a:cubicBezTo>
                      <a:pt x="633722" y="654066"/>
                      <a:pt x="628702" y="652811"/>
                      <a:pt x="625565" y="649674"/>
                    </a:cubicBezTo>
                    <a:cubicBezTo>
                      <a:pt x="625565" y="572498"/>
                      <a:pt x="625565" y="494694"/>
                      <a:pt x="625565" y="417518"/>
                    </a:cubicBezTo>
                    <a:cubicBezTo>
                      <a:pt x="625565" y="408107"/>
                      <a:pt x="628075" y="398068"/>
                      <a:pt x="621800" y="386773"/>
                    </a:cubicBezTo>
                    <a:cubicBezTo>
                      <a:pt x="607996" y="396813"/>
                      <a:pt x="594820" y="407479"/>
                      <a:pt x="582898" y="418773"/>
                    </a:cubicBezTo>
                    <a:cubicBezTo>
                      <a:pt x="502585" y="490930"/>
                      <a:pt x="428547" y="569361"/>
                      <a:pt x="360155" y="653439"/>
                    </a:cubicBezTo>
                    <a:cubicBezTo>
                      <a:pt x="311841" y="713046"/>
                      <a:pt x="260391" y="770144"/>
                      <a:pt x="208312" y="825987"/>
                    </a:cubicBezTo>
                    <a:cubicBezTo>
                      <a:pt x="204548" y="829751"/>
                      <a:pt x="200783" y="834143"/>
                      <a:pt x="195763" y="836026"/>
                    </a:cubicBezTo>
                    <a:cubicBezTo>
                      <a:pt x="163136" y="831634"/>
                      <a:pt x="148077" y="808418"/>
                      <a:pt x="137411" y="780810"/>
                    </a:cubicBezTo>
                    <a:cubicBezTo>
                      <a:pt x="138038" y="776418"/>
                      <a:pt x="139293" y="772026"/>
                      <a:pt x="141803" y="768261"/>
                    </a:cubicBezTo>
                    <a:cubicBezTo>
                      <a:pt x="201410" y="687948"/>
                      <a:pt x="257881" y="604498"/>
                      <a:pt x="314351" y="526067"/>
                    </a:cubicBezTo>
                    <a:cubicBezTo>
                      <a:pt x="316861" y="524812"/>
                      <a:pt x="315606" y="526067"/>
                      <a:pt x="314351" y="527322"/>
                    </a:cubicBezTo>
                    <a:cubicBezTo>
                      <a:pt x="231528" y="585674"/>
                      <a:pt x="148077" y="642772"/>
                      <a:pt x="65254" y="701125"/>
                    </a:cubicBezTo>
                    <a:cubicBezTo>
                      <a:pt x="63999" y="702380"/>
                      <a:pt x="62117" y="701752"/>
                      <a:pt x="60235" y="702380"/>
                    </a:cubicBezTo>
                    <a:cubicBezTo>
                      <a:pt x="36392" y="687321"/>
                      <a:pt x="8784" y="675399"/>
                      <a:pt x="0" y="644027"/>
                    </a:cubicBezTo>
                    <a:cubicBezTo>
                      <a:pt x="24470" y="612655"/>
                      <a:pt x="57725" y="591321"/>
                      <a:pt x="87215" y="566223"/>
                    </a:cubicBezTo>
                    <a:cubicBezTo>
                      <a:pt x="154979" y="508498"/>
                      <a:pt x="225253" y="453910"/>
                      <a:pt x="295528" y="399322"/>
                    </a:cubicBezTo>
                    <a:cubicBezTo>
                      <a:pt x="355135" y="352264"/>
                      <a:pt x="400311" y="290147"/>
                      <a:pt x="454899" y="238068"/>
                    </a:cubicBezTo>
                    <a:cubicBezTo>
                      <a:pt x="458664" y="234304"/>
                      <a:pt x="463683" y="230539"/>
                      <a:pt x="459919" y="224265"/>
                    </a:cubicBezTo>
                    <a:cubicBezTo>
                      <a:pt x="456782" y="219245"/>
                      <a:pt x="450507" y="219245"/>
                      <a:pt x="445488" y="219245"/>
                    </a:cubicBezTo>
                    <a:cubicBezTo>
                      <a:pt x="406586" y="216108"/>
                      <a:pt x="367684" y="210461"/>
                      <a:pt x="328782" y="209206"/>
                    </a:cubicBezTo>
                    <a:cubicBezTo>
                      <a:pt x="284234" y="207951"/>
                      <a:pt x="240312" y="200422"/>
                      <a:pt x="195763" y="202304"/>
                    </a:cubicBezTo>
                    <a:cubicBezTo>
                      <a:pt x="185097" y="200422"/>
                      <a:pt x="172548" y="203559"/>
                      <a:pt x="166901" y="190382"/>
                    </a:cubicBezTo>
                    <a:close/>
                  </a:path>
                </a:pathLst>
              </a:custGeom>
              <a:solidFill>
                <a:schemeClr val="accent4"/>
              </a:solidFill>
              <a:ln w="627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77485A6-6D52-4FC7-AE53-2D8DCBE94AA5}"/>
                  </a:ext>
                </a:extLst>
              </p:cNvPr>
              <p:cNvSpPr/>
              <p:nvPr/>
            </p:nvSpPr>
            <p:spPr>
              <a:xfrm>
                <a:off x="6740815" y="175711"/>
                <a:ext cx="652545" cy="985092"/>
              </a:xfrm>
              <a:custGeom>
                <a:avLst/>
                <a:gdLst>
                  <a:gd name="connsiteX0" fmla="*/ 654629 w 652545"/>
                  <a:gd name="connsiteY0" fmla="*/ 554011 h 985092"/>
                  <a:gd name="connsiteX1" fmla="*/ 616982 w 652545"/>
                  <a:gd name="connsiteY1" fmla="*/ 631814 h 985092"/>
                  <a:gd name="connsiteX2" fmla="*/ 604433 w 652545"/>
                  <a:gd name="connsiteY2" fmla="*/ 620520 h 985092"/>
                  <a:gd name="connsiteX3" fmla="*/ 495257 w 652545"/>
                  <a:gd name="connsiteY3" fmla="*/ 390874 h 985092"/>
                  <a:gd name="connsiteX4" fmla="*/ 495885 w 652545"/>
                  <a:gd name="connsiteY4" fmla="*/ 382718 h 985092"/>
                  <a:gd name="connsiteX5" fmla="*/ 456983 w 652545"/>
                  <a:gd name="connsiteY5" fmla="*/ 481854 h 985092"/>
                  <a:gd name="connsiteX6" fmla="*/ 371650 w 652545"/>
                  <a:gd name="connsiteY6" fmla="*/ 757304 h 985092"/>
                  <a:gd name="connsiteX7" fmla="*/ 315180 w 652545"/>
                  <a:gd name="connsiteY7" fmla="*/ 960597 h 985092"/>
                  <a:gd name="connsiteX8" fmla="*/ 305768 w 652545"/>
                  <a:gd name="connsiteY8" fmla="*/ 982557 h 985092"/>
                  <a:gd name="connsiteX9" fmla="*/ 229220 w 652545"/>
                  <a:gd name="connsiteY9" fmla="*/ 960597 h 985092"/>
                  <a:gd name="connsiteX10" fmla="*/ 229220 w 652545"/>
                  <a:gd name="connsiteY10" fmla="*/ 931734 h 985092"/>
                  <a:gd name="connsiteX11" fmla="*/ 274396 w 652545"/>
                  <a:gd name="connsiteY11" fmla="*/ 671343 h 985092"/>
                  <a:gd name="connsiteX12" fmla="*/ 280670 w 652545"/>
                  <a:gd name="connsiteY12" fmla="*/ 650010 h 985092"/>
                  <a:gd name="connsiteX13" fmla="*/ 146396 w 652545"/>
                  <a:gd name="connsiteY13" fmla="*/ 890950 h 985092"/>
                  <a:gd name="connsiteX14" fmla="*/ 121299 w 652545"/>
                  <a:gd name="connsiteY14" fmla="*/ 924205 h 985092"/>
                  <a:gd name="connsiteX15" fmla="*/ 47888 w 652545"/>
                  <a:gd name="connsiteY15" fmla="*/ 896597 h 985092"/>
                  <a:gd name="connsiteX16" fmla="*/ 54789 w 652545"/>
                  <a:gd name="connsiteY16" fmla="*/ 866480 h 985092"/>
                  <a:gd name="connsiteX17" fmla="*/ 211651 w 652545"/>
                  <a:gd name="connsiteY17" fmla="*/ 529540 h 985092"/>
                  <a:gd name="connsiteX18" fmla="*/ 283808 w 652545"/>
                  <a:gd name="connsiteY18" fmla="*/ 316208 h 985092"/>
                  <a:gd name="connsiteX19" fmla="*/ 227965 w 652545"/>
                  <a:gd name="connsiteY19" fmla="*/ 332522 h 985092"/>
                  <a:gd name="connsiteX20" fmla="*/ 24672 w 652545"/>
                  <a:gd name="connsiteY20" fmla="*/ 414717 h 985092"/>
                  <a:gd name="connsiteX21" fmla="*/ 201 w 652545"/>
                  <a:gd name="connsiteY21" fmla="*/ 416600 h 985092"/>
                  <a:gd name="connsiteX22" fmla="*/ 19652 w 652545"/>
                  <a:gd name="connsiteY22" fmla="*/ 333777 h 985092"/>
                  <a:gd name="connsiteX23" fmla="*/ 283180 w 652545"/>
                  <a:gd name="connsiteY23" fmla="*/ 223973 h 985092"/>
                  <a:gd name="connsiteX24" fmla="*/ 369140 w 652545"/>
                  <a:gd name="connsiteY24" fmla="*/ 223973 h 985092"/>
                  <a:gd name="connsiteX25" fmla="*/ 392984 w 652545"/>
                  <a:gd name="connsiteY25" fmla="*/ 222718 h 985092"/>
                  <a:gd name="connsiteX26" fmla="*/ 392356 w 652545"/>
                  <a:gd name="connsiteY26" fmla="*/ 180679 h 985092"/>
                  <a:gd name="connsiteX27" fmla="*/ 371650 w 652545"/>
                  <a:gd name="connsiteY27" fmla="*/ 159974 h 985092"/>
                  <a:gd name="connsiteX28" fmla="*/ 430630 w 652545"/>
                  <a:gd name="connsiteY28" fmla="*/ 2484 h 985092"/>
                  <a:gd name="connsiteX29" fmla="*/ 581845 w 652545"/>
                  <a:gd name="connsiteY29" fmla="*/ 47033 h 985092"/>
                  <a:gd name="connsiteX30" fmla="*/ 620119 w 652545"/>
                  <a:gd name="connsiteY30" fmla="*/ 161229 h 985092"/>
                  <a:gd name="connsiteX31" fmla="*/ 512199 w 652545"/>
                  <a:gd name="connsiteY31" fmla="*/ 225228 h 985092"/>
                  <a:gd name="connsiteX32" fmla="*/ 485218 w 652545"/>
                  <a:gd name="connsiteY32" fmla="*/ 228993 h 985092"/>
                  <a:gd name="connsiteX33" fmla="*/ 496512 w 652545"/>
                  <a:gd name="connsiteY33" fmla="*/ 269150 h 985092"/>
                  <a:gd name="connsiteX34" fmla="*/ 544826 w 652545"/>
                  <a:gd name="connsiteY34" fmla="*/ 313698 h 985092"/>
                  <a:gd name="connsiteX35" fmla="*/ 654629 w 652545"/>
                  <a:gd name="connsiteY35" fmla="*/ 554011 h 98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52545" h="985092">
                    <a:moveTo>
                      <a:pt x="654629" y="554011"/>
                    </a:moveTo>
                    <a:cubicBezTo>
                      <a:pt x="642080" y="579736"/>
                      <a:pt x="629531" y="606089"/>
                      <a:pt x="616982" y="631814"/>
                    </a:cubicBezTo>
                    <a:cubicBezTo>
                      <a:pt x="608825" y="633069"/>
                      <a:pt x="606943" y="625540"/>
                      <a:pt x="604433" y="620520"/>
                    </a:cubicBezTo>
                    <a:cubicBezTo>
                      <a:pt x="568669" y="543344"/>
                      <a:pt x="534159" y="466795"/>
                      <a:pt x="495257" y="390874"/>
                    </a:cubicBezTo>
                    <a:cubicBezTo>
                      <a:pt x="494630" y="388992"/>
                      <a:pt x="494630" y="387110"/>
                      <a:pt x="495885" y="382718"/>
                    </a:cubicBezTo>
                    <a:cubicBezTo>
                      <a:pt x="483963" y="418482"/>
                      <a:pt x="471415" y="450482"/>
                      <a:pt x="456983" y="481854"/>
                    </a:cubicBezTo>
                    <a:cubicBezTo>
                      <a:pt x="416827" y="570324"/>
                      <a:pt x="395493" y="664441"/>
                      <a:pt x="371650" y="757304"/>
                    </a:cubicBezTo>
                    <a:cubicBezTo>
                      <a:pt x="354082" y="825695"/>
                      <a:pt x="334003" y="892832"/>
                      <a:pt x="315180" y="960597"/>
                    </a:cubicBezTo>
                    <a:cubicBezTo>
                      <a:pt x="313298" y="968126"/>
                      <a:pt x="310788" y="976283"/>
                      <a:pt x="305768" y="982557"/>
                    </a:cubicBezTo>
                    <a:cubicBezTo>
                      <a:pt x="285063" y="992596"/>
                      <a:pt x="251180" y="982557"/>
                      <a:pt x="229220" y="960597"/>
                    </a:cubicBezTo>
                    <a:cubicBezTo>
                      <a:pt x="225455" y="951185"/>
                      <a:pt x="226710" y="941146"/>
                      <a:pt x="229220" y="931734"/>
                    </a:cubicBezTo>
                    <a:cubicBezTo>
                      <a:pt x="246788" y="845146"/>
                      <a:pt x="259965" y="758559"/>
                      <a:pt x="274396" y="671343"/>
                    </a:cubicBezTo>
                    <a:cubicBezTo>
                      <a:pt x="275651" y="663187"/>
                      <a:pt x="275651" y="654402"/>
                      <a:pt x="280670" y="650010"/>
                    </a:cubicBezTo>
                    <a:cubicBezTo>
                      <a:pt x="238631" y="730323"/>
                      <a:pt x="188435" y="808127"/>
                      <a:pt x="146396" y="890950"/>
                    </a:cubicBezTo>
                    <a:cubicBezTo>
                      <a:pt x="140122" y="903499"/>
                      <a:pt x="135102" y="917303"/>
                      <a:pt x="121299" y="924205"/>
                    </a:cubicBezTo>
                    <a:cubicBezTo>
                      <a:pt x="93691" y="922950"/>
                      <a:pt x="67966" y="917930"/>
                      <a:pt x="47888" y="896597"/>
                    </a:cubicBezTo>
                    <a:cubicBezTo>
                      <a:pt x="44750" y="885303"/>
                      <a:pt x="51025" y="875891"/>
                      <a:pt x="54789" y="866480"/>
                    </a:cubicBezTo>
                    <a:cubicBezTo>
                      <a:pt x="104358" y="752912"/>
                      <a:pt x="158318" y="641226"/>
                      <a:pt x="211651" y="529540"/>
                    </a:cubicBezTo>
                    <a:cubicBezTo>
                      <a:pt x="243651" y="463031"/>
                      <a:pt x="257455" y="389619"/>
                      <a:pt x="283808" y="316208"/>
                    </a:cubicBezTo>
                    <a:cubicBezTo>
                      <a:pt x="260592" y="318718"/>
                      <a:pt x="244278" y="326247"/>
                      <a:pt x="227965" y="332522"/>
                    </a:cubicBezTo>
                    <a:cubicBezTo>
                      <a:pt x="160200" y="358875"/>
                      <a:pt x="91181" y="384600"/>
                      <a:pt x="24672" y="414717"/>
                    </a:cubicBezTo>
                    <a:cubicBezTo>
                      <a:pt x="17142" y="418482"/>
                      <a:pt x="8986" y="424756"/>
                      <a:pt x="201" y="416600"/>
                    </a:cubicBezTo>
                    <a:cubicBezTo>
                      <a:pt x="-1054" y="387110"/>
                      <a:pt x="3339" y="358875"/>
                      <a:pt x="19652" y="333777"/>
                    </a:cubicBezTo>
                    <a:cubicBezTo>
                      <a:pt x="106240" y="293620"/>
                      <a:pt x="193455" y="257228"/>
                      <a:pt x="283180" y="223973"/>
                    </a:cubicBezTo>
                    <a:cubicBezTo>
                      <a:pt x="313298" y="212679"/>
                      <a:pt x="340278" y="209542"/>
                      <a:pt x="369140" y="223973"/>
                    </a:cubicBezTo>
                    <a:cubicBezTo>
                      <a:pt x="375415" y="227111"/>
                      <a:pt x="387964" y="239032"/>
                      <a:pt x="392984" y="222718"/>
                    </a:cubicBezTo>
                    <a:cubicBezTo>
                      <a:pt x="396748" y="209542"/>
                      <a:pt x="412434" y="194483"/>
                      <a:pt x="392356" y="180679"/>
                    </a:cubicBezTo>
                    <a:cubicBezTo>
                      <a:pt x="384199" y="175032"/>
                      <a:pt x="377925" y="167503"/>
                      <a:pt x="371650" y="159974"/>
                    </a:cubicBezTo>
                    <a:cubicBezTo>
                      <a:pt x="318317" y="93464"/>
                      <a:pt x="347180" y="15661"/>
                      <a:pt x="430630" y="2484"/>
                    </a:cubicBezTo>
                    <a:cubicBezTo>
                      <a:pt x="487101" y="-6300"/>
                      <a:pt x="538551" y="8131"/>
                      <a:pt x="581845" y="47033"/>
                    </a:cubicBezTo>
                    <a:cubicBezTo>
                      <a:pt x="615727" y="77778"/>
                      <a:pt x="635805" y="114797"/>
                      <a:pt x="620119" y="161229"/>
                    </a:cubicBezTo>
                    <a:cubicBezTo>
                      <a:pt x="607570" y="200130"/>
                      <a:pt x="563022" y="224601"/>
                      <a:pt x="512199" y="225228"/>
                    </a:cubicBezTo>
                    <a:cubicBezTo>
                      <a:pt x="503414" y="225228"/>
                      <a:pt x="492747" y="218954"/>
                      <a:pt x="485218" y="228993"/>
                    </a:cubicBezTo>
                    <a:cubicBezTo>
                      <a:pt x="470787" y="247816"/>
                      <a:pt x="473924" y="262248"/>
                      <a:pt x="496512" y="269150"/>
                    </a:cubicBezTo>
                    <a:cubicBezTo>
                      <a:pt x="520355" y="276679"/>
                      <a:pt x="533532" y="291738"/>
                      <a:pt x="544826" y="313698"/>
                    </a:cubicBezTo>
                    <a:cubicBezTo>
                      <a:pt x="585610" y="392129"/>
                      <a:pt x="616982" y="474325"/>
                      <a:pt x="654629" y="554011"/>
                    </a:cubicBezTo>
                    <a:close/>
                  </a:path>
                </a:pathLst>
              </a:custGeom>
              <a:solidFill>
                <a:schemeClr val="accent2"/>
              </a:solidFill>
              <a:ln w="627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8C6D6C-B142-4233-8CFF-21F886D0FA7D}"/>
                  </a:ext>
                </a:extLst>
              </p:cNvPr>
              <p:cNvSpPr/>
              <p:nvPr/>
            </p:nvSpPr>
            <p:spPr>
              <a:xfrm>
                <a:off x="6094745" y="5229"/>
                <a:ext cx="665094" cy="1010190"/>
              </a:xfrm>
              <a:custGeom>
                <a:avLst/>
                <a:gdLst>
                  <a:gd name="connsiteX0" fmla="*/ 665094 w 665094"/>
                  <a:gd name="connsiteY0" fmla="*/ 504258 h 1010190"/>
                  <a:gd name="connsiteX1" fmla="*/ 648153 w 665094"/>
                  <a:gd name="connsiteY1" fmla="*/ 587709 h 1010190"/>
                  <a:gd name="connsiteX2" fmla="*/ 624938 w 665094"/>
                  <a:gd name="connsiteY2" fmla="*/ 570140 h 1010190"/>
                  <a:gd name="connsiteX3" fmla="*/ 489409 w 665094"/>
                  <a:gd name="connsiteY3" fmla="*/ 398220 h 1010190"/>
                  <a:gd name="connsiteX4" fmla="*/ 474978 w 665094"/>
                  <a:gd name="connsiteY4" fmla="*/ 387553 h 1010190"/>
                  <a:gd name="connsiteX5" fmla="*/ 452390 w 665094"/>
                  <a:gd name="connsiteY5" fmla="*/ 520572 h 1010190"/>
                  <a:gd name="connsiteX6" fmla="*/ 436704 w 665094"/>
                  <a:gd name="connsiteY6" fmla="*/ 778453 h 1010190"/>
                  <a:gd name="connsiteX7" fmla="*/ 425409 w 665094"/>
                  <a:gd name="connsiteY7" fmla="*/ 983628 h 1010190"/>
                  <a:gd name="connsiteX8" fmla="*/ 418508 w 665094"/>
                  <a:gd name="connsiteY8" fmla="*/ 1008726 h 1010190"/>
                  <a:gd name="connsiteX9" fmla="*/ 341959 w 665094"/>
                  <a:gd name="connsiteY9" fmla="*/ 998059 h 1010190"/>
                  <a:gd name="connsiteX10" fmla="*/ 335684 w 665094"/>
                  <a:gd name="connsiteY10" fmla="*/ 975471 h 1010190"/>
                  <a:gd name="connsiteX11" fmla="*/ 320626 w 665094"/>
                  <a:gd name="connsiteY11" fmla="*/ 706296 h 1010190"/>
                  <a:gd name="connsiteX12" fmla="*/ 323135 w 665094"/>
                  <a:gd name="connsiteY12" fmla="*/ 681198 h 1010190"/>
                  <a:gd name="connsiteX13" fmla="*/ 321253 w 665094"/>
                  <a:gd name="connsiteY13" fmla="*/ 676179 h 1010190"/>
                  <a:gd name="connsiteX14" fmla="*/ 321880 w 665094"/>
                  <a:gd name="connsiteY14" fmla="*/ 677434 h 1010190"/>
                  <a:gd name="connsiteX15" fmla="*/ 306822 w 665094"/>
                  <a:gd name="connsiteY15" fmla="*/ 747080 h 1010190"/>
                  <a:gd name="connsiteX16" fmla="*/ 245332 w 665094"/>
                  <a:gd name="connsiteY16" fmla="*/ 954138 h 1010190"/>
                  <a:gd name="connsiteX17" fmla="*/ 231528 w 665094"/>
                  <a:gd name="connsiteY17" fmla="*/ 982373 h 1010190"/>
                  <a:gd name="connsiteX18" fmla="*/ 158117 w 665094"/>
                  <a:gd name="connsiteY18" fmla="*/ 977981 h 1010190"/>
                  <a:gd name="connsiteX19" fmla="*/ 153097 w 665094"/>
                  <a:gd name="connsiteY19" fmla="*/ 937824 h 1010190"/>
                  <a:gd name="connsiteX20" fmla="*/ 226509 w 665094"/>
                  <a:gd name="connsiteY20" fmla="*/ 598375 h 1010190"/>
                  <a:gd name="connsiteX21" fmla="*/ 244077 w 665094"/>
                  <a:gd name="connsiteY21" fmla="*/ 439631 h 1010190"/>
                  <a:gd name="connsiteX22" fmla="*/ 248469 w 665094"/>
                  <a:gd name="connsiteY22" fmla="*/ 353671 h 1010190"/>
                  <a:gd name="connsiteX23" fmla="*/ 124862 w 665094"/>
                  <a:gd name="connsiteY23" fmla="*/ 434611 h 1010190"/>
                  <a:gd name="connsiteX24" fmla="*/ 26353 w 665094"/>
                  <a:gd name="connsiteY24" fmla="*/ 503631 h 1010190"/>
                  <a:gd name="connsiteX25" fmla="*/ 0 w 665094"/>
                  <a:gd name="connsiteY25" fmla="*/ 512415 h 1010190"/>
                  <a:gd name="connsiteX26" fmla="*/ 0 w 665094"/>
                  <a:gd name="connsiteY26" fmla="*/ 427710 h 1010190"/>
                  <a:gd name="connsiteX27" fmla="*/ 253489 w 665094"/>
                  <a:gd name="connsiteY27" fmla="*/ 248887 h 1010190"/>
                  <a:gd name="connsiteX28" fmla="*/ 299292 w 665094"/>
                  <a:gd name="connsiteY28" fmla="*/ 242613 h 1010190"/>
                  <a:gd name="connsiteX29" fmla="*/ 336939 w 665094"/>
                  <a:gd name="connsiteY29" fmla="*/ 236338 h 1010190"/>
                  <a:gd name="connsiteX30" fmla="*/ 318743 w 665094"/>
                  <a:gd name="connsiteY30" fmla="*/ 189280 h 1010190"/>
                  <a:gd name="connsiteX31" fmla="*/ 263528 w 665094"/>
                  <a:gd name="connsiteY31" fmla="*/ 76966 h 1010190"/>
                  <a:gd name="connsiteX32" fmla="*/ 325018 w 665094"/>
                  <a:gd name="connsiteY32" fmla="*/ 13594 h 1010190"/>
                  <a:gd name="connsiteX33" fmla="*/ 527056 w 665094"/>
                  <a:gd name="connsiteY33" fmla="*/ 59398 h 1010190"/>
                  <a:gd name="connsiteX34" fmla="*/ 488782 w 665094"/>
                  <a:gd name="connsiteY34" fmla="*/ 198691 h 1010190"/>
                  <a:gd name="connsiteX35" fmla="*/ 448625 w 665094"/>
                  <a:gd name="connsiteY35" fmla="*/ 211868 h 1010190"/>
                  <a:gd name="connsiteX36" fmla="*/ 428547 w 665094"/>
                  <a:gd name="connsiteY36" fmla="*/ 231318 h 1010190"/>
                  <a:gd name="connsiteX37" fmla="*/ 449253 w 665094"/>
                  <a:gd name="connsiteY37" fmla="*/ 259554 h 1010190"/>
                  <a:gd name="connsiteX38" fmla="*/ 508232 w 665094"/>
                  <a:gd name="connsiteY38" fmla="*/ 293436 h 1010190"/>
                  <a:gd name="connsiteX39" fmla="*/ 665094 w 665094"/>
                  <a:gd name="connsiteY39" fmla="*/ 504258 h 10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65094" h="1010190">
                    <a:moveTo>
                      <a:pt x="665094" y="504258"/>
                    </a:moveTo>
                    <a:cubicBezTo>
                      <a:pt x="659447" y="531866"/>
                      <a:pt x="653800" y="560101"/>
                      <a:pt x="648153" y="587709"/>
                    </a:cubicBezTo>
                    <a:cubicBezTo>
                      <a:pt x="634350" y="590218"/>
                      <a:pt x="630585" y="577669"/>
                      <a:pt x="624938" y="570140"/>
                    </a:cubicBezTo>
                    <a:cubicBezTo>
                      <a:pt x="581644" y="511160"/>
                      <a:pt x="535840" y="454062"/>
                      <a:pt x="489409" y="398220"/>
                    </a:cubicBezTo>
                    <a:cubicBezTo>
                      <a:pt x="486272" y="394455"/>
                      <a:pt x="483762" y="388808"/>
                      <a:pt x="474978" y="387553"/>
                    </a:cubicBezTo>
                    <a:cubicBezTo>
                      <a:pt x="464311" y="431474"/>
                      <a:pt x="461174" y="476023"/>
                      <a:pt x="452390" y="520572"/>
                    </a:cubicBezTo>
                    <a:cubicBezTo>
                      <a:pt x="436076" y="605905"/>
                      <a:pt x="441095" y="692492"/>
                      <a:pt x="436704" y="778453"/>
                    </a:cubicBezTo>
                    <a:cubicBezTo>
                      <a:pt x="432939" y="846844"/>
                      <a:pt x="431684" y="915236"/>
                      <a:pt x="425409" y="983628"/>
                    </a:cubicBezTo>
                    <a:cubicBezTo>
                      <a:pt x="424782" y="992412"/>
                      <a:pt x="424782" y="1001824"/>
                      <a:pt x="418508" y="1008726"/>
                    </a:cubicBezTo>
                    <a:cubicBezTo>
                      <a:pt x="392155" y="1013745"/>
                      <a:pt x="367057" y="1006844"/>
                      <a:pt x="341959" y="998059"/>
                    </a:cubicBezTo>
                    <a:cubicBezTo>
                      <a:pt x="336312" y="991785"/>
                      <a:pt x="335684" y="983628"/>
                      <a:pt x="335684" y="975471"/>
                    </a:cubicBezTo>
                    <a:cubicBezTo>
                      <a:pt x="335057" y="885746"/>
                      <a:pt x="326900" y="796021"/>
                      <a:pt x="320626" y="706296"/>
                    </a:cubicBezTo>
                    <a:cubicBezTo>
                      <a:pt x="319998" y="696884"/>
                      <a:pt x="322508" y="686845"/>
                      <a:pt x="323135" y="681198"/>
                    </a:cubicBezTo>
                    <a:cubicBezTo>
                      <a:pt x="323763" y="673669"/>
                      <a:pt x="317489" y="676179"/>
                      <a:pt x="321253" y="676179"/>
                    </a:cubicBezTo>
                    <a:cubicBezTo>
                      <a:pt x="321880" y="676179"/>
                      <a:pt x="321880" y="676806"/>
                      <a:pt x="321880" y="677434"/>
                    </a:cubicBezTo>
                    <a:cubicBezTo>
                      <a:pt x="323135" y="701904"/>
                      <a:pt x="313724" y="724492"/>
                      <a:pt x="306822" y="747080"/>
                    </a:cubicBezTo>
                    <a:cubicBezTo>
                      <a:pt x="285489" y="816099"/>
                      <a:pt x="263528" y="884491"/>
                      <a:pt x="245332" y="954138"/>
                    </a:cubicBezTo>
                    <a:cubicBezTo>
                      <a:pt x="242822" y="964177"/>
                      <a:pt x="240312" y="974844"/>
                      <a:pt x="231528" y="982373"/>
                    </a:cubicBezTo>
                    <a:cubicBezTo>
                      <a:pt x="206430" y="992412"/>
                      <a:pt x="182587" y="984883"/>
                      <a:pt x="158117" y="977981"/>
                    </a:cubicBezTo>
                    <a:cubicBezTo>
                      <a:pt x="144941" y="966059"/>
                      <a:pt x="150587" y="951628"/>
                      <a:pt x="153097" y="937824"/>
                    </a:cubicBezTo>
                    <a:cubicBezTo>
                      <a:pt x="173803" y="823629"/>
                      <a:pt x="200156" y="711316"/>
                      <a:pt x="226509" y="598375"/>
                    </a:cubicBezTo>
                    <a:cubicBezTo>
                      <a:pt x="239058" y="546297"/>
                      <a:pt x="240312" y="492337"/>
                      <a:pt x="244077" y="439631"/>
                    </a:cubicBezTo>
                    <a:cubicBezTo>
                      <a:pt x="245959" y="412651"/>
                      <a:pt x="254116" y="385671"/>
                      <a:pt x="248469" y="353671"/>
                    </a:cubicBezTo>
                    <a:cubicBezTo>
                      <a:pt x="204548" y="379396"/>
                      <a:pt x="165019" y="407004"/>
                      <a:pt x="124862" y="434611"/>
                    </a:cubicBezTo>
                    <a:cubicBezTo>
                      <a:pt x="92235" y="457200"/>
                      <a:pt x="58980" y="480415"/>
                      <a:pt x="26353" y="503631"/>
                    </a:cubicBezTo>
                    <a:cubicBezTo>
                      <a:pt x="18823" y="509278"/>
                      <a:pt x="11294" y="516807"/>
                      <a:pt x="0" y="512415"/>
                    </a:cubicBezTo>
                    <a:cubicBezTo>
                      <a:pt x="0" y="484180"/>
                      <a:pt x="0" y="455945"/>
                      <a:pt x="0" y="427710"/>
                    </a:cubicBezTo>
                    <a:cubicBezTo>
                      <a:pt x="82196" y="364965"/>
                      <a:pt x="165646" y="304730"/>
                      <a:pt x="253489" y="248887"/>
                    </a:cubicBezTo>
                    <a:cubicBezTo>
                      <a:pt x="269175" y="238848"/>
                      <a:pt x="282979" y="240730"/>
                      <a:pt x="299292" y="242613"/>
                    </a:cubicBezTo>
                    <a:cubicBezTo>
                      <a:pt x="311841" y="243867"/>
                      <a:pt x="330038" y="253907"/>
                      <a:pt x="336939" y="236338"/>
                    </a:cubicBezTo>
                    <a:cubicBezTo>
                      <a:pt x="343841" y="218142"/>
                      <a:pt x="343214" y="201828"/>
                      <a:pt x="318743" y="189280"/>
                    </a:cubicBezTo>
                    <a:cubicBezTo>
                      <a:pt x="271057" y="165437"/>
                      <a:pt x="250352" y="119633"/>
                      <a:pt x="263528" y="76966"/>
                    </a:cubicBezTo>
                    <a:cubicBezTo>
                      <a:pt x="272940" y="46221"/>
                      <a:pt x="296155" y="26771"/>
                      <a:pt x="325018" y="13594"/>
                    </a:cubicBezTo>
                    <a:cubicBezTo>
                      <a:pt x="391527" y="-16523"/>
                      <a:pt x="488154" y="5437"/>
                      <a:pt x="527056" y="59398"/>
                    </a:cubicBezTo>
                    <a:cubicBezTo>
                      <a:pt x="564703" y="111476"/>
                      <a:pt x="549644" y="167946"/>
                      <a:pt x="488782" y="198691"/>
                    </a:cubicBezTo>
                    <a:cubicBezTo>
                      <a:pt x="476233" y="204966"/>
                      <a:pt x="462429" y="209358"/>
                      <a:pt x="448625" y="211868"/>
                    </a:cubicBezTo>
                    <a:cubicBezTo>
                      <a:pt x="436076" y="214377"/>
                      <a:pt x="431056" y="218142"/>
                      <a:pt x="428547" y="231318"/>
                    </a:cubicBezTo>
                    <a:cubicBezTo>
                      <a:pt x="424155" y="251397"/>
                      <a:pt x="431056" y="260809"/>
                      <a:pt x="449253" y="259554"/>
                    </a:cubicBezTo>
                    <a:cubicBezTo>
                      <a:pt x="477488" y="257671"/>
                      <a:pt x="492546" y="273357"/>
                      <a:pt x="508232" y="293436"/>
                    </a:cubicBezTo>
                    <a:cubicBezTo>
                      <a:pt x="562193" y="363710"/>
                      <a:pt x="618036" y="430847"/>
                      <a:pt x="665094" y="504258"/>
                    </a:cubicBezTo>
                    <a:close/>
                  </a:path>
                </a:pathLst>
              </a:custGeom>
              <a:solidFill>
                <a:schemeClr val="accent1"/>
              </a:solidFill>
              <a:ln w="627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B70F404-7AC9-4875-ADD8-B9C89A64FBD4}"/>
                  </a:ext>
                </a:extLst>
              </p:cNvPr>
              <p:cNvSpPr/>
              <p:nvPr/>
            </p:nvSpPr>
            <p:spPr>
              <a:xfrm>
                <a:off x="8103204" y="1542829"/>
                <a:ext cx="947446" cy="709016"/>
              </a:xfrm>
              <a:custGeom>
                <a:avLst/>
                <a:gdLst>
                  <a:gd name="connsiteX0" fmla="*/ 264155 w 947445"/>
                  <a:gd name="connsiteY0" fmla="*/ 70338 h 709015"/>
                  <a:gd name="connsiteX1" fmla="*/ 331919 w 947445"/>
                  <a:gd name="connsiteY1" fmla="*/ 20142 h 709015"/>
                  <a:gd name="connsiteX2" fmla="*/ 631839 w 947445"/>
                  <a:gd name="connsiteY2" fmla="*/ 106102 h 709015"/>
                  <a:gd name="connsiteX3" fmla="*/ 671996 w 947445"/>
                  <a:gd name="connsiteY3" fmla="*/ 150024 h 709015"/>
                  <a:gd name="connsiteX4" fmla="*/ 693329 w 947445"/>
                  <a:gd name="connsiteY4" fmla="*/ 162573 h 709015"/>
                  <a:gd name="connsiteX5" fmla="*/ 718427 w 947445"/>
                  <a:gd name="connsiteY5" fmla="*/ 133083 h 709015"/>
                  <a:gd name="connsiteX6" fmla="*/ 717172 w 947445"/>
                  <a:gd name="connsiteY6" fmla="*/ 77867 h 709015"/>
                  <a:gd name="connsiteX7" fmla="*/ 835132 w 947445"/>
                  <a:gd name="connsiteY7" fmla="*/ 5083 h 709015"/>
                  <a:gd name="connsiteX8" fmla="*/ 949328 w 947445"/>
                  <a:gd name="connsiteY8" fmla="*/ 192063 h 709015"/>
                  <a:gd name="connsiteX9" fmla="*/ 817564 w 947445"/>
                  <a:gd name="connsiteY9" fmla="*/ 259827 h 709015"/>
                  <a:gd name="connsiteX10" fmla="*/ 781799 w 947445"/>
                  <a:gd name="connsiteY10" fmla="*/ 236611 h 709015"/>
                  <a:gd name="connsiteX11" fmla="*/ 742898 w 947445"/>
                  <a:gd name="connsiteY11" fmla="*/ 236611 h 709015"/>
                  <a:gd name="connsiteX12" fmla="*/ 745407 w 947445"/>
                  <a:gd name="connsiteY12" fmla="*/ 267356 h 709015"/>
                  <a:gd name="connsiteX13" fmla="*/ 754191 w 947445"/>
                  <a:gd name="connsiteY13" fmla="*/ 330101 h 709015"/>
                  <a:gd name="connsiteX14" fmla="*/ 690192 w 947445"/>
                  <a:gd name="connsiteY14" fmla="*/ 586100 h 709015"/>
                  <a:gd name="connsiteX15" fmla="*/ 612389 w 947445"/>
                  <a:gd name="connsiteY15" fmla="*/ 622492 h 709015"/>
                  <a:gd name="connsiteX16" fmla="*/ 613644 w 947445"/>
                  <a:gd name="connsiteY16" fmla="*/ 594884 h 709015"/>
                  <a:gd name="connsiteX17" fmla="*/ 660074 w 947445"/>
                  <a:gd name="connsiteY17" fmla="*/ 391591 h 709015"/>
                  <a:gd name="connsiteX18" fmla="*/ 663839 w 947445"/>
                  <a:gd name="connsiteY18" fmla="*/ 365866 h 709015"/>
                  <a:gd name="connsiteX19" fmla="*/ 646898 w 947445"/>
                  <a:gd name="connsiteY19" fmla="*/ 369630 h 709015"/>
                  <a:gd name="connsiteX20" fmla="*/ 347606 w 947445"/>
                  <a:gd name="connsiteY20" fmla="*/ 564766 h 709015"/>
                  <a:gd name="connsiteX21" fmla="*/ 161881 w 947445"/>
                  <a:gd name="connsiteY21" fmla="*/ 700295 h 709015"/>
                  <a:gd name="connsiteX22" fmla="*/ 145567 w 947445"/>
                  <a:gd name="connsiteY22" fmla="*/ 709079 h 709015"/>
                  <a:gd name="connsiteX23" fmla="*/ 101019 w 947445"/>
                  <a:gd name="connsiteY23" fmla="*/ 637550 h 709015"/>
                  <a:gd name="connsiteX24" fmla="*/ 207058 w 947445"/>
                  <a:gd name="connsiteY24" fmla="*/ 543433 h 709015"/>
                  <a:gd name="connsiteX25" fmla="*/ 321253 w 947445"/>
                  <a:gd name="connsiteY25" fmla="*/ 438649 h 709015"/>
                  <a:gd name="connsiteX26" fmla="*/ 340076 w 947445"/>
                  <a:gd name="connsiteY26" fmla="*/ 424846 h 709015"/>
                  <a:gd name="connsiteX27" fmla="*/ 237175 w 947445"/>
                  <a:gd name="connsiteY27" fmla="*/ 468767 h 709015"/>
                  <a:gd name="connsiteX28" fmla="*/ 84078 w 947445"/>
                  <a:gd name="connsiteY28" fmla="*/ 532139 h 709015"/>
                  <a:gd name="connsiteX29" fmla="*/ 43294 w 947445"/>
                  <a:gd name="connsiteY29" fmla="*/ 543433 h 709015"/>
                  <a:gd name="connsiteX30" fmla="*/ 0 w 947445"/>
                  <a:gd name="connsiteY30" fmla="*/ 475041 h 709015"/>
                  <a:gd name="connsiteX31" fmla="*/ 59608 w 947445"/>
                  <a:gd name="connsiteY31" fmla="*/ 439904 h 709015"/>
                  <a:gd name="connsiteX32" fmla="*/ 321253 w 947445"/>
                  <a:gd name="connsiteY32" fmla="*/ 311278 h 709015"/>
                  <a:gd name="connsiteX33" fmla="*/ 540859 w 947445"/>
                  <a:gd name="connsiteY33" fmla="*/ 173867 h 709015"/>
                  <a:gd name="connsiteX34" fmla="*/ 544624 w 947445"/>
                  <a:gd name="connsiteY34" fmla="*/ 166965 h 709015"/>
                  <a:gd name="connsiteX35" fmla="*/ 521409 w 947445"/>
                  <a:gd name="connsiteY35" fmla="*/ 156298 h 709015"/>
                  <a:gd name="connsiteX36" fmla="*/ 289253 w 947445"/>
                  <a:gd name="connsiteY36" fmla="*/ 84769 h 709015"/>
                  <a:gd name="connsiteX37" fmla="*/ 264155 w 947445"/>
                  <a:gd name="connsiteY37" fmla="*/ 70338 h 70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47445" h="709015">
                    <a:moveTo>
                      <a:pt x="264155" y="70338"/>
                    </a:moveTo>
                    <a:cubicBezTo>
                      <a:pt x="286743" y="53397"/>
                      <a:pt x="309332" y="37083"/>
                      <a:pt x="331919" y="20142"/>
                    </a:cubicBezTo>
                    <a:cubicBezTo>
                      <a:pt x="433566" y="42103"/>
                      <a:pt x="533330" y="72848"/>
                      <a:pt x="631839" y="106102"/>
                    </a:cubicBezTo>
                    <a:cubicBezTo>
                      <a:pt x="655055" y="113632"/>
                      <a:pt x="658820" y="135592"/>
                      <a:pt x="671996" y="150024"/>
                    </a:cubicBezTo>
                    <a:cubicBezTo>
                      <a:pt x="677643" y="156298"/>
                      <a:pt x="678898" y="171357"/>
                      <a:pt x="693329" y="162573"/>
                    </a:cubicBezTo>
                    <a:cubicBezTo>
                      <a:pt x="704623" y="155671"/>
                      <a:pt x="721565" y="153161"/>
                      <a:pt x="718427" y="133083"/>
                    </a:cubicBezTo>
                    <a:cubicBezTo>
                      <a:pt x="715290" y="114887"/>
                      <a:pt x="713407" y="96691"/>
                      <a:pt x="717172" y="77867"/>
                    </a:cubicBezTo>
                    <a:cubicBezTo>
                      <a:pt x="729721" y="16377"/>
                      <a:pt x="774898" y="-12485"/>
                      <a:pt x="835132" y="5083"/>
                    </a:cubicBezTo>
                    <a:cubicBezTo>
                      <a:pt x="907289" y="25789"/>
                      <a:pt x="964386" y="119279"/>
                      <a:pt x="949328" y="192063"/>
                    </a:cubicBezTo>
                    <a:cubicBezTo>
                      <a:pt x="936151" y="257945"/>
                      <a:pt x="878426" y="287435"/>
                      <a:pt x="817564" y="259827"/>
                    </a:cubicBezTo>
                    <a:cubicBezTo>
                      <a:pt x="805015" y="254180"/>
                      <a:pt x="791211" y="247278"/>
                      <a:pt x="781799" y="236611"/>
                    </a:cubicBezTo>
                    <a:cubicBezTo>
                      <a:pt x="767368" y="220298"/>
                      <a:pt x="756074" y="227827"/>
                      <a:pt x="742898" y="236611"/>
                    </a:cubicBezTo>
                    <a:cubicBezTo>
                      <a:pt x="724702" y="248533"/>
                      <a:pt x="739133" y="259827"/>
                      <a:pt x="745407" y="267356"/>
                    </a:cubicBezTo>
                    <a:cubicBezTo>
                      <a:pt x="761094" y="287435"/>
                      <a:pt x="759211" y="307513"/>
                      <a:pt x="754191" y="330101"/>
                    </a:cubicBezTo>
                    <a:cubicBezTo>
                      <a:pt x="736623" y="416061"/>
                      <a:pt x="712153" y="500767"/>
                      <a:pt x="690192" y="586100"/>
                    </a:cubicBezTo>
                    <a:cubicBezTo>
                      <a:pt x="664467" y="598021"/>
                      <a:pt x="638741" y="610570"/>
                      <a:pt x="612389" y="622492"/>
                    </a:cubicBezTo>
                    <a:cubicBezTo>
                      <a:pt x="604232" y="613080"/>
                      <a:pt x="611134" y="603668"/>
                      <a:pt x="613644" y="594884"/>
                    </a:cubicBezTo>
                    <a:cubicBezTo>
                      <a:pt x="631212" y="527747"/>
                      <a:pt x="645643" y="459355"/>
                      <a:pt x="660074" y="391591"/>
                    </a:cubicBezTo>
                    <a:cubicBezTo>
                      <a:pt x="661957" y="382807"/>
                      <a:pt x="664467" y="374650"/>
                      <a:pt x="663839" y="365866"/>
                    </a:cubicBezTo>
                    <a:cubicBezTo>
                      <a:pt x="656310" y="360219"/>
                      <a:pt x="651918" y="367120"/>
                      <a:pt x="646898" y="369630"/>
                    </a:cubicBezTo>
                    <a:cubicBezTo>
                      <a:pt x="541487" y="425473"/>
                      <a:pt x="441095" y="490100"/>
                      <a:pt x="347606" y="564766"/>
                    </a:cubicBezTo>
                    <a:cubicBezTo>
                      <a:pt x="287998" y="612452"/>
                      <a:pt x="223998" y="655119"/>
                      <a:pt x="161881" y="700295"/>
                    </a:cubicBezTo>
                    <a:cubicBezTo>
                      <a:pt x="156862" y="704060"/>
                      <a:pt x="151842" y="707825"/>
                      <a:pt x="145567" y="709079"/>
                    </a:cubicBezTo>
                    <a:cubicBezTo>
                      <a:pt x="117332" y="693393"/>
                      <a:pt x="111058" y="664531"/>
                      <a:pt x="101019" y="637550"/>
                    </a:cubicBezTo>
                    <a:cubicBezTo>
                      <a:pt x="133646" y="603041"/>
                      <a:pt x="172548" y="576061"/>
                      <a:pt x="207058" y="543433"/>
                    </a:cubicBezTo>
                    <a:cubicBezTo>
                      <a:pt x="244704" y="508296"/>
                      <a:pt x="284234" y="475041"/>
                      <a:pt x="321253" y="438649"/>
                    </a:cubicBezTo>
                    <a:cubicBezTo>
                      <a:pt x="326900" y="433002"/>
                      <a:pt x="334429" y="429238"/>
                      <a:pt x="340076" y="424846"/>
                    </a:cubicBezTo>
                    <a:cubicBezTo>
                      <a:pt x="308077" y="443669"/>
                      <a:pt x="271685" y="454336"/>
                      <a:pt x="237175" y="468767"/>
                    </a:cubicBezTo>
                    <a:cubicBezTo>
                      <a:pt x="186352" y="490100"/>
                      <a:pt x="134274" y="508924"/>
                      <a:pt x="84078" y="532139"/>
                    </a:cubicBezTo>
                    <a:cubicBezTo>
                      <a:pt x="71529" y="537786"/>
                      <a:pt x="58980" y="546570"/>
                      <a:pt x="43294" y="543433"/>
                    </a:cubicBezTo>
                    <a:cubicBezTo>
                      <a:pt x="23843" y="523982"/>
                      <a:pt x="2510" y="505159"/>
                      <a:pt x="0" y="475041"/>
                    </a:cubicBezTo>
                    <a:cubicBezTo>
                      <a:pt x="18196" y="460610"/>
                      <a:pt x="38901" y="449944"/>
                      <a:pt x="59608" y="439904"/>
                    </a:cubicBezTo>
                    <a:cubicBezTo>
                      <a:pt x="146822" y="397238"/>
                      <a:pt x="232156" y="351434"/>
                      <a:pt x="321253" y="311278"/>
                    </a:cubicBezTo>
                    <a:cubicBezTo>
                      <a:pt x="400939" y="275513"/>
                      <a:pt x="468076" y="220925"/>
                      <a:pt x="540859" y="173867"/>
                    </a:cubicBezTo>
                    <a:cubicBezTo>
                      <a:pt x="543369" y="172612"/>
                      <a:pt x="544624" y="170102"/>
                      <a:pt x="544624" y="166965"/>
                    </a:cubicBezTo>
                    <a:cubicBezTo>
                      <a:pt x="538977" y="159435"/>
                      <a:pt x="529565" y="159435"/>
                      <a:pt x="521409" y="156298"/>
                    </a:cubicBezTo>
                    <a:cubicBezTo>
                      <a:pt x="444860" y="129945"/>
                      <a:pt x="367057" y="106730"/>
                      <a:pt x="289253" y="84769"/>
                    </a:cubicBezTo>
                    <a:cubicBezTo>
                      <a:pt x="279214" y="82259"/>
                      <a:pt x="266037" y="84142"/>
                      <a:pt x="264155" y="70338"/>
                    </a:cubicBezTo>
                    <a:close/>
                  </a:path>
                </a:pathLst>
              </a:custGeom>
              <a:solidFill>
                <a:schemeClr val="accent1"/>
              </a:solidFill>
              <a:ln w="6274"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69F3ACBE-F446-4430-A91A-DF127A1739A6}"/>
                </a:ext>
              </a:extLst>
            </p:cNvPr>
            <p:cNvGrpSpPr/>
            <p:nvPr/>
          </p:nvGrpSpPr>
          <p:grpSpPr>
            <a:xfrm>
              <a:off x="5701063" y="3222518"/>
              <a:ext cx="793271" cy="1280940"/>
              <a:chOff x="5488239" y="3038488"/>
              <a:chExt cx="881796" cy="1423886"/>
            </a:xfrm>
          </p:grpSpPr>
          <p:sp>
            <p:nvSpPr>
              <p:cNvPr id="33" name="Freeform: Shape 32">
                <a:extLst>
                  <a:ext uri="{FF2B5EF4-FFF2-40B4-BE49-F238E27FC236}">
                    <a16:creationId xmlns:a16="http://schemas.microsoft.com/office/drawing/2014/main" id="{AF6D4100-2B77-43C8-9DF9-EC83C2F55703}"/>
                  </a:ext>
                </a:extLst>
              </p:cNvPr>
              <p:cNvSpPr/>
              <p:nvPr/>
            </p:nvSpPr>
            <p:spPr>
              <a:xfrm>
                <a:off x="5488239" y="3038488"/>
                <a:ext cx="881796" cy="1423886"/>
              </a:xfrm>
              <a:custGeom>
                <a:avLst/>
                <a:gdLst>
                  <a:gd name="connsiteX0" fmla="*/ 0 w 561676"/>
                  <a:gd name="connsiteY0" fmla="*/ 637244 h 906969"/>
                  <a:gd name="connsiteX1" fmla="*/ 51564 w 561676"/>
                  <a:gd name="connsiteY1" fmla="*/ 448484 h 906969"/>
                  <a:gd name="connsiteX2" fmla="*/ 246770 w 561676"/>
                  <a:gd name="connsiteY2" fmla="*/ 27226 h 906969"/>
                  <a:gd name="connsiteX3" fmla="*/ 280378 w 561676"/>
                  <a:gd name="connsiteY3" fmla="*/ 63 h 906969"/>
                  <a:gd name="connsiteX4" fmla="*/ 314447 w 561676"/>
                  <a:gd name="connsiteY4" fmla="*/ 23083 h 906969"/>
                  <a:gd name="connsiteX5" fmla="*/ 534514 w 561676"/>
                  <a:gd name="connsiteY5" fmla="*/ 502810 h 906969"/>
                  <a:gd name="connsiteX6" fmla="*/ 562598 w 561676"/>
                  <a:gd name="connsiteY6" fmla="*/ 658882 h 906969"/>
                  <a:gd name="connsiteX7" fmla="*/ 394095 w 561676"/>
                  <a:gd name="connsiteY7" fmla="*/ 886316 h 906969"/>
                  <a:gd name="connsiteX8" fmla="*/ 2762 w 561676"/>
                  <a:gd name="connsiteY8" fmla="*/ 677758 h 906969"/>
                  <a:gd name="connsiteX9" fmla="*/ 0 w 561676"/>
                  <a:gd name="connsiteY9" fmla="*/ 637244 h 90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1676" h="906969">
                    <a:moveTo>
                      <a:pt x="0" y="637244"/>
                    </a:moveTo>
                    <a:cubicBezTo>
                      <a:pt x="0" y="569567"/>
                      <a:pt x="23940" y="508335"/>
                      <a:pt x="51564" y="448484"/>
                    </a:cubicBezTo>
                    <a:cubicBezTo>
                      <a:pt x="116018" y="307604"/>
                      <a:pt x="181854" y="167645"/>
                      <a:pt x="246770" y="27226"/>
                    </a:cubicBezTo>
                    <a:cubicBezTo>
                      <a:pt x="253675" y="12494"/>
                      <a:pt x="262883" y="984"/>
                      <a:pt x="280378" y="63"/>
                    </a:cubicBezTo>
                    <a:cubicBezTo>
                      <a:pt x="296952" y="-858"/>
                      <a:pt x="308001" y="8350"/>
                      <a:pt x="314447" y="23083"/>
                    </a:cubicBezTo>
                    <a:cubicBezTo>
                      <a:pt x="388109" y="182838"/>
                      <a:pt x="465915" y="340752"/>
                      <a:pt x="534514" y="502810"/>
                    </a:cubicBezTo>
                    <a:cubicBezTo>
                      <a:pt x="555692" y="552072"/>
                      <a:pt x="568583" y="604556"/>
                      <a:pt x="562598" y="658882"/>
                    </a:cubicBezTo>
                    <a:cubicBezTo>
                      <a:pt x="550627" y="767074"/>
                      <a:pt x="491237" y="842118"/>
                      <a:pt x="394095" y="886316"/>
                    </a:cubicBezTo>
                    <a:cubicBezTo>
                      <a:pt x="229735" y="960899"/>
                      <a:pt x="33609" y="855930"/>
                      <a:pt x="2762" y="677758"/>
                    </a:cubicBezTo>
                    <a:cubicBezTo>
                      <a:pt x="921" y="664407"/>
                      <a:pt x="921" y="650595"/>
                      <a:pt x="0" y="637244"/>
                    </a:cubicBezTo>
                    <a:close/>
                  </a:path>
                </a:pathLst>
              </a:custGeom>
              <a:solidFill>
                <a:schemeClr val="accent1"/>
              </a:solidFill>
              <a:ln w="459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3C47E25-6DFA-4602-B6FC-2CE0E958BE64}"/>
                  </a:ext>
                </a:extLst>
              </p:cNvPr>
              <p:cNvSpPr/>
              <p:nvPr/>
            </p:nvSpPr>
            <p:spPr>
              <a:xfrm>
                <a:off x="5587341" y="3661590"/>
                <a:ext cx="683593" cy="683524"/>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6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6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5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6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8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6"/>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20"/>
                      <a:pt x="1320847" y="1412196"/>
                    </a:cubicBezTo>
                    <a:cubicBezTo>
                      <a:pt x="1310371" y="1411673"/>
                      <a:pt x="1304348" y="1417958"/>
                      <a:pt x="1301205" y="1427911"/>
                    </a:cubicBezTo>
                    <a:cubicBezTo>
                      <a:pt x="1288634" y="1468767"/>
                      <a:pt x="1275277" y="1509362"/>
                      <a:pt x="1263491" y="1550480"/>
                    </a:cubicBezTo>
                    <a:cubicBezTo>
                      <a:pt x="1260348" y="1561742"/>
                      <a:pt x="1255372" y="1565147"/>
                      <a:pt x="1243849" y="1565147"/>
                    </a:cubicBezTo>
                    <a:cubicBezTo>
                      <a:pt x="1067850" y="1564623"/>
                      <a:pt x="892114"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50"/>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2"/>
                      <a:pt x="358359" y="1412196"/>
                    </a:cubicBezTo>
                    <a:cubicBezTo>
                      <a:pt x="347883" y="1411411"/>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5"/>
                    </a:cubicBezTo>
                    <a:cubicBezTo>
                      <a:pt x="562119" y="1302721"/>
                      <a:pt x="564999" y="1273650"/>
                      <a:pt x="567618" y="1244055"/>
                    </a:cubicBezTo>
                    <a:cubicBezTo>
                      <a:pt x="571285" y="1245364"/>
                      <a:pt x="570499" y="1247983"/>
                      <a:pt x="570761" y="1249817"/>
                    </a:cubicBezTo>
                    <a:cubicBezTo>
                      <a:pt x="579666" y="1332317"/>
                      <a:pt x="588571" y="1415077"/>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1" y="1594218"/>
                      <a:pt x="1083302"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5"/>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6"/>
                    </a:cubicBezTo>
                    <a:cubicBezTo>
                      <a:pt x="2635592" y="1310316"/>
                      <a:pt x="2638996" y="1277054"/>
                      <a:pt x="2642139" y="1243793"/>
                    </a:cubicBezTo>
                    <a:cubicBezTo>
                      <a:pt x="2645544" y="1245102"/>
                      <a:pt x="2644758" y="1247721"/>
                      <a:pt x="2645020" y="1249555"/>
                    </a:cubicBezTo>
                    <a:cubicBezTo>
                      <a:pt x="2653925" y="1332055"/>
                      <a:pt x="2662830" y="1414815"/>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3"/>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5"/>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20"/>
                      <a:pt x="2432095" y="1412458"/>
                    </a:cubicBezTo>
                    <a:cubicBezTo>
                      <a:pt x="2418476" y="1411934"/>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5"/>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bg1"/>
              </a:solidFill>
              <a:ln w="2614" cap="flat">
                <a:noFill/>
                <a:prstDash val="solid"/>
                <a:miter/>
              </a:ln>
            </p:spPr>
            <p:txBody>
              <a:bodyPr rtlCol="0" anchor="ctr"/>
              <a:lstStyle/>
              <a:p>
                <a:endParaRPr lang="en-US"/>
              </a:p>
            </p:txBody>
          </p:sp>
        </p:grpSp>
      </p:grpSp>
      <p:cxnSp>
        <p:nvCxnSpPr>
          <p:cNvPr id="71" name="Straight Connector 70">
            <a:extLst>
              <a:ext uri="{FF2B5EF4-FFF2-40B4-BE49-F238E27FC236}">
                <a16:creationId xmlns:a16="http://schemas.microsoft.com/office/drawing/2014/main" id="{9C908851-EF33-445D-B6CF-386A176641FD}"/>
              </a:ext>
            </a:extLst>
          </p:cNvPr>
          <p:cNvCxnSpPr>
            <a:cxnSpLocks/>
          </p:cNvCxnSpPr>
          <p:nvPr/>
        </p:nvCxnSpPr>
        <p:spPr>
          <a:xfrm flipH="1">
            <a:off x="-1113" y="4082040"/>
            <a:ext cx="7205870" cy="0"/>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1AF24295-A287-4176-A1CE-E0FB5AE8E744}"/>
              </a:ext>
            </a:extLst>
          </p:cNvPr>
          <p:cNvSpPr/>
          <p:nvPr/>
        </p:nvSpPr>
        <p:spPr>
          <a:xfrm flipH="1">
            <a:off x="6599208" y="2011700"/>
            <a:ext cx="605549" cy="6055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Freeform 31">
            <a:extLst>
              <a:ext uri="{FF2B5EF4-FFF2-40B4-BE49-F238E27FC236}">
                <a16:creationId xmlns:a16="http://schemas.microsoft.com/office/drawing/2014/main" id="{B7B6F528-C89B-4C92-AC16-CB79EAF5F413}"/>
              </a:ext>
            </a:extLst>
          </p:cNvPr>
          <p:cNvSpPr>
            <a:spLocks noChangeAspect="1"/>
          </p:cNvSpPr>
          <p:nvPr/>
        </p:nvSpPr>
        <p:spPr>
          <a:xfrm rot="8580000">
            <a:off x="6739828" y="2152750"/>
            <a:ext cx="324311" cy="32344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grpSp>
        <p:nvGrpSpPr>
          <p:cNvPr id="75" name="Group 74">
            <a:extLst>
              <a:ext uri="{FF2B5EF4-FFF2-40B4-BE49-F238E27FC236}">
                <a16:creationId xmlns:a16="http://schemas.microsoft.com/office/drawing/2014/main" id="{2A62C814-0A67-4751-AC8E-41DFE0C66E02}"/>
              </a:ext>
            </a:extLst>
          </p:cNvPr>
          <p:cNvGrpSpPr/>
          <p:nvPr/>
        </p:nvGrpSpPr>
        <p:grpSpPr>
          <a:xfrm flipH="1">
            <a:off x="1701614" y="1960531"/>
            <a:ext cx="4735786" cy="677699"/>
            <a:chOff x="592509" y="1556792"/>
            <a:chExt cx="2361076" cy="677699"/>
          </a:xfrm>
        </p:grpSpPr>
        <p:sp>
          <p:nvSpPr>
            <p:cNvPr id="76" name="TextBox 75">
              <a:extLst>
                <a:ext uri="{FF2B5EF4-FFF2-40B4-BE49-F238E27FC236}">
                  <a16:creationId xmlns:a16="http://schemas.microsoft.com/office/drawing/2014/main" id="{A3D1E3ED-1FEA-4319-9EEA-3C616797BAFD}"/>
                </a:ext>
              </a:extLst>
            </p:cNvPr>
            <p:cNvSpPr txBox="1"/>
            <p:nvPr/>
          </p:nvSpPr>
          <p:spPr>
            <a:xfrm>
              <a:off x="592509" y="1865159"/>
              <a:ext cx="2361076" cy="369332"/>
            </a:xfrm>
            <a:prstGeom prst="rect">
              <a:avLst/>
            </a:prstGeom>
            <a:noFill/>
          </p:spPr>
          <p:txBody>
            <a:bodyPr wrap="square" rtlCol="0">
              <a:spAutoFit/>
            </a:bodyPr>
            <a:lstStyle/>
            <a:p>
              <a:pPr algn="r"/>
              <a:r>
                <a:rPr lang="en-US" altLang="ko-KR" dirty="0">
                  <a:solidFill>
                    <a:schemeClr val="tx1">
                      <a:lumMod val="75000"/>
                      <a:lumOff val="25000"/>
                    </a:schemeClr>
                  </a:solidFill>
                  <a:cs typeface="Arial" pitchFamily="34" charset="0"/>
                </a:rPr>
                <a:t>18DCE099</a:t>
              </a:r>
            </a:p>
          </p:txBody>
        </p:sp>
        <p:sp>
          <p:nvSpPr>
            <p:cNvPr id="77" name="TextBox 76">
              <a:extLst>
                <a:ext uri="{FF2B5EF4-FFF2-40B4-BE49-F238E27FC236}">
                  <a16:creationId xmlns:a16="http://schemas.microsoft.com/office/drawing/2014/main" id="{B9259F4A-9498-4E32-B901-391CCF3BFA62}"/>
                </a:ext>
              </a:extLst>
            </p:cNvPr>
            <p:cNvSpPr txBox="1"/>
            <p:nvPr/>
          </p:nvSpPr>
          <p:spPr>
            <a:xfrm>
              <a:off x="592509" y="1556792"/>
              <a:ext cx="2361075" cy="369332"/>
            </a:xfrm>
            <a:prstGeom prst="rect">
              <a:avLst/>
            </a:prstGeom>
            <a:noFill/>
          </p:spPr>
          <p:txBody>
            <a:bodyPr wrap="square" lIns="108000" rIns="108000" rtlCol="0">
              <a:spAutoFit/>
            </a:bodyPr>
            <a:lstStyle/>
            <a:p>
              <a:pPr algn="r"/>
              <a:r>
                <a:rPr lang="en-US" altLang="ko-KR" b="1" dirty="0">
                  <a:solidFill>
                    <a:schemeClr val="tx1">
                      <a:lumMod val="75000"/>
                      <a:lumOff val="25000"/>
                    </a:schemeClr>
                  </a:solidFill>
                  <a:cs typeface="Arial" pitchFamily="34" charset="0"/>
                </a:rPr>
                <a:t>Deep Prajapati</a:t>
              </a:r>
              <a:endParaRPr lang="ko-KR" altLang="en-US" b="1" dirty="0">
                <a:solidFill>
                  <a:schemeClr val="tx1">
                    <a:lumMod val="75000"/>
                    <a:lumOff val="25000"/>
                  </a:schemeClr>
                </a:solidFill>
                <a:cs typeface="Arial" pitchFamily="34" charset="0"/>
              </a:endParaRPr>
            </a:p>
          </p:txBody>
        </p:sp>
      </p:grpSp>
      <p:sp>
        <p:nvSpPr>
          <p:cNvPr id="79" name="Oval 78">
            <a:extLst>
              <a:ext uri="{FF2B5EF4-FFF2-40B4-BE49-F238E27FC236}">
                <a16:creationId xmlns:a16="http://schemas.microsoft.com/office/drawing/2014/main" id="{B1C0AFF6-9A6A-4D32-A2B3-FBD9E2C7ECB7}"/>
              </a:ext>
            </a:extLst>
          </p:cNvPr>
          <p:cNvSpPr/>
          <p:nvPr/>
        </p:nvSpPr>
        <p:spPr>
          <a:xfrm flipH="1">
            <a:off x="6599208" y="5480247"/>
            <a:ext cx="605549" cy="60554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Rectangle 1">
            <a:extLst>
              <a:ext uri="{FF2B5EF4-FFF2-40B4-BE49-F238E27FC236}">
                <a16:creationId xmlns:a16="http://schemas.microsoft.com/office/drawing/2014/main" id="{39E9BAFA-12B8-4193-9B78-893FA29DC3CD}"/>
              </a:ext>
            </a:extLst>
          </p:cNvPr>
          <p:cNvSpPr>
            <a:spLocks noChangeAspect="1"/>
          </p:cNvSpPr>
          <p:nvPr/>
        </p:nvSpPr>
        <p:spPr>
          <a:xfrm>
            <a:off x="6755259" y="5636575"/>
            <a:ext cx="293456" cy="292893"/>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grpSp>
        <p:nvGrpSpPr>
          <p:cNvPr id="81" name="Group 80">
            <a:extLst>
              <a:ext uri="{FF2B5EF4-FFF2-40B4-BE49-F238E27FC236}">
                <a16:creationId xmlns:a16="http://schemas.microsoft.com/office/drawing/2014/main" id="{3F9FCB3A-0966-4148-9A67-720E53A954EE}"/>
              </a:ext>
            </a:extLst>
          </p:cNvPr>
          <p:cNvGrpSpPr/>
          <p:nvPr/>
        </p:nvGrpSpPr>
        <p:grpSpPr>
          <a:xfrm flipH="1">
            <a:off x="1701615" y="5429078"/>
            <a:ext cx="4735786" cy="668821"/>
            <a:chOff x="592509" y="1556792"/>
            <a:chExt cx="2361076" cy="668821"/>
          </a:xfrm>
        </p:grpSpPr>
        <p:sp>
          <p:nvSpPr>
            <p:cNvPr id="82" name="TextBox 81">
              <a:extLst>
                <a:ext uri="{FF2B5EF4-FFF2-40B4-BE49-F238E27FC236}">
                  <a16:creationId xmlns:a16="http://schemas.microsoft.com/office/drawing/2014/main" id="{7325B36A-4219-4418-9608-87C151FE5DB9}"/>
                </a:ext>
              </a:extLst>
            </p:cNvPr>
            <p:cNvSpPr txBox="1"/>
            <p:nvPr/>
          </p:nvSpPr>
          <p:spPr>
            <a:xfrm>
              <a:off x="592509" y="1856281"/>
              <a:ext cx="2361076" cy="369332"/>
            </a:xfrm>
            <a:prstGeom prst="rect">
              <a:avLst/>
            </a:prstGeom>
            <a:noFill/>
          </p:spPr>
          <p:txBody>
            <a:bodyPr wrap="square" rtlCol="0">
              <a:spAutoFit/>
            </a:bodyPr>
            <a:lstStyle/>
            <a:p>
              <a:pPr algn="r"/>
              <a:r>
                <a:rPr lang="en-US" altLang="ko-KR" dirty="0">
                  <a:solidFill>
                    <a:schemeClr val="tx1">
                      <a:lumMod val="75000"/>
                      <a:lumOff val="25000"/>
                    </a:schemeClr>
                  </a:solidFill>
                  <a:cs typeface="Arial" pitchFamily="34" charset="0"/>
                </a:rPr>
                <a:t>18DCE117</a:t>
              </a:r>
            </a:p>
          </p:txBody>
        </p:sp>
        <p:sp>
          <p:nvSpPr>
            <p:cNvPr id="83" name="TextBox 82">
              <a:extLst>
                <a:ext uri="{FF2B5EF4-FFF2-40B4-BE49-F238E27FC236}">
                  <a16:creationId xmlns:a16="http://schemas.microsoft.com/office/drawing/2014/main" id="{EF8C6E81-3B9A-4AC6-8C8E-ACA4E819A6FA}"/>
                </a:ext>
              </a:extLst>
            </p:cNvPr>
            <p:cNvSpPr txBox="1"/>
            <p:nvPr/>
          </p:nvSpPr>
          <p:spPr>
            <a:xfrm>
              <a:off x="592509" y="1556792"/>
              <a:ext cx="2361075" cy="369332"/>
            </a:xfrm>
            <a:prstGeom prst="rect">
              <a:avLst/>
            </a:prstGeom>
            <a:noFill/>
          </p:spPr>
          <p:txBody>
            <a:bodyPr wrap="square" lIns="108000" rIns="108000" rtlCol="0">
              <a:spAutoFit/>
            </a:bodyPr>
            <a:lstStyle/>
            <a:p>
              <a:pPr algn="r"/>
              <a:r>
                <a:rPr lang="en-US" altLang="ko-KR" b="1" dirty="0">
                  <a:solidFill>
                    <a:schemeClr val="tx1">
                      <a:lumMod val="75000"/>
                      <a:lumOff val="25000"/>
                    </a:schemeClr>
                  </a:solidFill>
                  <a:cs typeface="Arial" pitchFamily="34" charset="0"/>
                </a:rPr>
                <a:t>Meet Shah</a:t>
              </a:r>
              <a:endParaRPr lang="ko-KR" altLang="en-US" b="1" dirty="0">
                <a:solidFill>
                  <a:schemeClr val="tx1">
                    <a:lumMod val="75000"/>
                    <a:lumOff val="25000"/>
                  </a:schemeClr>
                </a:solidFill>
                <a:cs typeface="Arial" pitchFamily="34" charset="0"/>
              </a:endParaRPr>
            </a:p>
          </p:txBody>
        </p:sp>
      </p:grpSp>
      <p:sp>
        <p:nvSpPr>
          <p:cNvPr id="85" name="Oval 84">
            <a:extLst>
              <a:ext uri="{FF2B5EF4-FFF2-40B4-BE49-F238E27FC236}">
                <a16:creationId xmlns:a16="http://schemas.microsoft.com/office/drawing/2014/main" id="{ADD5F755-2452-4F9B-A748-0265FE4D519C}"/>
              </a:ext>
            </a:extLst>
          </p:cNvPr>
          <p:cNvSpPr/>
          <p:nvPr/>
        </p:nvSpPr>
        <p:spPr>
          <a:xfrm flipH="1">
            <a:off x="5363442" y="4370446"/>
            <a:ext cx="605549" cy="605549"/>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Rounded Rectangle 9">
            <a:extLst>
              <a:ext uri="{FF2B5EF4-FFF2-40B4-BE49-F238E27FC236}">
                <a16:creationId xmlns:a16="http://schemas.microsoft.com/office/drawing/2014/main" id="{DEF08CA4-BD6E-41A9-8935-FBC8F0DFFCD0}"/>
              </a:ext>
            </a:extLst>
          </p:cNvPr>
          <p:cNvSpPr>
            <a:spLocks/>
          </p:cNvSpPr>
          <p:nvPr/>
        </p:nvSpPr>
        <p:spPr>
          <a:xfrm>
            <a:off x="5525333" y="4532336"/>
            <a:ext cx="281770" cy="281770"/>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grpSp>
        <p:nvGrpSpPr>
          <p:cNvPr id="87" name="Group 86">
            <a:extLst>
              <a:ext uri="{FF2B5EF4-FFF2-40B4-BE49-F238E27FC236}">
                <a16:creationId xmlns:a16="http://schemas.microsoft.com/office/drawing/2014/main" id="{81E2DA44-C141-4390-BF83-191B06C58E0C}"/>
              </a:ext>
            </a:extLst>
          </p:cNvPr>
          <p:cNvGrpSpPr/>
          <p:nvPr/>
        </p:nvGrpSpPr>
        <p:grpSpPr>
          <a:xfrm flipH="1">
            <a:off x="465847" y="4319277"/>
            <a:ext cx="4735786" cy="686577"/>
            <a:chOff x="592509" y="1556792"/>
            <a:chExt cx="2361076" cy="686577"/>
          </a:xfrm>
        </p:grpSpPr>
        <p:sp>
          <p:nvSpPr>
            <p:cNvPr id="88" name="TextBox 87">
              <a:extLst>
                <a:ext uri="{FF2B5EF4-FFF2-40B4-BE49-F238E27FC236}">
                  <a16:creationId xmlns:a16="http://schemas.microsoft.com/office/drawing/2014/main" id="{04D54804-7557-4B14-AB1E-C43D5FA7BB16}"/>
                </a:ext>
              </a:extLst>
            </p:cNvPr>
            <p:cNvSpPr txBox="1"/>
            <p:nvPr/>
          </p:nvSpPr>
          <p:spPr>
            <a:xfrm>
              <a:off x="592509" y="1874037"/>
              <a:ext cx="2361076" cy="369332"/>
            </a:xfrm>
            <a:prstGeom prst="rect">
              <a:avLst/>
            </a:prstGeom>
            <a:noFill/>
          </p:spPr>
          <p:txBody>
            <a:bodyPr wrap="square" rtlCol="0">
              <a:spAutoFit/>
            </a:bodyPr>
            <a:lstStyle/>
            <a:p>
              <a:pPr algn="r"/>
              <a:r>
                <a:rPr lang="en-US" altLang="ko-KR" dirty="0">
                  <a:solidFill>
                    <a:schemeClr val="tx1">
                      <a:lumMod val="75000"/>
                      <a:lumOff val="25000"/>
                    </a:schemeClr>
                  </a:solidFill>
                  <a:cs typeface="Arial" pitchFamily="34" charset="0"/>
                </a:rPr>
                <a:t>18DCE115</a:t>
              </a:r>
            </a:p>
          </p:txBody>
        </p:sp>
        <p:sp>
          <p:nvSpPr>
            <p:cNvPr id="89" name="TextBox 88">
              <a:extLst>
                <a:ext uri="{FF2B5EF4-FFF2-40B4-BE49-F238E27FC236}">
                  <a16:creationId xmlns:a16="http://schemas.microsoft.com/office/drawing/2014/main" id="{60981BBD-6887-46D6-9F31-1E6832472143}"/>
                </a:ext>
              </a:extLst>
            </p:cNvPr>
            <p:cNvSpPr txBox="1"/>
            <p:nvPr/>
          </p:nvSpPr>
          <p:spPr>
            <a:xfrm>
              <a:off x="592509" y="1556792"/>
              <a:ext cx="2361075" cy="369332"/>
            </a:xfrm>
            <a:prstGeom prst="rect">
              <a:avLst/>
            </a:prstGeom>
            <a:noFill/>
          </p:spPr>
          <p:txBody>
            <a:bodyPr wrap="square" lIns="108000" rIns="108000" rtlCol="0">
              <a:spAutoFit/>
            </a:bodyPr>
            <a:lstStyle/>
            <a:p>
              <a:pPr algn="r"/>
              <a:r>
                <a:rPr lang="en-US" altLang="ko-KR" b="1" dirty="0">
                  <a:solidFill>
                    <a:schemeClr val="tx1">
                      <a:lumMod val="75000"/>
                      <a:lumOff val="25000"/>
                    </a:schemeClr>
                  </a:solidFill>
                  <a:cs typeface="Arial" pitchFamily="34" charset="0"/>
                </a:rPr>
                <a:t>Kashyap Shah</a:t>
              </a:r>
              <a:endParaRPr lang="ko-KR" altLang="en-US" b="1" dirty="0">
                <a:solidFill>
                  <a:schemeClr val="tx1">
                    <a:lumMod val="75000"/>
                    <a:lumOff val="25000"/>
                  </a:schemeClr>
                </a:solidFill>
                <a:cs typeface="Arial" pitchFamily="34" charset="0"/>
              </a:endParaRPr>
            </a:p>
          </p:txBody>
        </p:sp>
      </p:grpSp>
      <p:sp>
        <p:nvSpPr>
          <p:cNvPr id="91" name="Oval 90">
            <a:extLst>
              <a:ext uri="{FF2B5EF4-FFF2-40B4-BE49-F238E27FC236}">
                <a16:creationId xmlns:a16="http://schemas.microsoft.com/office/drawing/2014/main" id="{FB54CA28-5159-408A-9124-E6F54B2DA7FE}"/>
              </a:ext>
            </a:extLst>
          </p:cNvPr>
          <p:cNvSpPr/>
          <p:nvPr/>
        </p:nvSpPr>
        <p:spPr>
          <a:xfrm flipH="1">
            <a:off x="5363442" y="3121500"/>
            <a:ext cx="605549" cy="6055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2" name="Donut 6">
            <a:extLst>
              <a:ext uri="{FF2B5EF4-FFF2-40B4-BE49-F238E27FC236}">
                <a16:creationId xmlns:a16="http://schemas.microsoft.com/office/drawing/2014/main" id="{0A94BBE7-055D-4914-91DA-F5A1FDBF3C55}"/>
              </a:ext>
            </a:extLst>
          </p:cNvPr>
          <p:cNvSpPr>
            <a:spLocks noChangeAspect="1"/>
          </p:cNvSpPr>
          <p:nvPr/>
        </p:nvSpPr>
        <p:spPr>
          <a:xfrm>
            <a:off x="5493176" y="3251236"/>
            <a:ext cx="346079" cy="346079"/>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grpSp>
        <p:nvGrpSpPr>
          <p:cNvPr id="93" name="Group 92">
            <a:extLst>
              <a:ext uri="{FF2B5EF4-FFF2-40B4-BE49-F238E27FC236}">
                <a16:creationId xmlns:a16="http://schemas.microsoft.com/office/drawing/2014/main" id="{014099A7-792B-4BE1-9E6A-54675D51360A}"/>
              </a:ext>
            </a:extLst>
          </p:cNvPr>
          <p:cNvGrpSpPr/>
          <p:nvPr/>
        </p:nvGrpSpPr>
        <p:grpSpPr>
          <a:xfrm flipH="1">
            <a:off x="465848" y="3070331"/>
            <a:ext cx="4735786" cy="677699"/>
            <a:chOff x="592509" y="1556792"/>
            <a:chExt cx="2361076" cy="677699"/>
          </a:xfrm>
        </p:grpSpPr>
        <p:sp>
          <p:nvSpPr>
            <p:cNvPr id="94" name="TextBox 93">
              <a:extLst>
                <a:ext uri="{FF2B5EF4-FFF2-40B4-BE49-F238E27FC236}">
                  <a16:creationId xmlns:a16="http://schemas.microsoft.com/office/drawing/2014/main" id="{51E28159-8966-4292-9DE6-7EB33F577B1E}"/>
                </a:ext>
              </a:extLst>
            </p:cNvPr>
            <p:cNvSpPr txBox="1"/>
            <p:nvPr/>
          </p:nvSpPr>
          <p:spPr>
            <a:xfrm>
              <a:off x="592509" y="1865159"/>
              <a:ext cx="2361076" cy="369332"/>
            </a:xfrm>
            <a:prstGeom prst="rect">
              <a:avLst/>
            </a:prstGeom>
            <a:noFill/>
          </p:spPr>
          <p:txBody>
            <a:bodyPr wrap="square" rtlCol="0">
              <a:spAutoFit/>
            </a:bodyPr>
            <a:lstStyle/>
            <a:p>
              <a:pPr algn="r"/>
              <a:r>
                <a:rPr lang="en-US" altLang="ko-KR" dirty="0">
                  <a:solidFill>
                    <a:schemeClr val="tx1">
                      <a:lumMod val="75000"/>
                      <a:lumOff val="25000"/>
                    </a:schemeClr>
                  </a:solidFill>
                  <a:cs typeface="Arial" pitchFamily="34" charset="0"/>
                </a:rPr>
                <a:t>18DCE100</a:t>
              </a:r>
            </a:p>
          </p:txBody>
        </p:sp>
        <p:sp>
          <p:nvSpPr>
            <p:cNvPr id="95" name="TextBox 94">
              <a:extLst>
                <a:ext uri="{FF2B5EF4-FFF2-40B4-BE49-F238E27FC236}">
                  <a16:creationId xmlns:a16="http://schemas.microsoft.com/office/drawing/2014/main" id="{5F24E5D0-9FEF-4574-842B-323E31CB48B3}"/>
                </a:ext>
              </a:extLst>
            </p:cNvPr>
            <p:cNvSpPr txBox="1"/>
            <p:nvPr/>
          </p:nvSpPr>
          <p:spPr>
            <a:xfrm>
              <a:off x="592509" y="1556792"/>
              <a:ext cx="2361075" cy="369332"/>
            </a:xfrm>
            <a:prstGeom prst="rect">
              <a:avLst/>
            </a:prstGeom>
            <a:noFill/>
          </p:spPr>
          <p:txBody>
            <a:bodyPr wrap="square" lIns="108000" rIns="108000" rtlCol="0">
              <a:spAutoFit/>
            </a:bodyPr>
            <a:lstStyle/>
            <a:p>
              <a:pPr algn="r"/>
              <a:r>
                <a:rPr lang="en-US" altLang="ko-KR" b="1" dirty="0">
                  <a:solidFill>
                    <a:schemeClr val="tx1">
                      <a:lumMod val="75000"/>
                      <a:lumOff val="25000"/>
                    </a:schemeClr>
                  </a:solidFill>
                  <a:cs typeface="Arial" pitchFamily="34" charset="0"/>
                </a:rPr>
                <a:t>Pratyush Rajpara</a:t>
              </a:r>
              <a:endParaRPr lang="ko-KR" altLang="en-US" b="1" dirty="0">
                <a:solidFill>
                  <a:schemeClr val="tx1">
                    <a:lumMod val="75000"/>
                    <a:lumOff val="25000"/>
                  </a:schemeClr>
                </a:solidFill>
                <a:cs typeface="Arial" pitchFamily="34" charset="0"/>
              </a:endParaRPr>
            </a:p>
          </p:txBody>
        </p:sp>
      </p:grpSp>
      <p:cxnSp>
        <p:nvCxnSpPr>
          <p:cNvPr id="60" name="Straight Connector 59">
            <a:extLst>
              <a:ext uri="{FF2B5EF4-FFF2-40B4-BE49-F238E27FC236}">
                <a16:creationId xmlns:a16="http://schemas.microsoft.com/office/drawing/2014/main" id="{A7D9EF5D-872D-4A94-9CC3-211BB237CE30}"/>
              </a:ext>
            </a:extLst>
          </p:cNvPr>
          <p:cNvCxnSpPr>
            <a:cxnSpLocks/>
          </p:cNvCxnSpPr>
          <p:nvPr/>
        </p:nvCxnSpPr>
        <p:spPr>
          <a:xfrm flipH="1">
            <a:off x="2657" y="2920679"/>
            <a:ext cx="7449966" cy="0"/>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7A1E342-63AA-46D7-8444-21D8F91289BB}"/>
              </a:ext>
            </a:extLst>
          </p:cNvPr>
          <p:cNvCxnSpPr>
            <a:cxnSpLocks/>
          </p:cNvCxnSpPr>
          <p:nvPr/>
        </p:nvCxnSpPr>
        <p:spPr>
          <a:xfrm flipH="1">
            <a:off x="2657" y="5197567"/>
            <a:ext cx="7449966" cy="0"/>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7832E6F1-7D2B-4268-B01A-649050577CF9}"/>
              </a:ext>
            </a:extLst>
          </p:cNvPr>
          <p:cNvSpPr/>
          <p:nvPr/>
        </p:nvSpPr>
        <p:spPr>
          <a:xfrm flipH="1">
            <a:off x="5365487" y="3121500"/>
            <a:ext cx="605549" cy="6055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Freeform 31">
            <a:extLst>
              <a:ext uri="{FF2B5EF4-FFF2-40B4-BE49-F238E27FC236}">
                <a16:creationId xmlns:a16="http://schemas.microsoft.com/office/drawing/2014/main" id="{971D892D-28DC-4574-B671-6B5BB118A927}"/>
              </a:ext>
            </a:extLst>
          </p:cNvPr>
          <p:cNvSpPr>
            <a:spLocks noChangeAspect="1"/>
          </p:cNvSpPr>
          <p:nvPr/>
        </p:nvSpPr>
        <p:spPr>
          <a:xfrm rot="8580000">
            <a:off x="5506107" y="3262550"/>
            <a:ext cx="324311" cy="32344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65" name="Oval 64">
            <a:extLst>
              <a:ext uri="{FF2B5EF4-FFF2-40B4-BE49-F238E27FC236}">
                <a16:creationId xmlns:a16="http://schemas.microsoft.com/office/drawing/2014/main" id="{401F2797-75DD-4F06-8E5D-76A340493CD9}"/>
              </a:ext>
            </a:extLst>
          </p:cNvPr>
          <p:cNvSpPr/>
          <p:nvPr/>
        </p:nvSpPr>
        <p:spPr>
          <a:xfrm flipH="1">
            <a:off x="5356608" y="4366524"/>
            <a:ext cx="605549" cy="6055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Freeform 31">
            <a:extLst>
              <a:ext uri="{FF2B5EF4-FFF2-40B4-BE49-F238E27FC236}">
                <a16:creationId xmlns:a16="http://schemas.microsoft.com/office/drawing/2014/main" id="{BDCA6012-0888-471B-8216-A8915623C237}"/>
              </a:ext>
            </a:extLst>
          </p:cNvPr>
          <p:cNvSpPr>
            <a:spLocks noChangeAspect="1"/>
          </p:cNvSpPr>
          <p:nvPr/>
        </p:nvSpPr>
        <p:spPr>
          <a:xfrm rot="8580000">
            <a:off x="5497228" y="4507574"/>
            <a:ext cx="324311" cy="32344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69" name="Oval 68">
            <a:extLst>
              <a:ext uri="{FF2B5EF4-FFF2-40B4-BE49-F238E27FC236}">
                <a16:creationId xmlns:a16="http://schemas.microsoft.com/office/drawing/2014/main" id="{07D8A263-B648-436C-AAF0-2B7D431458B7}"/>
              </a:ext>
            </a:extLst>
          </p:cNvPr>
          <p:cNvSpPr/>
          <p:nvPr/>
        </p:nvSpPr>
        <p:spPr>
          <a:xfrm flipH="1">
            <a:off x="6601131" y="5489125"/>
            <a:ext cx="605549" cy="60554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Freeform 31">
            <a:extLst>
              <a:ext uri="{FF2B5EF4-FFF2-40B4-BE49-F238E27FC236}">
                <a16:creationId xmlns:a16="http://schemas.microsoft.com/office/drawing/2014/main" id="{6AF33724-1975-4935-A3D6-DC66C1CBD1C6}"/>
              </a:ext>
            </a:extLst>
          </p:cNvPr>
          <p:cNvSpPr>
            <a:spLocks noChangeAspect="1"/>
          </p:cNvSpPr>
          <p:nvPr/>
        </p:nvSpPr>
        <p:spPr>
          <a:xfrm rot="8580000">
            <a:off x="6741751" y="5630175"/>
            <a:ext cx="324311" cy="32344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Tree>
    <p:extLst>
      <p:ext uri="{BB962C8B-B14F-4D97-AF65-F5344CB8AC3E}">
        <p14:creationId xmlns:p14="http://schemas.microsoft.com/office/powerpoint/2010/main" val="230028539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A8D008A-9BE1-4CD6-A62D-E5AF9A7FB356}"/>
              </a:ext>
            </a:extLst>
          </p:cNvPr>
          <p:cNvGrpSpPr/>
          <p:nvPr/>
        </p:nvGrpSpPr>
        <p:grpSpPr>
          <a:xfrm>
            <a:off x="7519216" y="-11461"/>
            <a:ext cx="4672784" cy="6869462"/>
            <a:chOff x="7512038" y="-27705"/>
            <a:chExt cx="4679962" cy="6880016"/>
          </a:xfrm>
        </p:grpSpPr>
        <p:sp>
          <p:nvSpPr>
            <p:cNvPr id="39" name="Freeform: Shape 38">
              <a:extLst>
                <a:ext uri="{FF2B5EF4-FFF2-40B4-BE49-F238E27FC236}">
                  <a16:creationId xmlns:a16="http://schemas.microsoft.com/office/drawing/2014/main" id="{3737469C-417C-4D65-91D0-FD4C8B209A85}"/>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9833FB23-7815-45EB-A9A6-86043CC973E7}"/>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2"/>
            </a:solidFill>
            <a:ln w="685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F00530-5474-4FEC-AA90-3760CCCDEF8C}"/>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9A23A0A1-7A5D-4F41-8A9F-87C0EDF122AF}"/>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C29A5FE-1409-4716-BEE2-412FD98CDA3C}"/>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358BC1-215F-4B91-80DF-DD0D3E84B496}"/>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2"/>
            </a:solidFill>
            <a:ln w="68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AC736D-A26A-43D7-A37C-C096B2AFAB69}"/>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67AFB54-4978-42AD-B546-BC40EAF3A320}"/>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solidFill>
                <a:schemeClr val="tx1"/>
              </a:solid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EE4AE38E-3F2D-4C95-A372-1A1EFD67AF1F}"/>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77FE9C-1C5D-4F1B-BD06-79FD1EF28E28}"/>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accent1"/>
            </a:solidFill>
            <a:ln w="6854"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3F09378B-22D4-4B9E-AF5D-CD4C0694E3A3}"/>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5653BE-54ED-4C4D-A6C5-A5ADC8146756}"/>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2"/>
            </a:solidFill>
            <a:ln w="6854"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F76B46BE-EE2A-4560-8BDE-CE0D1C1FB422}"/>
                </a:ext>
              </a:extLst>
            </p:cNvPr>
            <p:cNvGrpSpPr/>
            <p:nvPr/>
          </p:nvGrpSpPr>
          <p:grpSpPr>
            <a:xfrm>
              <a:off x="10381390" y="22755"/>
              <a:ext cx="568381" cy="2741097"/>
              <a:chOff x="10431358" y="70949"/>
              <a:chExt cx="469205" cy="2262807"/>
            </a:xfrm>
          </p:grpSpPr>
          <p:sp>
            <p:nvSpPr>
              <p:cNvPr id="61" name="Freeform: Shape 60">
                <a:extLst>
                  <a:ext uri="{FF2B5EF4-FFF2-40B4-BE49-F238E27FC236}">
                    <a16:creationId xmlns:a16="http://schemas.microsoft.com/office/drawing/2014/main" id="{92CC04BC-6BCE-4BB4-A7E7-5A6EFC1535A6}"/>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accent3"/>
              </a:solidFill>
              <a:ln w="685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D62F18B-55A0-4D80-95CC-74B5AFA7A93E}"/>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chemeClr val="accent3">
                  <a:lumMod val="75000"/>
                </a:schemeClr>
              </a:solidFill>
              <a:ln w="68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8A1BC83-AF48-437E-8D66-59252E29F683}"/>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64810E43-6268-4207-8BC2-99F7B3E49B4B}"/>
                </a:ext>
              </a:extLst>
            </p:cNvPr>
            <p:cNvGrpSpPr/>
            <p:nvPr/>
          </p:nvGrpSpPr>
          <p:grpSpPr>
            <a:xfrm>
              <a:off x="8475239" y="416721"/>
              <a:ext cx="1137896" cy="2101496"/>
              <a:chOff x="8696683" y="395466"/>
              <a:chExt cx="939346" cy="1734809"/>
            </a:xfrm>
          </p:grpSpPr>
          <p:sp>
            <p:nvSpPr>
              <p:cNvPr id="53" name="Freeform: Shape 52">
                <a:extLst>
                  <a:ext uri="{FF2B5EF4-FFF2-40B4-BE49-F238E27FC236}">
                    <a16:creationId xmlns:a16="http://schemas.microsoft.com/office/drawing/2014/main" id="{0D46E68D-9BAC-4E8C-9F0F-5FA244CB2A99}"/>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accent3">
                  <a:lumMod val="5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0EC1834-DA06-447A-A1BF-A66516F40308}"/>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accent3">
                  <a:lumMod val="50000"/>
                </a:schemeClr>
              </a:solidFill>
              <a:ln w="6854"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2FEDC715-0A85-4F32-B6D2-CE0646E45FD4}"/>
                  </a:ext>
                </a:extLst>
              </p:cNvPr>
              <p:cNvGrpSpPr/>
              <p:nvPr/>
            </p:nvGrpSpPr>
            <p:grpSpPr>
              <a:xfrm>
                <a:off x="8696683" y="395466"/>
                <a:ext cx="939346" cy="1714491"/>
                <a:chOff x="8696683" y="395466"/>
                <a:chExt cx="939346" cy="1714491"/>
              </a:xfrm>
            </p:grpSpPr>
            <p:sp>
              <p:nvSpPr>
                <p:cNvPr id="56" name="Freeform: Shape 55">
                  <a:extLst>
                    <a:ext uri="{FF2B5EF4-FFF2-40B4-BE49-F238E27FC236}">
                      <a16:creationId xmlns:a16="http://schemas.microsoft.com/office/drawing/2014/main" id="{BBA95191-D9EA-421A-A018-267242B29146}"/>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accent3">
                    <a:lumMod val="40000"/>
                    <a:lumOff val="60000"/>
                  </a:schemeClr>
                </a:solidFill>
                <a:ln w="685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4038F837-343F-4200-B0F8-867044694F7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accent3">
                    <a:lumMod val="40000"/>
                    <a:lumOff val="60000"/>
                  </a:schemeClr>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6471B86-C085-4BD7-9A1B-02AB7DE3D67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accent3"/>
                </a:solidFill>
                <a:ln w="6854" cap="flat">
                  <a:noFill/>
                  <a:prstDash val="solid"/>
                  <a:miter/>
                </a:ln>
              </p:spPr>
              <p:txBody>
                <a:bodyPr rtlCol="0" anchor="ctr"/>
                <a:lstStyle/>
                <a:p>
                  <a:endParaRPr lang="en-US"/>
                </a:p>
              </p:txBody>
            </p:sp>
          </p:grpSp>
        </p:grpSp>
      </p:grpSp>
      <p:sp>
        <p:nvSpPr>
          <p:cNvPr id="62" name="Text Placeholder 1">
            <a:extLst>
              <a:ext uri="{FF2B5EF4-FFF2-40B4-BE49-F238E27FC236}">
                <a16:creationId xmlns:a16="http://schemas.microsoft.com/office/drawing/2014/main" id="{4192D9F6-F822-4736-8618-DFD4EBA5857C}"/>
              </a:ext>
            </a:extLst>
          </p:cNvPr>
          <p:cNvSpPr txBox="1">
            <a:spLocks/>
          </p:cNvSpPr>
          <p:nvPr/>
        </p:nvSpPr>
        <p:spPr>
          <a:xfrm>
            <a:off x="527000" y="687261"/>
            <a:ext cx="7055039" cy="1018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chemeClr val="accent3">
                    <a:lumMod val="75000"/>
                  </a:schemeClr>
                </a:solidFill>
                <a:latin typeface="+mj-lt"/>
              </a:rPr>
              <a:t>Future Scope</a:t>
            </a:r>
            <a:endParaRPr lang="en-US" sz="5400" dirty="0">
              <a:latin typeface="+mj-lt"/>
            </a:endParaRPr>
          </a:p>
        </p:txBody>
      </p:sp>
      <p:sp>
        <p:nvSpPr>
          <p:cNvPr id="2" name="TextBox 1">
            <a:extLst>
              <a:ext uri="{FF2B5EF4-FFF2-40B4-BE49-F238E27FC236}">
                <a16:creationId xmlns:a16="http://schemas.microsoft.com/office/drawing/2014/main" id="{60A96626-AA01-410E-A50C-11FF1B963115}"/>
              </a:ext>
            </a:extLst>
          </p:cNvPr>
          <p:cNvSpPr txBox="1"/>
          <p:nvPr/>
        </p:nvSpPr>
        <p:spPr>
          <a:xfrm>
            <a:off x="536866" y="2109885"/>
            <a:ext cx="6047279"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Include Blood Bank.</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Include Automation request system in our application.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Create Web Application so that it will be easier to operate for hospital’s blood bank management staff.</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a:t>Implement map functoriality.</a:t>
            </a: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40589095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A8D008A-9BE1-4CD6-A62D-E5AF9A7FB356}"/>
              </a:ext>
            </a:extLst>
          </p:cNvPr>
          <p:cNvGrpSpPr/>
          <p:nvPr/>
        </p:nvGrpSpPr>
        <p:grpSpPr>
          <a:xfrm>
            <a:off x="7519216" y="-11461"/>
            <a:ext cx="4672784" cy="6869462"/>
            <a:chOff x="7512038" y="-27705"/>
            <a:chExt cx="4679962" cy="6880016"/>
          </a:xfrm>
        </p:grpSpPr>
        <p:sp>
          <p:nvSpPr>
            <p:cNvPr id="39" name="Freeform: Shape 38">
              <a:extLst>
                <a:ext uri="{FF2B5EF4-FFF2-40B4-BE49-F238E27FC236}">
                  <a16:creationId xmlns:a16="http://schemas.microsoft.com/office/drawing/2014/main" id="{3737469C-417C-4D65-91D0-FD4C8B209A85}"/>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9833FB23-7815-45EB-A9A6-86043CC973E7}"/>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2"/>
            </a:solidFill>
            <a:ln w="685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F00530-5474-4FEC-AA90-3760CCCDEF8C}"/>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9A23A0A1-7A5D-4F41-8A9F-87C0EDF122AF}"/>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C29A5FE-1409-4716-BEE2-412FD98CDA3C}"/>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358BC1-215F-4B91-80DF-DD0D3E84B496}"/>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2"/>
            </a:solidFill>
            <a:ln w="68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AC736D-A26A-43D7-A37C-C096B2AFAB69}"/>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67AFB54-4978-42AD-B546-BC40EAF3A320}"/>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solidFill>
                <a:schemeClr val="tx1"/>
              </a:solid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EE4AE38E-3F2D-4C95-A372-1A1EFD67AF1F}"/>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77FE9C-1C5D-4F1B-BD06-79FD1EF28E28}"/>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accent1"/>
            </a:solidFill>
            <a:ln w="6854"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3F09378B-22D4-4B9E-AF5D-CD4C0694E3A3}"/>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5653BE-54ED-4C4D-A6C5-A5ADC8146756}"/>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2"/>
            </a:solidFill>
            <a:ln w="6854"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F76B46BE-EE2A-4560-8BDE-CE0D1C1FB422}"/>
                </a:ext>
              </a:extLst>
            </p:cNvPr>
            <p:cNvGrpSpPr/>
            <p:nvPr/>
          </p:nvGrpSpPr>
          <p:grpSpPr>
            <a:xfrm>
              <a:off x="10381390" y="22755"/>
              <a:ext cx="568381" cy="2741097"/>
              <a:chOff x="10431358" y="70949"/>
              <a:chExt cx="469205" cy="2262807"/>
            </a:xfrm>
          </p:grpSpPr>
          <p:sp>
            <p:nvSpPr>
              <p:cNvPr id="61" name="Freeform: Shape 60">
                <a:extLst>
                  <a:ext uri="{FF2B5EF4-FFF2-40B4-BE49-F238E27FC236}">
                    <a16:creationId xmlns:a16="http://schemas.microsoft.com/office/drawing/2014/main" id="{92CC04BC-6BCE-4BB4-A7E7-5A6EFC1535A6}"/>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accent3"/>
              </a:solidFill>
              <a:ln w="685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D62F18B-55A0-4D80-95CC-74B5AFA7A93E}"/>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chemeClr val="accent3">
                  <a:lumMod val="75000"/>
                </a:schemeClr>
              </a:solidFill>
              <a:ln w="68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8A1BC83-AF48-437E-8D66-59252E29F683}"/>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64810E43-6268-4207-8BC2-99F7B3E49B4B}"/>
                </a:ext>
              </a:extLst>
            </p:cNvPr>
            <p:cNvGrpSpPr/>
            <p:nvPr/>
          </p:nvGrpSpPr>
          <p:grpSpPr>
            <a:xfrm>
              <a:off x="8475239" y="416721"/>
              <a:ext cx="1137896" cy="2101496"/>
              <a:chOff x="8696683" y="395466"/>
              <a:chExt cx="939346" cy="1734809"/>
            </a:xfrm>
          </p:grpSpPr>
          <p:sp>
            <p:nvSpPr>
              <p:cNvPr id="53" name="Freeform: Shape 52">
                <a:extLst>
                  <a:ext uri="{FF2B5EF4-FFF2-40B4-BE49-F238E27FC236}">
                    <a16:creationId xmlns:a16="http://schemas.microsoft.com/office/drawing/2014/main" id="{0D46E68D-9BAC-4E8C-9F0F-5FA244CB2A99}"/>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accent3">
                  <a:lumMod val="5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0EC1834-DA06-447A-A1BF-A66516F40308}"/>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accent3">
                  <a:lumMod val="50000"/>
                </a:schemeClr>
              </a:solidFill>
              <a:ln w="6854"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2FEDC715-0A85-4F32-B6D2-CE0646E45FD4}"/>
                  </a:ext>
                </a:extLst>
              </p:cNvPr>
              <p:cNvGrpSpPr/>
              <p:nvPr/>
            </p:nvGrpSpPr>
            <p:grpSpPr>
              <a:xfrm>
                <a:off x="8696683" y="395466"/>
                <a:ext cx="939346" cy="1714491"/>
                <a:chOff x="8696683" y="395466"/>
                <a:chExt cx="939346" cy="1714491"/>
              </a:xfrm>
            </p:grpSpPr>
            <p:sp>
              <p:nvSpPr>
                <p:cNvPr id="56" name="Freeform: Shape 55">
                  <a:extLst>
                    <a:ext uri="{FF2B5EF4-FFF2-40B4-BE49-F238E27FC236}">
                      <a16:creationId xmlns:a16="http://schemas.microsoft.com/office/drawing/2014/main" id="{BBA95191-D9EA-421A-A018-267242B29146}"/>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accent3">
                    <a:lumMod val="40000"/>
                    <a:lumOff val="60000"/>
                  </a:schemeClr>
                </a:solidFill>
                <a:ln w="685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4038F837-343F-4200-B0F8-867044694F7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accent3">
                    <a:lumMod val="40000"/>
                    <a:lumOff val="60000"/>
                  </a:schemeClr>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6471B86-C085-4BD7-9A1B-02AB7DE3D67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accent3"/>
                </a:solidFill>
                <a:ln w="6854" cap="flat">
                  <a:noFill/>
                  <a:prstDash val="solid"/>
                  <a:miter/>
                </a:ln>
              </p:spPr>
              <p:txBody>
                <a:bodyPr rtlCol="0" anchor="ctr"/>
                <a:lstStyle/>
                <a:p>
                  <a:endParaRPr lang="en-US"/>
                </a:p>
              </p:txBody>
            </p:sp>
          </p:grpSp>
        </p:grpSp>
      </p:grpSp>
      <p:sp>
        <p:nvSpPr>
          <p:cNvPr id="62" name="Text Placeholder 1">
            <a:extLst>
              <a:ext uri="{FF2B5EF4-FFF2-40B4-BE49-F238E27FC236}">
                <a16:creationId xmlns:a16="http://schemas.microsoft.com/office/drawing/2014/main" id="{4192D9F6-F822-4736-8618-DFD4EBA5857C}"/>
              </a:ext>
            </a:extLst>
          </p:cNvPr>
          <p:cNvSpPr txBox="1">
            <a:spLocks/>
          </p:cNvSpPr>
          <p:nvPr/>
        </p:nvSpPr>
        <p:spPr>
          <a:xfrm>
            <a:off x="590549" y="339510"/>
            <a:ext cx="7055039" cy="1018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chemeClr val="accent3">
                    <a:lumMod val="75000"/>
                  </a:schemeClr>
                </a:solidFill>
              </a:rPr>
              <a:t>Conclusion</a:t>
            </a:r>
            <a:endParaRPr lang="en-US" sz="5400" dirty="0">
              <a:latin typeface="+mj-lt"/>
            </a:endParaRPr>
          </a:p>
        </p:txBody>
      </p:sp>
      <p:sp>
        <p:nvSpPr>
          <p:cNvPr id="2" name="TextBox 1">
            <a:extLst>
              <a:ext uri="{FF2B5EF4-FFF2-40B4-BE49-F238E27FC236}">
                <a16:creationId xmlns:a16="http://schemas.microsoft.com/office/drawing/2014/main" id="{60A96626-AA01-410E-A50C-11FF1B963115}"/>
              </a:ext>
            </a:extLst>
          </p:cNvPr>
          <p:cNvSpPr txBox="1"/>
          <p:nvPr/>
        </p:nvSpPr>
        <p:spPr>
          <a:xfrm>
            <a:off x="472177" y="1229906"/>
            <a:ext cx="6047279"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our Indian society needs lots of automation techniques to make India developed country.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So we are happy to takeover this project.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We also learn android studio, team work and also improve over problem solving technique. </a:t>
            </a:r>
          </a:p>
        </p:txBody>
      </p:sp>
    </p:spTree>
    <p:extLst>
      <p:ext uri="{BB962C8B-B14F-4D97-AF65-F5344CB8AC3E}">
        <p14:creationId xmlns:p14="http://schemas.microsoft.com/office/powerpoint/2010/main" val="1314385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A8D008A-9BE1-4CD6-A62D-E5AF9A7FB356}"/>
              </a:ext>
            </a:extLst>
          </p:cNvPr>
          <p:cNvGrpSpPr/>
          <p:nvPr/>
        </p:nvGrpSpPr>
        <p:grpSpPr>
          <a:xfrm>
            <a:off x="7519216" y="-11461"/>
            <a:ext cx="4672784" cy="6869462"/>
            <a:chOff x="7512038" y="-27705"/>
            <a:chExt cx="4679962" cy="6880016"/>
          </a:xfrm>
        </p:grpSpPr>
        <p:sp>
          <p:nvSpPr>
            <p:cNvPr id="39" name="Freeform: Shape 38">
              <a:extLst>
                <a:ext uri="{FF2B5EF4-FFF2-40B4-BE49-F238E27FC236}">
                  <a16:creationId xmlns:a16="http://schemas.microsoft.com/office/drawing/2014/main" id="{3737469C-417C-4D65-91D0-FD4C8B209A85}"/>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9833FB23-7815-45EB-A9A6-86043CC973E7}"/>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2"/>
            </a:solidFill>
            <a:ln w="685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F00530-5474-4FEC-AA90-3760CCCDEF8C}"/>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9A23A0A1-7A5D-4F41-8A9F-87C0EDF122AF}"/>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C29A5FE-1409-4716-BEE2-412FD98CDA3C}"/>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358BC1-215F-4B91-80DF-DD0D3E84B496}"/>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2"/>
            </a:solidFill>
            <a:ln w="68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AC736D-A26A-43D7-A37C-C096B2AFAB69}"/>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67AFB54-4978-42AD-B546-BC40EAF3A320}"/>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solidFill>
                <a:schemeClr val="tx1"/>
              </a:solid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EE4AE38E-3F2D-4C95-A372-1A1EFD67AF1F}"/>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77FE9C-1C5D-4F1B-BD06-79FD1EF28E28}"/>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accent1"/>
            </a:solidFill>
            <a:ln w="6854"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3F09378B-22D4-4B9E-AF5D-CD4C0694E3A3}"/>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5653BE-54ED-4C4D-A6C5-A5ADC8146756}"/>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2"/>
            </a:solidFill>
            <a:ln w="6854"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F76B46BE-EE2A-4560-8BDE-CE0D1C1FB422}"/>
                </a:ext>
              </a:extLst>
            </p:cNvPr>
            <p:cNvGrpSpPr/>
            <p:nvPr/>
          </p:nvGrpSpPr>
          <p:grpSpPr>
            <a:xfrm>
              <a:off x="10381390" y="22755"/>
              <a:ext cx="568381" cy="2741097"/>
              <a:chOff x="10431358" y="70949"/>
              <a:chExt cx="469205" cy="2262807"/>
            </a:xfrm>
          </p:grpSpPr>
          <p:sp>
            <p:nvSpPr>
              <p:cNvPr id="61" name="Freeform: Shape 60">
                <a:extLst>
                  <a:ext uri="{FF2B5EF4-FFF2-40B4-BE49-F238E27FC236}">
                    <a16:creationId xmlns:a16="http://schemas.microsoft.com/office/drawing/2014/main" id="{92CC04BC-6BCE-4BB4-A7E7-5A6EFC1535A6}"/>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accent3"/>
              </a:solidFill>
              <a:ln w="685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D62F18B-55A0-4D80-95CC-74B5AFA7A93E}"/>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chemeClr val="accent3">
                  <a:lumMod val="75000"/>
                </a:schemeClr>
              </a:solidFill>
              <a:ln w="68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8A1BC83-AF48-437E-8D66-59252E29F683}"/>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64810E43-6268-4207-8BC2-99F7B3E49B4B}"/>
                </a:ext>
              </a:extLst>
            </p:cNvPr>
            <p:cNvGrpSpPr/>
            <p:nvPr/>
          </p:nvGrpSpPr>
          <p:grpSpPr>
            <a:xfrm>
              <a:off x="8475239" y="416721"/>
              <a:ext cx="1137896" cy="2101496"/>
              <a:chOff x="8696683" y="395466"/>
              <a:chExt cx="939346" cy="1734809"/>
            </a:xfrm>
          </p:grpSpPr>
          <p:sp>
            <p:nvSpPr>
              <p:cNvPr id="53" name="Freeform: Shape 52">
                <a:extLst>
                  <a:ext uri="{FF2B5EF4-FFF2-40B4-BE49-F238E27FC236}">
                    <a16:creationId xmlns:a16="http://schemas.microsoft.com/office/drawing/2014/main" id="{0D46E68D-9BAC-4E8C-9F0F-5FA244CB2A99}"/>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accent3">
                  <a:lumMod val="5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0EC1834-DA06-447A-A1BF-A66516F40308}"/>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accent3">
                  <a:lumMod val="50000"/>
                </a:schemeClr>
              </a:solidFill>
              <a:ln w="6854"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2FEDC715-0A85-4F32-B6D2-CE0646E45FD4}"/>
                  </a:ext>
                </a:extLst>
              </p:cNvPr>
              <p:cNvGrpSpPr/>
              <p:nvPr/>
            </p:nvGrpSpPr>
            <p:grpSpPr>
              <a:xfrm>
                <a:off x="8696683" y="395466"/>
                <a:ext cx="939346" cy="1714491"/>
                <a:chOff x="8696683" y="395466"/>
                <a:chExt cx="939346" cy="1714491"/>
              </a:xfrm>
            </p:grpSpPr>
            <p:sp>
              <p:nvSpPr>
                <p:cNvPr id="56" name="Freeform: Shape 55">
                  <a:extLst>
                    <a:ext uri="{FF2B5EF4-FFF2-40B4-BE49-F238E27FC236}">
                      <a16:creationId xmlns:a16="http://schemas.microsoft.com/office/drawing/2014/main" id="{BBA95191-D9EA-421A-A018-267242B29146}"/>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accent3">
                    <a:lumMod val="40000"/>
                    <a:lumOff val="60000"/>
                  </a:schemeClr>
                </a:solidFill>
                <a:ln w="685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4038F837-343F-4200-B0F8-867044694F7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accent3">
                    <a:lumMod val="40000"/>
                    <a:lumOff val="60000"/>
                  </a:schemeClr>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6471B86-C085-4BD7-9A1B-02AB7DE3D67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accent3"/>
                </a:solidFill>
                <a:ln w="6854" cap="flat">
                  <a:noFill/>
                  <a:prstDash val="solid"/>
                  <a:miter/>
                </a:ln>
              </p:spPr>
              <p:txBody>
                <a:bodyPr rtlCol="0" anchor="ctr"/>
                <a:lstStyle/>
                <a:p>
                  <a:endParaRPr lang="en-US"/>
                </a:p>
              </p:txBody>
            </p:sp>
          </p:grpSp>
        </p:grpSp>
      </p:grpSp>
      <p:sp>
        <p:nvSpPr>
          <p:cNvPr id="62" name="Text Placeholder 1">
            <a:extLst>
              <a:ext uri="{FF2B5EF4-FFF2-40B4-BE49-F238E27FC236}">
                <a16:creationId xmlns:a16="http://schemas.microsoft.com/office/drawing/2014/main" id="{4192D9F6-F822-4736-8618-DFD4EBA5857C}"/>
              </a:ext>
            </a:extLst>
          </p:cNvPr>
          <p:cNvSpPr txBox="1">
            <a:spLocks/>
          </p:cNvSpPr>
          <p:nvPr/>
        </p:nvSpPr>
        <p:spPr>
          <a:xfrm>
            <a:off x="590549" y="339510"/>
            <a:ext cx="7055039" cy="1018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err="1">
                <a:solidFill>
                  <a:schemeClr val="accent3">
                    <a:lumMod val="75000"/>
                  </a:schemeClr>
                </a:solidFill>
              </a:rPr>
              <a:t>Refrences</a:t>
            </a:r>
            <a:endParaRPr lang="en-US" sz="5400" dirty="0">
              <a:latin typeface="+mj-lt"/>
            </a:endParaRPr>
          </a:p>
        </p:txBody>
      </p:sp>
      <p:sp>
        <p:nvSpPr>
          <p:cNvPr id="2" name="TextBox 1">
            <a:extLst>
              <a:ext uri="{FF2B5EF4-FFF2-40B4-BE49-F238E27FC236}">
                <a16:creationId xmlns:a16="http://schemas.microsoft.com/office/drawing/2014/main" id="{60A96626-AA01-410E-A50C-11FF1B963115}"/>
              </a:ext>
            </a:extLst>
          </p:cNvPr>
          <p:cNvSpPr txBox="1"/>
          <p:nvPr/>
        </p:nvSpPr>
        <p:spPr>
          <a:xfrm>
            <a:off x="472177" y="1229906"/>
            <a:ext cx="6047279"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hlinkClick r:id="rId2"/>
              </a:rPr>
              <a:t>https://developers.google.com/maps/documentation/android-sdk/start</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hlinkClick r:id="rId3"/>
              </a:rPr>
              <a:t>https://developer.android.com/guide/topics/ui</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hlinkClick r:id="rId4"/>
              </a:rPr>
              <a:t>https://stackoverflow.com/</a:t>
            </a:r>
            <a:endParaRPr lang="en-IN" sz="2400" dirty="0"/>
          </a:p>
        </p:txBody>
      </p:sp>
    </p:spTree>
    <p:extLst>
      <p:ext uri="{BB962C8B-B14F-4D97-AF65-F5344CB8AC3E}">
        <p14:creationId xmlns:p14="http://schemas.microsoft.com/office/powerpoint/2010/main" val="238297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C1465D4-AACC-4265-B9AD-6CBB7E159591}"/>
              </a:ext>
            </a:extLst>
          </p:cNvPr>
          <p:cNvGrpSpPr/>
          <p:nvPr/>
        </p:nvGrpSpPr>
        <p:grpSpPr>
          <a:xfrm>
            <a:off x="-4762" y="2760299"/>
            <a:ext cx="12201376" cy="1297823"/>
            <a:chOff x="-4762" y="3815503"/>
            <a:chExt cx="12201376" cy="1297823"/>
          </a:xfrm>
        </p:grpSpPr>
        <p:sp>
          <p:nvSpPr>
            <p:cNvPr id="3" name="TextBox 2">
              <a:extLst>
                <a:ext uri="{FF2B5EF4-FFF2-40B4-BE49-F238E27FC236}">
                  <a16:creationId xmlns:a16="http://schemas.microsoft.com/office/drawing/2014/main" id="{020C8F30-9C91-4D39-A29C-BCE4134E41E9}"/>
                </a:ext>
              </a:extLst>
            </p:cNvPr>
            <p:cNvSpPr txBox="1"/>
            <p:nvPr/>
          </p:nvSpPr>
          <p:spPr>
            <a:xfrm>
              <a:off x="-4762" y="3815503"/>
              <a:ext cx="12192000" cy="1200329"/>
            </a:xfrm>
            <a:prstGeom prst="rect">
              <a:avLst/>
            </a:prstGeom>
            <a:noFill/>
          </p:spPr>
          <p:txBody>
            <a:bodyPr wrap="square" rtlCol="0" anchor="ctr">
              <a:spAutoFit/>
            </a:bodyPr>
            <a:lstStyle/>
            <a:p>
              <a:pPr algn="ctr"/>
              <a:r>
                <a:rPr lang="en-US" altLang="ko-KR" sz="7200" spc="600" dirty="0">
                  <a:solidFill>
                    <a:schemeClr val="bg1"/>
                  </a:solidFill>
                  <a:effectLst>
                    <a:outerShdw blurRad="38100" dist="38100" dir="2700000" algn="tl">
                      <a:srgbClr val="000000">
                        <a:alpha val="43137"/>
                      </a:srgbClr>
                    </a:outerShdw>
                  </a:effectLst>
                  <a:latin typeface="Berlin Sans FB" panose="020E0602020502020306" pitchFamily="34" charset="0"/>
                  <a:cs typeface="Arial" pitchFamily="34" charset="0"/>
                </a:rPr>
                <a:t>THANK YOU</a:t>
              </a:r>
              <a:endParaRPr lang="ko-KR" altLang="en-US" sz="7200" spc="600" dirty="0">
                <a:solidFill>
                  <a:schemeClr val="bg1"/>
                </a:solidFill>
                <a:effectLst>
                  <a:outerShdw blurRad="38100" dist="38100" dir="2700000" algn="tl">
                    <a:srgbClr val="000000">
                      <a:alpha val="43137"/>
                    </a:srgbClr>
                  </a:outerShdw>
                </a:effectLst>
                <a:latin typeface="Berlin Sans FB" panose="020E0602020502020306" pitchFamily="34" charset="0"/>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4733670"/>
              <a:ext cx="1219185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B1303249-EB3D-4DAB-A187-9A6FA02D6B3F}"/>
              </a:ext>
            </a:extLst>
          </p:cNvPr>
          <p:cNvSpPr txBox="1"/>
          <p:nvPr/>
        </p:nvSpPr>
        <p:spPr>
          <a:xfrm>
            <a:off x="589116" y="261347"/>
            <a:ext cx="3816424" cy="769441"/>
          </a:xfrm>
          <a:prstGeom prst="rect">
            <a:avLst/>
          </a:prstGeom>
          <a:noFill/>
        </p:spPr>
        <p:txBody>
          <a:bodyPr wrap="square" rtlCol="0">
            <a:spAutoFit/>
          </a:bodyPr>
          <a:lstStyle/>
          <a:p>
            <a:r>
              <a:rPr lang="en-US" altLang="ko-KR" sz="4400" b="1" dirty="0">
                <a:solidFill>
                  <a:schemeClr val="tx1">
                    <a:lumMod val="75000"/>
                    <a:lumOff val="25000"/>
                  </a:schemeClr>
                </a:solidFill>
                <a:latin typeface="+mj-lt"/>
                <a:cs typeface="Arial" pitchFamily="34" charset="0"/>
              </a:rPr>
              <a:t>Outline</a:t>
            </a:r>
            <a:endParaRPr lang="ko-KR" altLang="en-US" sz="4400" b="1"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D10B747B-9999-4E97-9C5E-C7400ACE4E1E}"/>
              </a:ext>
            </a:extLst>
          </p:cNvPr>
          <p:cNvSpPr txBox="1"/>
          <p:nvPr/>
        </p:nvSpPr>
        <p:spPr>
          <a:xfrm>
            <a:off x="553312" y="1235672"/>
            <a:ext cx="4628561" cy="50098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Abstract</a:t>
            </a:r>
          </a:p>
          <a:p>
            <a:pPr marL="285750" indent="-285750">
              <a:lnSpc>
                <a:spcPct val="150000"/>
              </a:lnSpc>
              <a:buFont typeface="Arial" panose="020B0604020202020204" pitchFamily="34" charset="0"/>
              <a:buChar char="•"/>
            </a:pPr>
            <a:r>
              <a:rPr lang="en-IN" sz="2400" dirty="0"/>
              <a:t>Features</a:t>
            </a:r>
          </a:p>
          <a:p>
            <a:pPr marL="285750" indent="-285750">
              <a:lnSpc>
                <a:spcPct val="150000"/>
              </a:lnSpc>
              <a:buFont typeface="Arial" panose="020B0604020202020204" pitchFamily="34" charset="0"/>
              <a:buChar char="•"/>
            </a:pPr>
            <a:r>
              <a:rPr lang="en-IN" sz="2400" dirty="0"/>
              <a:t>Timeline</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Current System and its limitations</a:t>
            </a:r>
          </a:p>
          <a:p>
            <a:pPr marL="285750" indent="-285750">
              <a:lnSpc>
                <a:spcPct val="150000"/>
              </a:lnSpc>
              <a:buFont typeface="Arial" panose="020B0604020202020204" pitchFamily="34" charset="0"/>
              <a:buChar char="•"/>
            </a:pPr>
            <a:r>
              <a:rPr lang="en-IN" sz="2400" dirty="0"/>
              <a:t>Proposed system</a:t>
            </a:r>
          </a:p>
          <a:p>
            <a:pPr marL="285750" indent="-285750">
              <a:lnSpc>
                <a:spcPct val="150000"/>
              </a:lnSpc>
              <a:buFont typeface="Arial" panose="020B0604020202020204" pitchFamily="34" charset="0"/>
              <a:buChar char="•"/>
            </a:pPr>
            <a:r>
              <a:rPr lang="en-IN" sz="2400" dirty="0"/>
              <a:t>Snapshots</a:t>
            </a:r>
          </a:p>
          <a:p>
            <a:pPr marL="285750" indent="-285750">
              <a:lnSpc>
                <a:spcPct val="150000"/>
              </a:lnSpc>
              <a:buFont typeface="Arial" panose="020B0604020202020204" pitchFamily="34" charset="0"/>
              <a:buChar char="•"/>
            </a:pPr>
            <a:r>
              <a:rPr lang="en-IN" sz="2400" dirty="0"/>
              <a:t>Future Scope</a:t>
            </a:r>
          </a:p>
          <a:p>
            <a:pPr marL="285750" indent="-285750">
              <a:lnSpc>
                <a:spcPct val="150000"/>
              </a:lnSpc>
              <a:buFont typeface="Arial" panose="020B0604020202020204" pitchFamily="34" charset="0"/>
              <a:buChar char="•"/>
            </a:pPr>
            <a:r>
              <a:rPr lang="en-IN" sz="2400" dirty="0"/>
              <a:t>Conclusion</a:t>
            </a:r>
          </a:p>
        </p:txBody>
      </p:sp>
    </p:spTree>
    <p:extLst>
      <p:ext uri="{BB962C8B-B14F-4D97-AF65-F5344CB8AC3E}">
        <p14:creationId xmlns:p14="http://schemas.microsoft.com/office/powerpoint/2010/main" val="39568993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1822428" y="3761295"/>
            <a:ext cx="3635691" cy="248157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5400" b="1" dirty="0">
                <a:solidFill>
                  <a:schemeClr val="accent1"/>
                </a:solidFill>
                <a:cs typeface="Arial" pitchFamily="34" charset="0"/>
              </a:rPr>
              <a:t>Abstract </a:t>
            </a:r>
          </a:p>
          <a:p>
            <a:pPr marL="0" indent="0">
              <a:lnSpc>
                <a:spcPct val="110000"/>
              </a:lnSpc>
              <a:buNone/>
            </a:pPr>
            <a:endParaRPr lang="en-US" altLang="ko-KR" sz="5400" b="1" dirty="0">
              <a:solidFill>
                <a:schemeClr val="accent1"/>
              </a:solidFill>
              <a:cs typeface="Arial" pitchFamily="34" charset="0"/>
            </a:endParaRPr>
          </a:p>
        </p:txBody>
      </p:sp>
      <p:grpSp>
        <p:nvGrpSpPr>
          <p:cNvPr id="4" name="Group 3">
            <a:extLst>
              <a:ext uri="{FF2B5EF4-FFF2-40B4-BE49-F238E27FC236}">
                <a16:creationId xmlns:a16="http://schemas.microsoft.com/office/drawing/2014/main" id="{D004813D-290E-4DBB-B07C-0170630342B3}"/>
              </a:ext>
            </a:extLst>
          </p:cNvPr>
          <p:cNvGrpSpPr/>
          <p:nvPr/>
        </p:nvGrpSpPr>
        <p:grpSpPr>
          <a:xfrm>
            <a:off x="3602498" y="5064782"/>
            <a:ext cx="1739082" cy="1178086"/>
            <a:chOff x="8502423" y="107789"/>
            <a:chExt cx="1584119" cy="1073111"/>
          </a:xfrm>
          <a:solidFill>
            <a:schemeClr val="accent1"/>
          </a:solidFill>
        </p:grpSpPr>
        <p:sp>
          <p:nvSpPr>
            <p:cNvPr id="5" name="Freeform: Shape 4">
              <a:extLst>
                <a:ext uri="{FF2B5EF4-FFF2-40B4-BE49-F238E27FC236}">
                  <a16:creationId xmlns:a16="http://schemas.microsoft.com/office/drawing/2014/main" id="{0F13A791-0DB7-415D-8C04-FB4CDA3ACE7C}"/>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grpFill/>
            <a:ln w="2614"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56E868A0-EDF5-4F35-853C-7B985FF613DB}"/>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alpha val="40000"/>
              </a:schemeClr>
            </a:solidFill>
            <a:ln w="261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8D4F5E2-C069-447A-999C-3C50EC3FCE41}"/>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alpha val="40000"/>
              </a:schemeClr>
            </a:solidFill>
            <a:ln w="261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24CED93-3C6D-48EE-A45E-2C38AF21A814}"/>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alpha val="40000"/>
              </a:schemeClr>
            </a:solidFill>
            <a:ln w="261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2EDEF69-88C1-4481-925A-4427ADCAC139}"/>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alpha val="40000"/>
              </a:schemeClr>
            </a:solidFill>
            <a:ln w="2614" cap="flat">
              <a:noFill/>
              <a:prstDash val="solid"/>
              <a:miter/>
            </a:ln>
          </p:spPr>
          <p:txBody>
            <a:bodyPr rtlCol="0" anchor="ctr"/>
            <a:lstStyle/>
            <a:p>
              <a:endParaRPr lang="en-US"/>
            </a:p>
          </p:txBody>
        </p:sp>
      </p:grpSp>
      <p:grpSp>
        <p:nvGrpSpPr>
          <p:cNvPr id="2" name="Group 1">
            <a:extLst>
              <a:ext uri="{FF2B5EF4-FFF2-40B4-BE49-F238E27FC236}">
                <a16:creationId xmlns:a16="http://schemas.microsoft.com/office/drawing/2014/main" id="{C4265E91-D0E9-4D4E-A745-937EDAA689F1}"/>
              </a:ext>
            </a:extLst>
          </p:cNvPr>
          <p:cNvGrpSpPr/>
          <p:nvPr/>
        </p:nvGrpSpPr>
        <p:grpSpPr>
          <a:xfrm>
            <a:off x="6533623" y="260347"/>
            <a:ext cx="4958341" cy="6771084"/>
            <a:chOff x="6547859" y="953179"/>
            <a:chExt cx="4958341" cy="6771084"/>
          </a:xfrm>
        </p:grpSpPr>
        <p:sp>
          <p:nvSpPr>
            <p:cNvPr id="11" name="TextBox 10">
              <a:extLst>
                <a:ext uri="{FF2B5EF4-FFF2-40B4-BE49-F238E27FC236}">
                  <a16:creationId xmlns:a16="http://schemas.microsoft.com/office/drawing/2014/main" id="{C75FA847-8142-4D67-BFEC-B789B4A27F32}"/>
                </a:ext>
              </a:extLst>
            </p:cNvPr>
            <p:cNvSpPr txBox="1"/>
            <p:nvPr/>
          </p:nvSpPr>
          <p:spPr>
            <a:xfrm>
              <a:off x="6547859" y="953179"/>
              <a:ext cx="4958341" cy="307777"/>
            </a:xfrm>
            <a:prstGeom prst="rect">
              <a:avLst/>
            </a:prstGeom>
            <a:noFill/>
          </p:spPr>
          <p:txBody>
            <a:bodyPr wrap="square" rtlCol="0">
              <a:spAutoFit/>
            </a:bodyPr>
            <a:lstStyle/>
            <a:p>
              <a:endParaRPr lang="ko-KR" altLang="en-US" sz="1400" b="1" dirty="0">
                <a:solidFill>
                  <a:schemeClr val="accent1"/>
                </a:solidFill>
                <a:cs typeface="Calibri" pitchFamily="34" charset="0"/>
              </a:endParaRPr>
            </a:p>
          </p:txBody>
        </p:sp>
        <p:sp>
          <p:nvSpPr>
            <p:cNvPr id="12" name="TextBox 11">
              <a:extLst>
                <a:ext uri="{FF2B5EF4-FFF2-40B4-BE49-F238E27FC236}">
                  <a16:creationId xmlns:a16="http://schemas.microsoft.com/office/drawing/2014/main" id="{297169F0-DF73-4D3D-93C5-5C5E84F5F1B1}"/>
                </a:ext>
              </a:extLst>
            </p:cNvPr>
            <p:cNvSpPr txBox="1"/>
            <p:nvPr/>
          </p:nvSpPr>
          <p:spPr>
            <a:xfrm>
              <a:off x="6547859" y="953179"/>
              <a:ext cx="4958340" cy="6771084"/>
            </a:xfrm>
            <a:prstGeom prst="rect">
              <a:avLst/>
            </a:prstGeom>
            <a:noFill/>
          </p:spPr>
          <p:txBody>
            <a:bodyPr wrap="square" rtlCol="0">
              <a:spAutoFit/>
            </a:bodyPr>
            <a:lstStyle/>
            <a:p>
              <a:pPr marL="171450" indent="-171450">
                <a:buFont typeface="Arial" panose="020B0604020202020204" pitchFamily="34" charset="0"/>
                <a:buChar char="•"/>
              </a:pPr>
              <a:r>
                <a:rPr lang="en-US" sz="1900" dirty="0"/>
                <a:t>“</a:t>
              </a:r>
              <a:r>
                <a:rPr lang="en-US" sz="1900" dirty="0" err="1"/>
                <a:t>DoBlood</a:t>
              </a:r>
              <a:r>
                <a:rPr lang="en-US" sz="1900" dirty="0"/>
                <a:t>” is a mobile-based project developed in android platform. This android project provides an easy and fast way to search for blood. </a:t>
              </a:r>
            </a:p>
            <a:p>
              <a:endParaRPr lang="en-US" sz="1900" dirty="0"/>
            </a:p>
            <a:p>
              <a:pPr marL="171450" indent="-171450">
                <a:buFont typeface="Arial" panose="020B0604020202020204" pitchFamily="34" charset="0"/>
                <a:buChar char="•"/>
              </a:pPr>
              <a:r>
                <a:rPr lang="en-US" sz="1900" dirty="0"/>
                <a:t>This app enables users to find blood in emergency situations. </a:t>
              </a:r>
            </a:p>
            <a:p>
              <a:endParaRPr lang="en-US" sz="1900" dirty="0"/>
            </a:p>
            <a:p>
              <a:pPr marL="171450" indent="-171450">
                <a:buFont typeface="Arial" panose="020B0604020202020204" pitchFamily="34" charset="0"/>
                <a:buChar char="•"/>
              </a:pPr>
              <a:r>
                <a:rPr lang="en-US" sz="1900" dirty="0"/>
                <a:t>Here Users can easily find the details of donors and receivers through their mobiles. </a:t>
              </a:r>
            </a:p>
            <a:p>
              <a:endParaRPr lang="en-US" sz="1900" dirty="0"/>
            </a:p>
            <a:p>
              <a:pPr marL="171450" indent="-171450">
                <a:buFont typeface="Arial" panose="020B0604020202020204" pitchFamily="34" charset="0"/>
                <a:buChar char="•"/>
              </a:pPr>
              <a:r>
                <a:rPr lang="en-US" sz="1900" dirty="0"/>
                <a:t>Users need to register with the application to view all the information which is available on the app.</a:t>
              </a:r>
            </a:p>
            <a:p>
              <a:endParaRPr lang="en-US" sz="1900" dirty="0"/>
            </a:p>
            <a:p>
              <a:pPr marL="171450" indent="-171450">
                <a:buFont typeface="Arial" panose="020B0604020202020204" pitchFamily="34" charset="0"/>
                <a:buChar char="•"/>
              </a:pPr>
              <a:r>
                <a:rPr lang="en-US" sz="1900" dirty="0"/>
                <a:t>The user can search the details and find the details of the blood donors. Users can get brief details about the donor’s contact details including their location. The user can make a call or message directly by using this application.</a:t>
              </a:r>
              <a:endParaRPr lang="en-IN" sz="1900" dirty="0"/>
            </a:p>
            <a:p>
              <a:pPr marL="171450" indent="-171450">
                <a:buFont typeface="Arial" panose="020B0604020202020204" pitchFamily="34" charset="0"/>
                <a:buChar char="•"/>
              </a:pPr>
              <a:endParaRPr lang="en-US" sz="1600" dirty="0"/>
            </a:p>
          </p:txBody>
        </p:sp>
      </p:grpSp>
    </p:spTree>
    <p:extLst>
      <p:ext uri="{BB962C8B-B14F-4D97-AF65-F5344CB8AC3E}">
        <p14:creationId xmlns:p14="http://schemas.microsoft.com/office/powerpoint/2010/main" val="8852429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42C12F7-AE9B-40D2-A6C4-2F1B6BC860EE}"/>
              </a:ext>
            </a:extLst>
          </p:cNvPr>
          <p:cNvSpPr txBox="1"/>
          <p:nvPr/>
        </p:nvSpPr>
        <p:spPr>
          <a:xfrm>
            <a:off x="585780" y="800171"/>
            <a:ext cx="3937096"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Features</a:t>
            </a:r>
            <a:endParaRPr lang="ko-KR" altLang="en-US" sz="5400" dirty="0">
              <a:solidFill>
                <a:schemeClr val="bg1"/>
              </a:solidFill>
              <a:latin typeface="+mj-lt"/>
              <a:cs typeface="Arial" pitchFamily="34" charset="0"/>
            </a:endParaRPr>
          </a:p>
        </p:txBody>
      </p:sp>
      <p:grpSp>
        <p:nvGrpSpPr>
          <p:cNvPr id="87" name="Group 86">
            <a:extLst>
              <a:ext uri="{FF2B5EF4-FFF2-40B4-BE49-F238E27FC236}">
                <a16:creationId xmlns:a16="http://schemas.microsoft.com/office/drawing/2014/main" id="{31EBAA30-4191-4FB9-8E86-D46AE2768725}"/>
              </a:ext>
            </a:extLst>
          </p:cNvPr>
          <p:cNvGrpSpPr/>
          <p:nvPr/>
        </p:nvGrpSpPr>
        <p:grpSpPr>
          <a:xfrm>
            <a:off x="6214587" y="653215"/>
            <a:ext cx="5977413" cy="740795"/>
            <a:chOff x="6214587" y="653215"/>
            <a:chExt cx="5977413" cy="740795"/>
          </a:xfrm>
        </p:grpSpPr>
        <p:sp>
          <p:nvSpPr>
            <p:cNvPr id="56" name="Freeform: Shape 55">
              <a:extLst>
                <a:ext uri="{FF2B5EF4-FFF2-40B4-BE49-F238E27FC236}">
                  <a16:creationId xmlns:a16="http://schemas.microsoft.com/office/drawing/2014/main" id="{5A9CBF7B-1372-4BE7-AE0A-8963E10434D7}"/>
                </a:ext>
              </a:extLst>
            </p:cNvPr>
            <p:cNvSpPr/>
            <p:nvPr/>
          </p:nvSpPr>
          <p:spPr>
            <a:xfrm>
              <a:off x="6530226" y="660323"/>
              <a:ext cx="5661774" cy="730397"/>
            </a:xfrm>
            <a:custGeom>
              <a:avLst/>
              <a:gdLst>
                <a:gd name="connsiteX0" fmla="*/ 0 w 5661774"/>
                <a:gd name="connsiteY0" fmla="*/ 0 h 730397"/>
                <a:gd name="connsiteX1" fmla="*/ 5661774 w 5661774"/>
                <a:gd name="connsiteY1" fmla="*/ 0 h 730397"/>
                <a:gd name="connsiteX2" fmla="*/ 5661774 w 5661774"/>
                <a:gd name="connsiteY2" fmla="*/ 730397 h 730397"/>
                <a:gd name="connsiteX3" fmla="*/ 0 w 5661774"/>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61774" h="730397">
                  <a:moveTo>
                    <a:pt x="0" y="0"/>
                  </a:moveTo>
                  <a:lnTo>
                    <a:pt x="5661774" y="0"/>
                  </a:lnTo>
                  <a:lnTo>
                    <a:pt x="5661774"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24" name="Freeform: Shape 23">
              <a:extLst>
                <a:ext uri="{FF2B5EF4-FFF2-40B4-BE49-F238E27FC236}">
                  <a16:creationId xmlns:a16="http://schemas.microsoft.com/office/drawing/2014/main" id="{DA9E1537-75DC-4851-B9DE-4D3D8D70A057}"/>
                </a:ext>
              </a:extLst>
            </p:cNvPr>
            <p:cNvSpPr/>
            <p:nvPr/>
          </p:nvSpPr>
          <p:spPr>
            <a:xfrm>
              <a:off x="6214587" y="653215"/>
              <a:ext cx="324100" cy="74079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F4798DEC-4DBD-41EF-9E4F-F87A859EEE15}"/>
              </a:ext>
            </a:extLst>
          </p:cNvPr>
          <p:cNvGrpSpPr/>
          <p:nvPr/>
        </p:nvGrpSpPr>
        <p:grpSpPr>
          <a:xfrm>
            <a:off x="6214587" y="3078856"/>
            <a:ext cx="5977413" cy="753952"/>
            <a:chOff x="6214587" y="3078856"/>
            <a:chExt cx="5977413" cy="753952"/>
          </a:xfrm>
        </p:grpSpPr>
        <p:sp>
          <p:nvSpPr>
            <p:cNvPr id="59" name="Freeform: Shape 58">
              <a:extLst>
                <a:ext uri="{FF2B5EF4-FFF2-40B4-BE49-F238E27FC236}">
                  <a16:creationId xmlns:a16="http://schemas.microsoft.com/office/drawing/2014/main" id="{B1EB8303-EE04-4902-9D5F-7A51F6510A6D}"/>
                </a:ext>
              </a:extLst>
            </p:cNvPr>
            <p:cNvSpPr/>
            <p:nvPr/>
          </p:nvSpPr>
          <p:spPr>
            <a:xfrm>
              <a:off x="6559023" y="3078856"/>
              <a:ext cx="5632977" cy="730397"/>
            </a:xfrm>
            <a:custGeom>
              <a:avLst/>
              <a:gdLst>
                <a:gd name="connsiteX0" fmla="*/ 0 w 5632977"/>
                <a:gd name="connsiteY0" fmla="*/ 0 h 730397"/>
                <a:gd name="connsiteX1" fmla="*/ 5632977 w 5632977"/>
                <a:gd name="connsiteY1" fmla="*/ 0 h 730397"/>
                <a:gd name="connsiteX2" fmla="*/ 5632977 w 5632977"/>
                <a:gd name="connsiteY2" fmla="*/ 730397 h 730397"/>
                <a:gd name="connsiteX3" fmla="*/ 0 w 5632977"/>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32977" h="730397">
                  <a:moveTo>
                    <a:pt x="0" y="0"/>
                  </a:moveTo>
                  <a:lnTo>
                    <a:pt x="5632977" y="0"/>
                  </a:lnTo>
                  <a:lnTo>
                    <a:pt x="5632977"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29" name="Freeform: Shape 28">
              <a:extLst>
                <a:ext uri="{FF2B5EF4-FFF2-40B4-BE49-F238E27FC236}">
                  <a16:creationId xmlns:a16="http://schemas.microsoft.com/office/drawing/2014/main" id="{2730ED9F-31C0-4187-BE08-D5BD97A0AFA0}"/>
                </a:ext>
              </a:extLst>
            </p:cNvPr>
            <p:cNvSpPr/>
            <p:nvPr/>
          </p:nvSpPr>
          <p:spPr>
            <a:xfrm>
              <a:off x="6214587" y="3079430"/>
              <a:ext cx="490174" cy="753378"/>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345408D-0660-4457-95EE-25D26E992E5B}"/>
              </a:ext>
            </a:extLst>
          </p:cNvPr>
          <p:cNvGrpSpPr/>
          <p:nvPr/>
        </p:nvGrpSpPr>
        <p:grpSpPr>
          <a:xfrm>
            <a:off x="6214587" y="4304833"/>
            <a:ext cx="5977413" cy="740795"/>
            <a:chOff x="6214587" y="4304833"/>
            <a:chExt cx="5977413" cy="740795"/>
          </a:xfrm>
        </p:grpSpPr>
        <p:sp>
          <p:nvSpPr>
            <p:cNvPr id="60" name="Freeform: Shape 59">
              <a:extLst>
                <a:ext uri="{FF2B5EF4-FFF2-40B4-BE49-F238E27FC236}">
                  <a16:creationId xmlns:a16="http://schemas.microsoft.com/office/drawing/2014/main" id="{A137EC6A-F4DE-4F0B-AADD-7F9854D5232A}"/>
                </a:ext>
              </a:extLst>
            </p:cNvPr>
            <p:cNvSpPr/>
            <p:nvPr/>
          </p:nvSpPr>
          <p:spPr>
            <a:xfrm>
              <a:off x="6610432" y="4314732"/>
              <a:ext cx="5581568" cy="730397"/>
            </a:xfrm>
            <a:custGeom>
              <a:avLst/>
              <a:gdLst>
                <a:gd name="connsiteX0" fmla="*/ 0 w 5581568"/>
                <a:gd name="connsiteY0" fmla="*/ 0 h 730397"/>
                <a:gd name="connsiteX1" fmla="*/ 5581568 w 5581568"/>
                <a:gd name="connsiteY1" fmla="*/ 0 h 730397"/>
                <a:gd name="connsiteX2" fmla="*/ 5581568 w 5581568"/>
                <a:gd name="connsiteY2" fmla="*/ 730397 h 730397"/>
                <a:gd name="connsiteX3" fmla="*/ 0 w 5581568"/>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581568" h="730397">
                  <a:moveTo>
                    <a:pt x="0" y="0"/>
                  </a:moveTo>
                  <a:lnTo>
                    <a:pt x="5581568" y="0"/>
                  </a:lnTo>
                  <a:lnTo>
                    <a:pt x="5581568" y="730397"/>
                  </a:lnTo>
                  <a:lnTo>
                    <a:pt x="0" y="730397"/>
                  </a:ln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34" name="Freeform: Shape 33">
              <a:extLst>
                <a:ext uri="{FF2B5EF4-FFF2-40B4-BE49-F238E27FC236}">
                  <a16:creationId xmlns:a16="http://schemas.microsoft.com/office/drawing/2014/main" id="{0F5425B8-B457-492B-A11B-02DB70EDBA88}"/>
                </a:ext>
              </a:extLst>
            </p:cNvPr>
            <p:cNvSpPr/>
            <p:nvPr/>
          </p:nvSpPr>
          <p:spPr>
            <a:xfrm>
              <a:off x="6214587" y="4304833"/>
              <a:ext cx="530433" cy="74079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E69BD331-BF30-44E1-9F75-2EEBA5ADE35F}"/>
              </a:ext>
            </a:extLst>
          </p:cNvPr>
          <p:cNvGrpSpPr/>
          <p:nvPr/>
        </p:nvGrpSpPr>
        <p:grpSpPr>
          <a:xfrm>
            <a:off x="6214587" y="5517656"/>
            <a:ext cx="5977413" cy="742550"/>
            <a:chOff x="6214587" y="5517656"/>
            <a:chExt cx="5977413" cy="742550"/>
          </a:xfrm>
        </p:grpSpPr>
        <p:sp>
          <p:nvSpPr>
            <p:cNvPr id="61" name="Freeform: Shape 60">
              <a:extLst>
                <a:ext uri="{FF2B5EF4-FFF2-40B4-BE49-F238E27FC236}">
                  <a16:creationId xmlns:a16="http://schemas.microsoft.com/office/drawing/2014/main" id="{D4C7366F-F83A-4952-8184-F314EF19871E}"/>
                </a:ext>
              </a:extLst>
            </p:cNvPr>
            <p:cNvSpPr/>
            <p:nvPr/>
          </p:nvSpPr>
          <p:spPr>
            <a:xfrm>
              <a:off x="6332482" y="5517656"/>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39" name="Freeform: Shape 38">
              <a:extLst>
                <a:ext uri="{FF2B5EF4-FFF2-40B4-BE49-F238E27FC236}">
                  <a16:creationId xmlns:a16="http://schemas.microsoft.com/office/drawing/2014/main" id="{76029A4B-E863-4430-A882-B6A455FF015F}"/>
                </a:ext>
              </a:extLst>
            </p:cNvPr>
            <p:cNvSpPr/>
            <p:nvPr/>
          </p:nvSpPr>
          <p:spPr>
            <a:xfrm>
              <a:off x="6214587" y="5519913"/>
              <a:ext cx="496212" cy="740293"/>
            </a:xfrm>
            <a:custGeom>
              <a:avLst/>
              <a:gdLst/>
              <a:ahLst/>
              <a:cxnLst/>
              <a:rect l="l" t="t" r="r" b="b"/>
              <a:pathLst>
                <a:path w="330175" h="492584">
                  <a:moveTo>
                    <a:pt x="59606" y="0"/>
                  </a:moveTo>
                  <a:lnTo>
                    <a:pt x="308409" y="0"/>
                  </a:lnTo>
                  <a:lnTo>
                    <a:pt x="308409" y="88069"/>
                  </a:lnTo>
                  <a:lnTo>
                    <a:pt x="130932" y="88069"/>
                  </a:lnTo>
                  <a:lnTo>
                    <a:pt x="116198" y="171450"/>
                  </a:lnTo>
                  <a:cubicBezTo>
                    <a:pt x="137183" y="160958"/>
                    <a:pt x="158614" y="155711"/>
                    <a:pt x="180492" y="155711"/>
                  </a:cubicBezTo>
                  <a:cubicBezTo>
                    <a:pt x="222238" y="155711"/>
                    <a:pt x="257622" y="170892"/>
                    <a:pt x="286643" y="201253"/>
                  </a:cubicBezTo>
                  <a:cubicBezTo>
                    <a:pt x="315665" y="231614"/>
                    <a:pt x="330175" y="271016"/>
                    <a:pt x="330175" y="319460"/>
                  </a:cubicBezTo>
                  <a:cubicBezTo>
                    <a:pt x="330175" y="359866"/>
                    <a:pt x="318455" y="395920"/>
                    <a:pt x="295015" y="427620"/>
                  </a:cubicBezTo>
                  <a:cubicBezTo>
                    <a:pt x="263091" y="470929"/>
                    <a:pt x="218778" y="492584"/>
                    <a:pt x="162074" y="492584"/>
                  </a:cubicBezTo>
                  <a:cubicBezTo>
                    <a:pt x="116756" y="492584"/>
                    <a:pt x="79809" y="480417"/>
                    <a:pt x="51234" y="456084"/>
                  </a:cubicBezTo>
                  <a:cubicBezTo>
                    <a:pt x="22659" y="431750"/>
                    <a:pt x="5581" y="399045"/>
                    <a:pt x="0" y="357969"/>
                  </a:cubicBezTo>
                  <a:lnTo>
                    <a:pt x="93762" y="348258"/>
                  </a:lnTo>
                  <a:cubicBezTo>
                    <a:pt x="96441" y="369466"/>
                    <a:pt x="104366" y="386265"/>
                    <a:pt x="117537" y="398655"/>
                  </a:cubicBezTo>
                  <a:cubicBezTo>
                    <a:pt x="130709" y="411045"/>
                    <a:pt x="145889" y="417240"/>
                    <a:pt x="163079" y="417240"/>
                  </a:cubicBezTo>
                  <a:cubicBezTo>
                    <a:pt x="182724" y="417240"/>
                    <a:pt x="199356" y="409259"/>
                    <a:pt x="212973" y="393297"/>
                  </a:cubicBezTo>
                  <a:cubicBezTo>
                    <a:pt x="226591" y="377335"/>
                    <a:pt x="233400" y="353281"/>
                    <a:pt x="233400" y="321134"/>
                  </a:cubicBezTo>
                  <a:cubicBezTo>
                    <a:pt x="233400" y="290996"/>
                    <a:pt x="226647" y="268393"/>
                    <a:pt x="213141" y="253324"/>
                  </a:cubicBezTo>
                  <a:cubicBezTo>
                    <a:pt x="199635" y="238255"/>
                    <a:pt x="182054" y="230721"/>
                    <a:pt x="160400" y="230721"/>
                  </a:cubicBezTo>
                  <a:cubicBezTo>
                    <a:pt x="133387" y="230721"/>
                    <a:pt x="109166" y="242664"/>
                    <a:pt x="87734" y="266551"/>
                  </a:cubicBezTo>
                  <a:lnTo>
                    <a:pt x="11386" y="2555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827BC6AB-59F5-4A4A-9649-F207F7A8D22F}"/>
              </a:ext>
            </a:extLst>
          </p:cNvPr>
          <p:cNvGrpSpPr/>
          <p:nvPr/>
        </p:nvGrpSpPr>
        <p:grpSpPr>
          <a:xfrm>
            <a:off x="6214587" y="1866035"/>
            <a:ext cx="5977413" cy="740795"/>
            <a:chOff x="6214587" y="1866035"/>
            <a:chExt cx="5977413" cy="740795"/>
          </a:xfrm>
        </p:grpSpPr>
        <p:sp>
          <p:nvSpPr>
            <p:cNvPr id="57" name="Freeform: Shape 56">
              <a:extLst>
                <a:ext uri="{FF2B5EF4-FFF2-40B4-BE49-F238E27FC236}">
                  <a16:creationId xmlns:a16="http://schemas.microsoft.com/office/drawing/2014/main" id="{EBA1840B-7A7E-4383-B147-1396F5A77EF0}"/>
                </a:ext>
              </a:extLst>
            </p:cNvPr>
            <p:cNvSpPr/>
            <p:nvPr/>
          </p:nvSpPr>
          <p:spPr>
            <a:xfrm>
              <a:off x="6261428" y="1874074"/>
              <a:ext cx="5930572" cy="730397"/>
            </a:xfrm>
            <a:custGeom>
              <a:avLst/>
              <a:gdLst>
                <a:gd name="connsiteX0" fmla="*/ 249384 w 5930572"/>
                <a:gd name="connsiteY0" fmla="*/ 0 h 730397"/>
                <a:gd name="connsiteX1" fmla="*/ 5930572 w 5930572"/>
                <a:gd name="connsiteY1" fmla="*/ 0 h 730397"/>
                <a:gd name="connsiteX2" fmla="*/ 5930572 w 5930572"/>
                <a:gd name="connsiteY2" fmla="*/ 730397 h 730397"/>
                <a:gd name="connsiteX3" fmla="*/ 498766 w 5930572"/>
                <a:gd name="connsiteY3" fmla="*/ 730397 h 730397"/>
                <a:gd name="connsiteX4" fmla="*/ 249384 w 5930572"/>
                <a:gd name="connsiteY4" fmla="*/ 730397 h 730397"/>
                <a:gd name="connsiteX5" fmla="*/ 0 w 5930572"/>
                <a:gd name="connsiteY5" fmla="*/ 730397 h 730397"/>
                <a:gd name="connsiteX6" fmla="*/ 340135 w 5930572"/>
                <a:gd name="connsiteY6" fmla="*/ 355036 h 730397"/>
                <a:gd name="connsiteX7" fmla="*/ 249384 w 5930572"/>
                <a:gd name="connsiteY7" fmla="*/ 0 h 73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572" h="730397">
                  <a:moveTo>
                    <a:pt x="249384" y="0"/>
                  </a:moveTo>
                  <a:lnTo>
                    <a:pt x="5930572" y="0"/>
                  </a:lnTo>
                  <a:lnTo>
                    <a:pt x="5930572" y="730397"/>
                  </a:lnTo>
                  <a:lnTo>
                    <a:pt x="498766" y="730397"/>
                  </a:lnTo>
                  <a:lnTo>
                    <a:pt x="249384" y="730397"/>
                  </a:lnTo>
                  <a:lnTo>
                    <a:pt x="0" y="730397"/>
                  </a:lnTo>
                  <a:cubicBezTo>
                    <a:pt x="113379" y="605277"/>
                    <a:pt x="97113" y="441264"/>
                    <a:pt x="340135" y="355036"/>
                  </a:cubicBezTo>
                  <a:cubicBezTo>
                    <a:pt x="573496" y="129735"/>
                    <a:pt x="249384" y="108622"/>
                    <a:pt x="249384"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2" name="Freeform: Shape 41">
              <a:extLst>
                <a:ext uri="{FF2B5EF4-FFF2-40B4-BE49-F238E27FC236}">
                  <a16:creationId xmlns:a16="http://schemas.microsoft.com/office/drawing/2014/main" id="{8DDF9B06-EEF1-40B1-9E0A-AE93A64FBFD8}"/>
                </a:ext>
              </a:extLst>
            </p:cNvPr>
            <p:cNvSpPr/>
            <p:nvPr/>
          </p:nvSpPr>
          <p:spPr>
            <a:xfrm>
              <a:off x="6214587" y="1866035"/>
              <a:ext cx="495708" cy="74079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55156B0D-5BB4-44DE-A53C-1C25D8BFDE9D}"/>
              </a:ext>
            </a:extLst>
          </p:cNvPr>
          <p:cNvGrpSpPr/>
          <p:nvPr/>
        </p:nvGrpSpPr>
        <p:grpSpPr>
          <a:xfrm>
            <a:off x="6911476" y="735849"/>
            <a:ext cx="4880760" cy="592629"/>
            <a:chOff x="6854326" y="754899"/>
            <a:chExt cx="4880760" cy="592629"/>
          </a:xfrm>
        </p:grpSpPr>
        <p:sp>
          <p:nvSpPr>
            <p:cNvPr id="45" name="TextBox 44">
              <a:extLst>
                <a:ext uri="{FF2B5EF4-FFF2-40B4-BE49-F238E27FC236}">
                  <a16:creationId xmlns:a16="http://schemas.microsoft.com/office/drawing/2014/main" id="{DA6BB5DE-169E-4384-9D90-B59EB5637074}"/>
                </a:ext>
              </a:extLst>
            </p:cNvPr>
            <p:cNvSpPr txBox="1"/>
            <p:nvPr/>
          </p:nvSpPr>
          <p:spPr bwMode="auto">
            <a:xfrm>
              <a:off x="6854326" y="1070529"/>
              <a:ext cx="48807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We never take money and we never make money for blood.</a:t>
              </a:r>
              <a:endParaRPr lang="ko-KR" altLang="en-US" sz="1200" dirty="0">
                <a:solidFill>
                  <a:schemeClr val="bg1"/>
                </a:solidFill>
                <a:cs typeface="Arial" pitchFamily="34" charset="0"/>
              </a:endParaRPr>
            </a:p>
          </p:txBody>
        </p:sp>
        <p:sp>
          <p:nvSpPr>
            <p:cNvPr id="64" name="TextBox 63">
              <a:extLst>
                <a:ext uri="{FF2B5EF4-FFF2-40B4-BE49-F238E27FC236}">
                  <a16:creationId xmlns:a16="http://schemas.microsoft.com/office/drawing/2014/main" id="{CE7BDA41-EFE8-43AC-B9F6-EC5AD2FECBEA}"/>
                </a:ext>
              </a:extLst>
            </p:cNvPr>
            <p:cNvSpPr txBox="1"/>
            <p:nvPr/>
          </p:nvSpPr>
          <p:spPr>
            <a:xfrm>
              <a:off x="6854326" y="754899"/>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100% FREE</a:t>
              </a:r>
              <a:endParaRPr lang="ko-KR" altLang="en-US" sz="1600" dirty="0">
                <a:solidFill>
                  <a:schemeClr val="bg1"/>
                </a:solidFill>
                <a:cs typeface="Arial" pitchFamily="34" charset="0"/>
              </a:endParaRPr>
            </a:p>
          </p:txBody>
        </p:sp>
      </p:grpSp>
      <p:grpSp>
        <p:nvGrpSpPr>
          <p:cNvPr id="66" name="Group 65">
            <a:extLst>
              <a:ext uri="{FF2B5EF4-FFF2-40B4-BE49-F238E27FC236}">
                <a16:creationId xmlns:a16="http://schemas.microsoft.com/office/drawing/2014/main" id="{99F72E1D-E9F9-4748-B929-07313C453384}"/>
              </a:ext>
            </a:extLst>
          </p:cNvPr>
          <p:cNvGrpSpPr/>
          <p:nvPr/>
        </p:nvGrpSpPr>
        <p:grpSpPr>
          <a:xfrm>
            <a:off x="6911476" y="1950315"/>
            <a:ext cx="4880760" cy="592629"/>
            <a:chOff x="6854326" y="754899"/>
            <a:chExt cx="4880760" cy="592629"/>
          </a:xfrm>
        </p:grpSpPr>
        <p:sp>
          <p:nvSpPr>
            <p:cNvPr id="67" name="TextBox 66">
              <a:extLst>
                <a:ext uri="{FF2B5EF4-FFF2-40B4-BE49-F238E27FC236}">
                  <a16:creationId xmlns:a16="http://schemas.microsoft.com/office/drawing/2014/main" id="{7F2ED2C6-AA77-4A90-A661-39FD26A7CFA3}"/>
                </a:ext>
              </a:extLst>
            </p:cNvPr>
            <p:cNvSpPr txBox="1"/>
            <p:nvPr/>
          </p:nvSpPr>
          <p:spPr bwMode="auto">
            <a:xfrm>
              <a:off x="6854326" y="1070529"/>
              <a:ext cx="48807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donor list of your blood group.</a:t>
              </a:r>
              <a:endParaRPr lang="ko-KR" altLang="en-US" sz="1200" dirty="0">
                <a:solidFill>
                  <a:schemeClr val="bg1"/>
                </a:solidFill>
                <a:cs typeface="Arial" pitchFamily="34" charset="0"/>
              </a:endParaRPr>
            </a:p>
          </p:txBody>
        </p:sp>
        <p:sp>
          <p:nvSpPr>
            <p:cNvPr id="68" name="TextBox 67">
              <a:extLst>
                <a:ext uri="{FF2B5EF4-FFF2-40B4-BE49-F238E27FC236}">
                  <a16:creationId xmlns:a16="http://schemas.microsoft.com/office/drawing/2014/main" id="{B1532337-36FF-429E-B639-C141695B955D}"/>
                </a:ext>
              </a:extLst>
            </p:cNvPr>
            <p:cNvSpPr txBox="1"/>
            <p:nvPr/>
          </p:nvSpPr>
          <p:spPr>
            <a:xfrm>
              <a:off x="6854326" y="754899"/>
              <a:ext cx="4880760" cy="338554"/>
            </a:xfrm>
            <a:prstGeom prst="rect">
              <a:avLst/>
            </a:prstGeom>
            <a:noFill/>
          </p:spPr>
          <p:txBody>
            <a:bodyPr wrap="square" rtlCol="0">
              <a:spAutoFit/>
            </a:bodyPr>
            <a:lstStyle/>
            <a:p>
              <a:r>
                <a:rPr lang="en-IN" altLang="ko-KR" sz="1600" dirty="0">
                  <a:solidFill>
                    <a:schemeClr val="bg1"/>
                  </a:solidFill>
                  <a:cs typeface="Arial" pitchFamily="34" charset="0"/>
                </a:rPr>
                <a:t>Donor List</a:t>
              </a:r>
              <a:endParaRPr lang="ko-KR" altLang="en-US" sz="1600" dirty="0">
                <a:solidFill>
                  <a:schemeClr val="bg1"/>
                </a:solidFill>
                <a:cs typeface="Arial" pitchFamily="34" charset="0"/>
              </a:endParaRPr>
            </a:p>
          </p:txBody>
        </p:sp>
      </p:grpSp>
      <p:grpSp>
        <p:nvGrpSpPr>
          <p:cNvPr id="78" name="Group 77">
            <a:extLst>
              <a:ext uri="{FF2B5EF4-FFF2-40B4-BE49-F238E27FC236}">
                <a16:creationId xmlns:a16="http://schemas.microsoft.com/office/drawing/2014/main" id="{00C290E5-13E6-4EE0-AE25-B45AC3D2881E}"/>
              </a:ext>
            </a:extLst>
          </p:cNvPr>
          <p:cNvGrpSpPr/>
          <p:nvPr/>
        </p:nvGrpSpPr>
        <p:grpSpPr>
          <a:xfrm>
            <a:off x="6911476" y="3112763"/>
            <a:ext cx="5047216" cy="777295"/>
            <a:chOff x="6854326" y="754899"/>
            <a:chExt cx="4880760" cy="777295"/>
          </a:xfrm>
        </p:grpSpPr>
        <p:sp>
          <p:nvSpPr>
            <p:cNvPr id="79" name="TextBox 78">
              <a:extLst>
                <a:ext uri="{FF2B5EF4-FFF2-40B4-BE49-F238E27FC236}">
                  <a16:creationId xmlns:a16="http://schemas.microsoft.com/office/drawing/2014/main" id="{B04D8E44-7366-49AA-862A-14F0C6864004}"/>
                </a:ext>
              </a:extLst>
            </p:cNvPr>
            <p:cNvSpPr txBox="1"/>
            <p:nvPr/>
          </p:nvSpPr>
          <p:spPr bwMode="auto">
            <a:xfrm>
              <a:off x="6854326" y="1070529"/>
              <a:ext cx="48807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Calling hundred of Blood donor is no more required using our platform.</a:t>
              </a:r>
              <a:endParaRPr lang="ko-KR" altLang="en-US" sz="1200" dirty="0">
                <a:solidFill>
                  <a:schemeClr val="bg1"/>
                </a:solidFill>
                <a:cs typeface="Arial" pitchFamily="34" charset="0"/>
              </a:endParaRPr>
            </a:p>
          </p:txBody>
        </p:sp>
        <p:sp>
          <p:nvSpPr>
            <p:cNvPr id="80" name="TextBox 79">
              <a:extLst>
                <a:ext uri="{FF2B5EF4-FFF2-40B4-BE49-F238E27FC236}">
                  <a16:creationId xmlns:a16="http://schemas.microsoft.com/office/drawing/2014/main" id="{C644B1E8-FEBC-41E3-9AE6-CC5B2A5C18ED}"/>
                </a:ext>
              </a:extLst>
            </p:cNvPr>
            <p:cNvSpPr txBox="1"/>
            <p:nvPr/>
          </p:nvSpPr>
          <p:spPr>
            <a:xfrm>
              <a:off x="6854326" y="754899"/>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Find Blood Donor from MAP</a:t>
              </a:r>
              <a:endParaRPr lang="ko-KR" altLang="en-US" sz="1600" dirty="0">
                <a:solidFill>
                  <a:schemeClr val="bg1"/>
                </a:solidFill>
                <a:cs typeface="Arial" pitchFamily="34" charset="0"/>
              </a:endParaRPr>
            </a:p>
          </p:txBody>
        </p:sp>
      </p:grpSp>
      <p:grpSp>
        <p:nvGrpSpPr>
          <p:cNvPr id="81" name="Group 80">
            <a:extLst>
              <a:ext uri="{FF2B5EF4-FFF2-40B4-BE49-F238E27FC236}">
                <a16:creationId xmlns:a16="http://schemas.microsoft.com/office/drawing/2014/main" id="{843992D5-D582-4110-BBA3-70F5980EE726}"/>
              </a:ext>
            </a:extLst>
          </p:cNvPr>
          <p:cNvGrpSpPr/>
          <p:nvPr/>
        </p:nvGrpSpPr>
        <p:grpSpPr>
          <a:xfrm>
            <a:off x="6911476" y="4379247"/>
            <a:ext cx="4880760" cy="592629"/>
            <a:chOff x="6854326" y="754899"/>
            <a:chExt cx="4880760" cy="592629"/>
          </a:xfrm>
        </p:grpSpPr>
        <p:sp>
          <p:nvSpPr>
            <p:cNvPr id="82" name="TextBox 81">
              <a:extLst>
                <a:ext uri="{FF2B5EF4-FFF2-40B4-BE49-F238E27FC236}">
                  <a16:creationId xmlns:a16="http://schemas.microsoft.com/office/drawing/2014/main" id="{DE05EA36-59F9-4591-AD42-B0BAB21B1405}"/>
                </a:ext>
              </a:extLst>
            </p:cNvPr>
            <p:cNvSpPr txBox="1"/>
            <p:nvPr/>
          </p:nvSpPr>
          <p:spPr bwMode="auto">
            <a:xfrm>
              <a:off x="6854326" y="1070529"/>
              <a:ext cx="48807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Can organize Blood Donation Camp and post details in app </a:t>
              </a:r>
              <a:endParaRPr lang="ko-KR" altLang="en-US" sz="1200" dirty="0">
                <a:solidFill>
                  <a:schemeClr val="bg1"/>
                </a:solidFill>
                <a:cs typeface="Arial" pitchFamily="34" charset="0"/>
              </a:endParaRPr>
            </a:p>
          </p:txBody>
        </p:sp>
        <p:sp>
          <p:nvSpPr>
            <p:cNvPr id="83" name="TextBox 82">
              <a:extLst>
                <a:ext uri="{FF2B5EF4-FFF2-40B4-BE49-F238E27FC236}">
                  <a16:creationId xmlns:a16="http://schemas.microsoft.com/office/drawing/2014/main" id="{CE294D49-8E4D-4298-8F74-23608EBA523A}"/>
                </a:ext>
              </a:extLst>
            </p:cNvPr>
            <p:cNvSpPr txBox="1"/>
            <p:nvPr/>
          </p:nvSpPr>
          <p:spPr>
            <a:xfrm>
              <a:off x="6854326" y="754899"/>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Donation Camp</a:t>
              </a:r>
              <a:endParaRPr lang="ko-KR" altLang="en-US" sz="1600" dirty="0">
                <a:solidFill>
                  <a:schemeClr val="bg1"/>
                </a:solidFill>
                <a:cs typeface="Arial" pitchFamily="34" charset="0"/>
              </a:endParaRPr>
            </a:p>
          </p:txBody>
        </p:sp>
      </p:grpSp>
      <p:grpSp>
        <p:nvGrpSpPr>
          <p:cNvPr id="84" name="Group 83">
            <a:extLst>
              <a:ext uri="{FF2B5EF4-FFF2-40B4-BE49-F238E27FC236}">
                <a16:creationId xmlns:a16="http://schemas.microsoft.com/office/drawing/2014/main" id="{0ADB7402-85D1-4185-8BA2-C188913518EC}"/>
              </a:ext>
            </a:extLst>
          </p:cNvPr>
          <p:cNvGrpSpPr/>
          <p:nvPr/>
        </p:nvGrpSpPr>
        <p:grpSpPr>
          <a:xfrm>
            <a:off x="6911476" y="5593711"/>
            <a:ext cx="4880760" cy="592629"/>
            <a:chOff x="6854326" y="754899"/>
            <a:chExt cx="4880760" cy="592629"/>
          </a:xfrm>
        </p:grpSpPr>
        <p:sp>
          <p:nvSpPr>
            <p:cNvPr id="85" name="TextBox 84">
              <a:extLst>
                <a:ext uri="{FF2B5EF4-FFF2-40B4-BE49-F238E27FC236}">
                  <a16:creationId xmlns:a16="http://schemas.microsoft.com/office/drawing/2014/main" id="{D5B3C4A2-A293-4AAC-A305-00BA3C9693AA}"/>
                </a:ext>
              </a:extLst>
            </p:cNvPr>
            <p:cNvSpPr txBox="1"/>
            <p:nvPr/>
          </p:nvSpPr>
          <p:spPr bwMode="auto">
            <a:xfrm>
              <a:off x="6854326" y="1070529"/>
              <a:ext cx="48807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Easily </a:t>
              </a:r>
              <a:r>
                <a:rPr lang="en-US" altLang="ko-KR" sz="1200" dirty="0" err="1">
                  <a:solidFill>
                    <a:schemeClr val="bg1"/>
                  </a:solidFill>
                  <a:cs typeface="Arial" pitchFamily="34" charset="0"/>
                </a:rPr>
                <a:t>understable</a:t>
              </a:r>
              <a:r>
                <a:rPr lang="en-US" altLang="ko-KR" sz="1200" dirty="0">
                  <a:solidFill>
                    <a:schemeClr val="bg1"/>
                  </a:solidFill>
                  <a:cs typeface="Arial" pitchFamily="34" charset="0"/>
                </a:rPr>
                <a:t> and simple interface of application.</a:t>
              </a:r>
              <a:endParaRPr lang="ko-KR" altLang="en-US" sz="1200" dirty="0">
                <a:solidFill>
                  <a:schemeClr val="bg1"/>
                </a:solidFill>
                <a:cs typeface="Arial" pitchFamily="34" charset="0"/>
              </a:endParaRPr>
            </a:p>
          </p:txBody>
        </p:sp>
        <p:sp>
          <p:nvSpPr>
            <p:cNvPr id="86" name="TextBox 85">
              <a:extLst>
                <a:ext uri="{FF2B5EF4-FFF2-40B4-BE49-F238E27FC236}">
                  <a16:creationId xmlns:a16="http://schemas.microsoft.com/office/drawing/2014/main" id="{90DDB392-AF04-42DE-BBFF-5578BE088768}"/>
                </a:ext>
              </a:extLst>
            </p:cNvPr>
            <p:cNvSpPr txBox="1"/>
            <p:nvPr/>
          </p:nvSpPr>
          <p:spPr>
            <a:xfrm>
              <a:off x="6854326" y="754899"/>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Interface	</a:t>
              </a:r>
              <a:endParaRPr lang="ko-KR" altLang="en-US" sz="1600" dirty="0">
                <a:solidFill>
                  <a:schemeClr val="bg1"/>
                </a:solidFill>
                <a:cs typeface="Arial" pitchFamily="34" charset="0"/>
              </a:endParaRPr>
            </a:p>
          </p:txBody>
        </p:sp>
      </p:grpSp>
    </p:spTree>
    <p:extLst>
      <p:ext uri="{BB962C8B-B14F-4D97-AF65-F5344CB8AC3E}">
        <p14:creationId xmlns:p14="http://schemas.microsoft.com/office/powerpoint/2010/main" val="62406251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chemeClr val="accent1"/>
                </a:solidFill>
              </a:rPr>
              <a:t>Timeline</a:t>
            </a:r>
            <a:r>
              <a:rPr lang="en-US" dirty="0"/>
              <a:t> </a:t>
            </a:r>
          </a:p>
        </p:txBody>
      </p:sp>
      <p:grpSp>
        <p:nvGrpSpPr>
          <p:cNvPr id="8" name="Group 7">
            <a:extLst>
              <a:ext uri="{FF2B5EF4-FFF2-40B4-BE49-F238E27FC236}">
                <a16:creationId xmlns:a16="http://schemas.microsoft.com/office/drawing/2014/main" id="{FCE7A81F-90C3-4483-B00A-EA2D9C2788C7}"/>
              </a:ext>
            </a:extLst>
          </p:cNvPr>
          <p:cNvGrpSpPr/>
          <p:nvPr/>
        </p:nvGrpSpPr>
        <p:grpSpPr>
          <a:xfrm>
            <a:off x="1162050" y="2622740"/>
            <a:ext cx="9343397" cy="1710829"/>
            <a:chOff x="-621137" y="1218864"/>
            <a:chExt cx="12359085" cy="3345090"/>
          </a:xfrm>
        </p:grpSpPr>
        <p:sp>
          <p:nvSpPr>
            <p:cNvPr id="3" name="Freeform 26">
              <a:extLst>
                <a:ext uri="{FF2B5EF4-FFF2-40B4-BE49-F238E27FC236}">
                  <a16:creationId xmlns:a16="http://schemas.microsoft.com/office/drawing/2014/main" id="{05C1C8DB-7F5D-4AB0-BB51-116C9A96DBF4}"/>
                </a:ext>
              </a:extLst>
            </p:cNvPr>
            <p:cNvSpPr/>
            <p:nvPr/>
          </p:nvSpPr>
          <p:spPr>
            <a:xfrm>
              <a:off x="-621137" y="1218864"/>
              <a:ext cx="3761314" cy="3305901"/>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43392 h 954928"/>
                <a:gd name="connsiteX0" fmla="*/ 0 w 2264793"/>
                <a:gd name="connsiteY0" fmla="*/ 474053 h 954928"/>
                <a:gd name="connsiteX1" fmla="*/ 296257 w 2264793"/>
                <a:gd name="connsiteY1" fmla="*/ 477879 h 954928"/>
                <a:gd name="connsiteX2" fmla="*/ 412484 w 2264793"/>
                <a:gd name="connsiteY2" fmla="*/ 193042 h 954928"/>
                <a:gd name="connsiteX3" fmla="*/ 540458 w 2264793"/>
                <a:gd name="connsiteY3" fmla="*/ 748538 h 954928"/>
                <a:gd name="connsiteX4" fmla="*/ 718966 w 2264793"/>
                <a:gd name="connsiteY4" fmla="*/ 0 h 954928"/>
                <a:gd name="connsiteX5" fmla="*/ 891876 w 2264793"/>
                <a:gd name="connsiteY5" fmla="*/ 954928 h 954928"/>
                <a:gd name="connsiteX6" fmla="*/ 1022347 w 2264793"/>
                <a:gd name="connsiteY6" fmla="*/ 195017 h 954928"/>
                <a:gd name="connsiteX7" fmla="*/ 1130674 w 2264793"/>
                <a:gd name="connsiteY7" fmla="*/ 671630 h 954928"/>
                <a:gd name="connsiteX8" fmla="*/ 1197000 w 2264793"/>
                <a:gd name="connsiteY8" fmla="*/ 422907 h 954928"/>
                <a:gd name="connsiteX9" fmla="*/ 2264793 w 2264793"/>
                <a:gd name="connsiteY9" fmla="*/ 422385 h 954928"/>
                <a:gd name="connsiteX0" fmla="*/ 0 w 2544876"/>
                <a:gd name="connsiteY0" fmla="*/ 488057 h 954928"/>
                <a:gd name="connsiteX1" fmla="*/ 576340 w 2544876"/>
                <a:gd name="connsiteY1" fmla="*/ 477879 h 954928"/>
                <a:gd name="connsiteX2" fmla="*/ 692567 w 2544876"/>
                <a:gd name="connsiteY2" fmla="*/ 193042 h 954928"/>
                <a:gd name="connsiteX3" fmla="*/ 820541 w 2544876"/>
                <a:gd name="connsiteY3" fmla="*/ 748538 h 954928"/>
                <a:gd name="connsiteX4" fmla="*/ 999049 w 2544876"/>
                <a:gd name="connsiteY4" fmla="*/ 0 h 954928"/>
                <a:gd name="connsiteX5" fmla="*/ 1171959 w 2544876"/>
                <a:gd name="connsiteY5" fmla="*/ 954928 h 954928"/>
                <a:gd name="connsiteX6" fmla="*/ 1302430 w 2544876"/>
                <a:gd name="connsiteY6" fmla="*/ 195017 h 954928"/>
                <a:gd name="connsiteX7" fmla="*/ 1410757 w 2544876"/>
                <a:gd name="connsiteY7" fmla="*/ 671630 h 954928"/>
                <a:gd name="connsiteX8" fmla="*/ 1477083 w 2544876"/>
                <a:gd name="connsiteY8" fmla="*/ 422907 h 954928"/>
                <a:gd name="connsiteX9" fmla="*/ 2544876 w 2544876"/>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56077 w 2523870"/>
                <a:gd name="connsiteY8" fmla="*/ 422907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35070 w 2523870"/>
                <a:gd name="connsiteY8" fmla="*/ 499930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8633 h 954928"/>
                <a:gd name="connsiteX8" fmla="*/ 1435070 w 2523870"/>
                <a:gd name="connsiteY8" fmla="*/ 499930 h 954928"/>
                <a:gd name="connsiteX9" fmla="*/ 2523870 w 2523870"/>
                <a:gd name="connsiteY9" fmla="*/ 422385 h 954928"/>
                <a:gd name="connsiteX0" fmla="*/ 0 w 2327812"/>
                <a:gd name="connsiteY0" fmla="*/ 481055 h 954928"/>
                <a:gd name="connsiteX1" fmla="*/ 555334 w 2327812"/>
                <a:gd name="connsiteY1" fmla="*/ 477879 h 954928"/>
                <a:gd name="connsiteX2" fmla="*/ 671561 w 2327812"/>
                <a:gd name="connsiteY2" fmla="*/ 193042 h 954928"/>
                <a:gd name="connsiteX3" fmla="*/ 799535 w 2327812"/>
                <a:gd name="connsiteY3" fmla="*/ 748538 h 954928"/>
                <a:gd name="connsiteX4" fmla="*/ 978043 w 2327812"/>
                <a:gd name="connsiteY4" fmla="*/ 0 h 954928"/>
                <a:gd name="connsiteX5" fmla="*/ 1150953 w 2327812"/>
                <a:gd name="connsiteY5" fmla="*/ 954928 h 954928"/>
                <a:gd name="connsiteX6" fmla="*/ 1281424 w 2327812"/>
                <a:gd name="connsiteY6" fmla="*/ 195017 h 954928"/>
                <a:gd name="connsiteX7" fmla="*/ 1389751 w 2327812"/>
                <a:gd name="connsiteY7" fmla="*/ 678633 h 954928"/>
                <a:gd name="connsiteX8" fmla="*/ 1435070 w 2327812"/>
                <a:gd name="connsiteY8" fmla="*/ 499930 h 954928"/>
                <a:gd name="connsiteX9" fmla="*/ 2327812 w 2327812"/>
                <a:gd name="connsiteY9" fmla="*/ 513412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264794"/>
                <a:gd name="connsiteY0" fmla="*/ 481055 h 954928"/>
                <a:gd name="connsiteX1" fmla="*/ 555334 w 2264794"/>
                <a:gd name="connsiteY1" fmla="*/ 477879 h 954928"/>
                <a:gd name="connsiteX2" fmla="*/ 671561 w 2264794"/>
                <a:gd name="connsiteY2" fmla="*/ 193042 h 954928"/>
                <a:gd name="connsiteX3" fmla="*/ 799535 w 2264794"/>
                <a:gd name="connsiteY3" fmla="*/ 748538 h 954928"/>
                <a:gd name="connsiteX4" fmla="*/ 978043 w 2264794"/>
                <a:gd name="connsiteY4" fmla="*/ 0 h 954928"/>
                <a:gd name="connsiteX5" fmla="*/ 1150953 w 2264794"/>
                <a:gd name="connsiteY5" fmla="*/ 954928 h 954928"/>
                <a:gd name="connsiteX6" fmla="*/ 1281424 w 2264794"/>
                <a:gd name="connsiteY6" fmla="*/ 195017 h 954928"/>
                <a:gd name="connsiteX7" fmla="*/ 1389751 w 2264794"/>
                <a:gd name="connsiteY7" fmla="*/ 678633 h 954928"/>
                <a:gd name="connsiteX8" fmla="*/ 1435070 w 2264794"/>
                <a:gd name="connsiteY8" fmla="*/ 499930 h 954928"/>
                <a:gd name="connsiteX9" fmla="*/ 2264794 w 2264794"/>
                <a:gd name="connsiteY9" fmla="*/ 485404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709695"/>
                <a:gd name="connsiteY0" fmla="*/ 468109 h 954928"/>
                <a:gd name="connsiteX1" fmla="*/ 993233 w 2709695"/>
                <a:gd name="connsiteY1" fmla="*/ 477879 h 954928"/>
                <a:gd name="connsiteX2" fmla="*/ 1109460 w 2709695"/>
                <a:gd name="connsiteY2" fmla="*/ 193042 h 954928"/>
                <a:gd name="connsiteX3" fmla="*/ 1237434 w 2709695"/>
                <a:gd name="connsiteY3" fmla="*/ 748538 h 954928"/>
                <a:gd name="connsiteX4" fmla="*/ 1415942 w 2709695"/>
                <a:gd name="connsiteY4" fmla="*/ 0 h 954928"/>
                <a:gd name="connsiteX5" fmla="*/ 1588852 w 2709695"/>
                <a:gd name="connsiteY5" fmla="*/ 954928 h 954928"/>
                <a:gd name="connsiteX6" fmla="*/ 1719323 w 2709695"/>
                <a:gd name="connsiteY6" fmla="*/ 195017 h 954928"/>
                <a:gd name="connsiteX7" fmla="*/ 1827650 w 2709695"/>
                <a:gd name="connsiteY7" fmla="*/ 678633 h 954928"/>
                <a:gd name="connsiteX8" fmla="*/ 1872969 w 2709695"/>
                <a:gd name="connsiteY8" fmla="*/ 499930 h 954928"/>
                <a:gd name="connsiteX9" fmla="*/ 2709695 w 2709695"/>
                <a:gd name="connsiteY9" fmla="*/ 499408 h 954928"/>
                <a:gd name="connsiteX0" fmla="*/ 0 w 2771001"/>
                <a:gd name="connsiteY0" fmla="*/ 468109 h 954928"/>
                <a:gd name="connsiteX1" fmla="*/ 1054539 w 2771001"/>
                <a:gd name="connsiteY1" fmla="*/ 477879 h 954928"/>
                <a:gd name="connsiteX2" fmla="*/ 1170766 w 2771001"/>
                <a:gd name="connsiteY2" fmla="*/ 193042 h 954928"/>
                <a:gd name="connsiteX3" fmla="*/ 1298740 w 2771001"/>
                <a:gd name="connsiteY3" fmla="*/ 748538 h 954928"/>
                <a:gd name="connsiteX4" fmla="*/ 1477248 w 2771001"/>
                <a:gd name="connsiteY4" fmla="*/ 0 h 954928"/>
                <a:gd name="connsiteX5" fmla="*/ 1650158 w 2771001"/>
                <a:gd name="connsiteY5" fmla="*/ 954928 h 954928"/>
                <a:gd name="connsiteX6" fmla="*/ 1780629 w 2771001"/>
                <a:gd name="connsiteY6" fmla="*/ 195017 h 954928"/>
                <a:gd name="connsiteX7" fmla="*/ 1888956 w 2771001"/>
                <a:gd name="connsiteY7" fmla="*/ 678633 h 954928"/>
                <a:gd name="connsiteX8" fmla="*/ 1934275 w 2771001"/>
                <a:gd name="connsiteY8" fmla="*/ 499930 h 954928"/>
                <a:gd name="connsiteX9" fmla="*/ 2771001 w 2771001"/>
                <a:gd name="connsiteY9" fmla="*/ 499408 h 954928"/>
                <a:gd name="connsiteX0" fmla="*/ 0 w 2771001"/>
                <a:gd name="connsiteY0" fmla="*/ 468109 h 954928"/>
                <a:gd name="connsiteX1" fmla="*/ 91175 w 2771001"/>
                <a:gd name="connsiteY1" fmla="*/ 477793 h 954928"/>
                <a:gd name="connsiteX2" fmla="*/ 1054539 w 2771001"/>
                <a:gd name="connsiteY2" fmla="*/ 477879 h 954928"/>
                <a:gd name="connsiteX3" fmla="*/ 1170766 w 2771001"/>
                <a:gd name="connsiteY3" fmla="*/ 193042 h 954928"/>
                <a:gd name="connsiteX4" fmla="*/ 1298740 w 2771001"/>
                <a:gd name="connsiteY4" fmla="*/ 748538 h 954928"/>
                <a:gd name="connsiteX5" fmla="*/ 1477248 w 2771001"/>
                <a:gd name="connsiteY5" fmla="*/ 0 h 954928"/>
                <a:gd name="connsiteX6" fmla="*/ 1650158 w 2771001"/>
                <a:gd name="connsiteY6" fmla="*/ 954928 h 954928"/>
                <a:gd name="connsiteX7" fmla="*/ 1780629 w 2771001"/>
                <a:gd name="connsiteY7" fmla="*/ 195017 h 954928"/>
                <a:gd name="connsiteX8" fmla="*/ 1888956 w 2771001"/>
                <a:gd name="connsiteY8" fmla="*/ 678633 h 954928"/>
                <a:gd name="connsiteX9" fmla="*/ 1934275 w 2771001"/>
                <a:gd name="connsiteY9" fmla="*/ 499930 h 954928"/>
                <a:gd name="connsiteX10" fmla="*/ 2771001 w 2771001"/>
                <a:gd name="connsiteY10" fmla="*/ 499408 h 954928"/>
                <a:gd name="connsiteX0" fmla="*/ 0 w 2679828"/>
                <a:gd name="connsiteY0" fmla="*/ 0 h 2104041"/>
                <a:gd name="connsiteX1" fmla="*/ 2 w 2679828"/>
                <a:gd name="connsiteY1" fmla="*/ 1626906 h 2104041"/>
                <a:gd name="connsiteX2" fmla="*/ 963366 w 2679828"/>
                <a:gd name="connsiteY2" fmla="*/ 1626992 h 2104041"/>
                <a:gd name="connsiteX3" fmla="*/ 1079593 w 2679828"/>
                <a:gd name="connsiteY3" fmla="*/ 1342155 h 2104041"/>
                <a:gd name="connsiteX4" fmla="*/ 1207567 w 2679828"/>
                <a:gd name="connsiteY4" fmla="*/ 1897651 h 2104041"/>
                <a:gd name="connsiteX5" fmla="*/ 1386075 w 2679828"/>
                <a:gd name="connsiteY5" fmla="*/ 1149113 h 2104041"/>
                <a:gd name="connsiteX6" fmla="*/ 1558985 w 2679828"/>
                <a:gd name="connsiteY6" fmla="*/ 2104041 h 2104041"/>
                <a:gd name="connsiteX7" fmla="*/ 1689456 w 2679828"/>
                <a:gd name="connsiteY7" fmla="*/ 1344130 h 2104041"/>
                <a:gd name="connsiteX8" fmla="*/ 1797783 w 2679828"/>
                <a:gd name="connsiteY8" fmla="*/ 1827746 h 2104041"/>
                <a:gd name="connsiteX9" fmla="*/ 1843102 w 2679828"/>
                <a:gd name="connsiteY9" fmla="*/ 1649043 h 2104041"/>
                <a:gd name="connsiteX10" fmla="*/ 2679828 w 2679828"/>
                <a:gd name="connsiteY10" fmla="*/ 1648521 h 2104041"/>
                <a:gd name="connsiteX0" fmla="*/ 30390 w 2679827"/>
                <a:gd name="connsiteY0" fmla="*/ 0 h 2523321"/>
                <a:gd name="connsiteX1" fmla="*/ 1 w 2679827"/>
                <a:gd name="connsiteY1" fmla="*/ 2046186 h 2523321"/>
                <a:gd name="connsiteX2" fmla="*/ 963365 w 2679827"/>
                <a:gd name="connsiteY2" fmla="*/ 2046272 h 2523321"/>
                <a:gd name="connsiteX3" fmla="*/ 1079592 w 2679827"/>
                <a:gd name="connsiteY3" fmla="*/ 1761435 h 2523321"/>
                <a:gd name="connsiteX4" fmla="*/ 1207566 w 2679827"/>
                <a:gd name="connsiteY4" fmla="*/ 2316931 h 2523321"/>
                <a:gd name="connsiteX5" fmla="*/ 1386074 w 2679827"/>
                <a:gd name="connsiteY5" fmla="*/ 1568393 h 2523321"/>
                <a:gd name="connsiteX6" fmla="*/ 1558984 w 2679827"/>
                <a:gd name="connsiteY6" fmla="*/ 2523321 h 2523321"/>
                <a:gd name="connsiteX7" fmla="*/ 1689455 w 2679827"/>
                <a:gd name="connsiteY7" fmla="*/ 1763410 h 2523321"/>
                <a:gd name="connsiteX8" fmla="*/ 1797782 w 2679827"/>
                <a:gd name="connsiteY8" fmla="*/ 2247026 h 2523321"/>
                <a:gd name="connsiteX9" fmla="*/ 1843101 w 2679827"/>
                <a:gd name="connsiteY9" fmla="*/ 2068323 h 2523321"/>
                <a:gd name="connsiteX10" fmla="*/ 2679827 w 2679827"/>
                <a:gd name="connsiteY10" fmla="*/ 2067801 h 2523321"/>
                <a:gd name="connsiteX0" fmla="*/ 0 w 2679828"/>
                <a:gd name="connsiteY0" fmla="*/ 0 h 2523321"/>
                <a:gd name="connsiteX1" fmla="*/ 2 w 2679828"/>
                <a:gd name="connsiteY1" fmla="*/ 2046186 h 2523321"/>
                <a:gd name="connsiteX2" fmla="*/ 963366 w 2679828"/>
                <a:gd name="connsiteY2" fmla="*/ 2046272 h 2523321"/>
                <a:gd name="connsiteX3" fmla="*/ 1079593 w 2679828"/>
                <a:gd name="connsiteY3" fmla="*/ 1761435 h 2523321"/>
                <a:gd name="connsiteX4" fmla="*/ 1207567 w 2679828"/>
                <a:gd name="connsiteY4" fmla="*/ 2316931 h 2523321"/>
                <a:gd name="connsiteX5" fmla="*/ 1386075 w 2679828"/>
                <a:gd name="connsiteY5" fmla="*/ 1568393 h 2523321"/>
                <a:gd name="connsiteX6" fmla="*/ 1558985 w 2679828"/>
                <a:gd name="connsiteY6" fmla="*/ 2523321 h 2523321"/>
                <a:gd name="connsiteX7" fmla="*/ 1689456 w 2679828"/>
                <a:gd name="connsiteY7" fmla="*/ 1763410 h 2523321"/>
                <a:gd name="connsiteX8" fmla="*/ 1797783 w 2679828"/>
                <a:gd name="connsiteY8" fmla="*/ 2247026 h 2523321"/>
                <a:gd name="connsiteX9" fmla="*/ 1843102 w 2679828"/>
                <a:gd name="connsiteY9" fmla="*/ 2068323 h 2523321"/>
                <a:gd name="connsiteX10" fmla="*/ 2679828 w 2679828"/>
                <a:gd name="connsiteY10" fmla="*/ 2067801 h 2523321"/>
                <a:gd name="connsiteX0" fmla="*/ 384953 w 3064781"/>
                <a:gd name="connsiteY0" fmla="*/ 0 h 2523321"/>
                <a:gd name="connsiteX1" fmla="*/ 0 w 3064781"/>
                <a:gd name="connsiteY1" fmla="*/ 2076135 h 2523321"/>
                <a:gd name="connsiteX2" fmla="*/ 1348319 w 3064781"/>
                <a:gd name="connsiteY2" fmla="*/ 2046272 h 2523321"/>
                <a:gd name="connsiteX3" fmla="*/ 1464546 w 3064781"/>
                <a:gd name="connsiteY3" fmla="*/ 1761435 h 2523321"/>
                <a:gd name="connsiteX4" fmla="*/ 1592520 w 3064781"/>
                <a:gd name="connsiteY4" fmla="*/ 2316931 h 2523321"/>
                <a:gd name="connsiteX5" fmla="*/ 1771028 w 3064781"/>
                <a:gd name="connsiteY5" fmla="*/ 1568393 h 2523321"/>
                <a:gd name="connsiteX6" fmla="*/ 1943938 w 3064781"/>
                <a:gd name="connsiteY6" fmla="*/ 2523321 h 2523321"/>
                <a:gd name="connsiteX7" fmla="*/ 2074409 w 3064781"/>
                <a:gd name="connsiteY7" fmla="*/ 1763410 h 2523321"/>
                <a:gd name="connsiteX8" fmla="*/ 2182736 w 3064781"/>
                <a:gd name="connsiteY8" fmla="*/ 2247026 h 2523321"/>
                <a:gd name="connsiteX9" fmla="*/ 2228055 w 3064781"/>
                <a:gd name="connsiteY9" fmla="*/ 2068323 h 2523321"/>
                <a:gd name="connsiteX10" fmla="*/ 3064781 w 3064781"/>
                <a:gd name="connsiteY10" fmla="*/ 2067801 h 2523321"/>
                <a:gd name="connsiteX0" fmla="*/ 40519 w 3064781"/>
                <a:gd name="connsiteY0" fmla="*/ 0 h 2658090"/>
                <a:gd name="connsiteX1" fmla="*/ 0 w 3064781"/>
                <a:gd name="connsiteY1" fmla="*/ 2210904 h 2658090"/>
                <a:gd name="connsiteX2" fmla="*/ 1348319 w 3064781"/>
                <a:gd name="connsiteY2" fmla="*/ 2181041 h 2658090"/>
                <a:gd name="connsiteX3" fmla="*/ 1464546 w 3064781"/>
                <a:gd name="connsiteY3" fmla="*/ 1896204 h 2658090"/>
                <a:gd name="connsiteX4" fmla="*/ 1592520 w 3064781"/>
                <a:gd name="connsiteY4" fmla="*/ 2451700 h 2658090"/>
                <a:gd name="connsiteX5" fmla="*/ 1771028 w 3064781"/>
                <a:gd name="connsiteY5" fmla="*/ 1703162 h 2658090"/>
                <a:gd name="connsiteX6" fmla="*/ 1943938 w 3064781"/>
                <a:gd name="connsiteY6" fmla="*/ 2658090 h 2658090"/>
                <a:gd name="connsiteX7" fmla="*/ 2074409 w 3064781"/>
                <a:gd name="connsiteY7" fmla="*/ 1898179 h 2658090"/>
                <a:gd name="connsiteX8" fmla="*/ 2182736 w 3064781"/>
                <a:gd name="connsiteY8" fmla="*/ 2381795 h 2658090"/>
                <a:gd name="connsiteX9" fmla="*/ 2228055 w 3064781"/>
                <a:gd name="connsiteY9" fmla="*/ 2203092 h 2658090"/>
                <a:gd name="connsiteX10" fmla="*/ 3064781 w 3064781"/>
                <a:gd name="connsiteY10" fmla="*/ 2202570 h 2658090"/>
                <a:gd name="connsiteX0" fmla="*/ 0 w 3024262"/>
                <a:gd name="connsiteY0" fmla="*/ 0 h 2658090"/>
                <a:gd name="connsiteX1" fmla="*/ 20263 w 3024262"/>
                <a:gd name="connsiteY1" fmla="*/ 2210904 h 2658090"/>
                <a:gd name="connsiteX2" fmla="*/ 1307800 w 3024262"/>
                <a:gd name="connsiteY2" fmla="*/ 2181041 h 2658090"/>
                <a:gd name="connsiteX3" fmla="*/ 1424027 w 3024262"/>
                <a:gd name="connsiteY3" fmla="*/ 1896204 h 2658090"/>
                <a:gd name="connsiteX4" fmla="*/ 1552001 w 3024262"/>
                <a:gd name="connsiteY4" fmla="*/ 2451700 h 2658090"/>
                <a:gd name="connsiteX5" fmla="*/ 1730509 w 3024262"/>
                <a:gd name="connsiteY5" fmla="*/ 1703162 h 2658090"/>
                <a:gd name="connsiteX6" fmla="*/ 1903419 w 3024262"/>
                <a:gd name="connsiteY6" fmla="*/ 2658090 h 2658090"/>
                <a:gd name="connsiteX7" fmla="*/ 2033890 w 3024262"/>
                <a:gd name="connsiteY7" fmla="*/ 1898179 h 2658090"/>
                <a:gd name="connsiteX8" fmla="*/ 2142217 w 3024262"/>
                <a:gd name="connsiteY8" fmla="*/ 2381795 h 2658090"/>
                <a:gd name="connsiteX9" fmla="*/ 2187536 w 3024262"/>
                <a:gd name="connsiteY9" fmla="*/ 2203092 h 2658090"/>
                <a:gd name="connsiteX10" fmla="*/ 3024262 w 3024262"/>
                <a:gd name="connsiteY10" fmla="*/ 2202570 h 2658090"/>
                <a:gd name="connsiteX0" fmla="*/ 0 w 3024262"/>
                <a:gd name="connsiteY0" fmla="*/ 0 h 2658090"/>
                <a:gd name="connsiteX1" fmla="*/ 10133 w 3024262"/>
                <a:gd name="connsiteY1" fmla="*/ 2210904 h 2658090"/>
                <a:gd name="connsiteX2" fmla="*/ 1307800 w 3024262"/>
                <a:gd name="connsiteY2" fmla="*/ 2181041 h 2658090"/>
                <a:gd name="connsiteX3" fmla="*/ 1424027 w 3024262"/>
                <a:gd name="connsiteY3" fmla="*/ 1896204 h 2658090"/>
                <a:gd name="connsiteX4" fmla="*/ 1552001 w 3024262"/>
                <a:gd name="connsiteY4" fmla="*/ 2451700 h 2658090"/>
                <a:gd name="connsiteX5" fmla="*/ 1730509 w 3024262"/>
                <a:gd name="connsiteY5" fmla="*/ 1703162 h 2658090"/>
                <a:gd name="connsiteX6" fmla="*/ 1903419 w 3024262"/>
                <a:gd name="connsiteY6" fmla="*/ 2658090 h 2658090"/>
                <a:gd name="connsiteX7" fmla="*/ 2033890 w 3024262"/>
                <a:gd name="connsiteY7" fmla="*/ 1898179 h 2658090"/>
                <a:gd name="connsiteX8" fmla="*/ 2142217 w 3024262"/>
                <a:gd name="connsiteY8" fmla="*/ 2381795 h 2658090"/>
                <a:gd name="connsiteX9" fmla="*/ 2187536 w 3024262"/>
                <a:gd name="connsiteY9" fmla="*/ 2203092 h 2658090"/>
                <a:gd name="connsiteX10" fmla="*/ 3024262 w 3024262"/>
                <a:gd name="connsiteY10" fmla="*/ 2202570 h 265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4262" h="2658090">
                  <a:moveTo>
                    <a:pt x="0" y="0"/>
                  </a:moveTo>
                  <a:cubicBezTo>
                    <a:pt x="1" y="542302"/>
                    <a:pt x="10132" y="1668602"/>
                    <a:pt x="10133" y="2210904"/>
                  </a:cubicBezTo>
                  <a:lnTo>
                    <a:pt x="1307800" y="2181041"/>
                  </a:lnTo>
                  <a:lnTo>
                    <a:pt x="1424027" y="1896204"/>
                  </a:lnTo>
                  <a:lnTo>
                    <a:pt x="1552001" y="2451700"/>
                  </a:lnTo>
                  <a:lnTo>
                    <a:pt x="1730509" y="1703162"/>
                  </a:lnTo>
                  <a:lnTo>
                    <a:pt x="1903419" y="2658090"/>
                  </a:lnTo>
                  <a:lnTo>
                    <a:pt x="2033890" y="1898179"/>
                  </a:lnTo>
                  <a:lnTo>
                    <a:pt x="2142217" y="2381795"/>
                  </a:lnTo>
                  <a:lnTo>
                    <a:pt x="2187536" y="2203092"/>
                  </a:lnTo>
                  <a:lnTo>
                    <a:pt x="3024262" y="2202570"/>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Freeform 26">
              <a:extLst>
                <a:ext uri="{FF2B5EF4-FFF2-40B4-BE49-F238E27FC236}">
                  <a16:creationId xmlns:a16="http://schemas.microsoft.com/office/drawing/2014/main" id="{57EFF195-2F2E-420E-ACC0-55107A234B9D}"/>
                </a:ext>
              </a:extLst>
            </p:cNvPr>
            <p:cNvSpPr/>
            <p:nvPr/>
          </p:nvSpPr>
          <p:spPr>
            <a:xfrm>
              <a:off x="2765702" y="3337108"/>
              <a:ext cx="2172317" cy="1187656"/>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30674 w 1459555"/>
                <a:gd name="connsiteY6" fmla="*/ 671630 h 954928"/>
                <a:gd name="connsiteX7" fmla="*/ 1197000 w 1459555"/>
                <a:gd name="connsiteY7" fmla="*/ 422907 h 954928"/>
                <a:gd name="connsiteX8" fmla="*/ 1459555 w 1459555"/>
                <a:gd name="connsiteY8"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9700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9197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70963 w 1459555"/>
                <a:gd name="connsiteY6" fmla="*/ 422907 h 954928"/>
                <a:gd name="connsiteX7" fmla="*/ 1459555 w 1459555"/>
                <a:gd name="connsiteY7" fmla="*/ 422385 h 954928"/>
                <a:gd name="connsiteX0" fmla="*/ 0 w 1704627"/>
                <a:gd name="connsiteY0" fmla="*/ 474053 h 954928"/>
                <a:gd name="connsiteX1" fmla="*/ 296257 w 1704627"/>
                <a:gd name="connsiteY1" fmla="*/ 477879 h 954928"/>
                <a:gd name="connsiteX2" fmla="*/ 412484 w 1704627"/>
                <a:gd name="connsiteY2" fmla="*/ 193042 h 954928"/>
                <a:gd name="connsiteX3" fmla="*/ 540458 w 1704627"/>
                <a:gd name="connsiteY3" fmla="*/ 748538 h 954928"/>
                <a:gd name="connsiteX4" fmla="*/ 718966 w 1704627"/>
                <a:gd name="connsiteY4" fmla="*/ 0 h 954928"/>
                <a:gd name="connsiteX5" fmla="*/ 891876 w 1704627"/>
                <a:gd name="connsiteY5" fmla="*/ 954928 h 954928"/>
                <a:gd name="connsiteX6" fmla="*/ 1070963 w 1704627"/>
                <a:gd name="connsiteY6" fmla="*/ 422907 h 954928"/>
                <a:gd name="connsiteX7" fmla="*/ 1704627 w 1704627"/>
                <a:gd name="connsiteY7" fmla="*/ 422385 h 954928"/>
                <a:gd name="connsiteX0" fmla="*/ 0 w 1711629"/>
                <a:gd name="connsiteY0" fmla="*/ 474053 h 954928"/>
                <a:gd name="connsiteX1" fmla="*/ 296257 w 1711629"/>
                <a:gd name="connsiteY1" fmla="*/ 477879 h 954928"/>
                <a:gd name="connsiteX2" fmla="*/ 412484 w 1711629"/>
                <a:gd name="connsiteY2" fmla="*/ 193042 h 954928"/>
                <a:gd name="connsiteX3" fmla="*/ 540458 w 1711629"/>
                <a:gd name="connsiteY3" fmla="*/ 748538 h 954928"/>
                <a:gd name="connsiteX4" fmla="*/ 718966 w 1711629"/>
                <a:gd name="connsiteY4" fmla="*/ 0 h 954928"/>
                <a:gd name="connsiteX5" fmla="*/ 891876 w 1711629"/>
                <a:gd name="connsiteY5" fmla="*/ 954928 h 954928"/>
                <a:gd name="connsiteX6" fmla="*/ 1070963 w 1711629"/>
                <a:gd name="connsiteY6" fmla="*/ 422907 h 954928"/>
                <a:gd name="connsiteX7" fmla="*/ 1711629 w 1711629"/>
                <a:gd name="connsiteY7" fmla="*/ 436389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303260 w 1718631"/>
                <a:gd name="connsiteY1" fmla="*/ 484881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77965 w 1725633"/>
                <a:gd name="connsiteY6" fmla="*/ 422907 h 954928"/>
                <a:gd name="connsiteX7" fmla="*/ 1725633 w 1725633"/>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42955 w 1725633"/>
                <a:gd name="connsiteY6" fmla="*/ 499930 h 954928"/>
                <a:gd name="connsiteX7" fmla="*/ 1725633 w 1725633"/>
                <a:gd name="connsiteY7" fmla="*/ 422385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 name="connsiteX0" fmla="*/ 0 w 1739637"/>
                <a:gd name="connsiteY0" fmla="*/ 495060 h 954928"/>
                <a:gd name="connsiteX1" fmla="*/ 303260 w 1739637"/>
                <a:gd name="connsiteY1" fmla="*/ 484881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46639"/>
                <a:gd name="connsiteY0" fmla="*/ 502061 h 954928"/>
                <a:gd name="connsiteX1" fmla="*/ 310262 w 1746639"/>
                <a:gd name="connsiteY1" fmla="*/ 498885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639" h="954928">
                  <a:moveTo>
                    <a:pt x="0" y="502061"/>
                  </a:moveTo>
                  <a:lnTo>
                    <a:pt x="310262" y="498885"/>
                  </a:lnTo>
                  <a:lnTo>
                    <a:pt x="419486" y="193042"/>
                  </a:lnTo>
                  <a:lnTo>
                    <a:pt x="547460" y="748538"/>
                  </a:lnTo>
                  <a:lnTo>
                    <a:pt x="725968" y="0"/>
                  </a:lnTo>
                  <a:lnTo>
                    <a:pt x="898878" y="954928"/>
                  </a:lnTo>
                  <a:lnTo>
                    <a:pt x="1042955" y="499930"/>
                  </a:lnTo>
                  <a:lnTo>
                    <a:pt x="1746639"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Freeform 26">
              <a:extLst>
                <a:ext uri="{FF2B5EF4-FFF2-40B4-BE49-F238E27FC236}">
                  <a16:creationId xmlns:a16="http://schemas.microsoft.com/office/drawing/2014/main" id="{89431FCC-CA27-469D-8426-2FD704FB5408}"/>
                </a:ext>
              </a:extLst>
            </p:cNvPr>
            <p:cNvSpPr/>
            <p:nvPr/>
          </p:nvSpPr>
          <p:spPr>
            <a:xfrm>
              <a:off x="8912484" y="3376299"/>
              <a:ext cx="2825464" cy="1187655"/>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43392 h 954928"/>
                <a:gd name="connsiteX0" fmla="*/ 0 w 2264793"/>
                <a:gd name="connsiteY0" fmla="*/ 474053 h 954928"/>
                <a:gd name="connsiteX1" fmla="*/ 296257 w 2264793"/>
                <a:gd name="connsiteY1" fmla="*/ 477879 h 954928"/>
                <a:gd name="connsiteX2" fmla="*/ 412484 w 2264793"/>
                <a:gd name="connsiteY2" fmla="*/ 193042 h 954928"/>
                <a:gd name="connsiteX3" fmla="*/ 540458 w 2264793"/>
                <a:gd name="connsiteY3" fmla="*/ 748538 h 954928"/>
                <a:gd name="connsiteX4" fmla="*/ 718966 w 2264793"/>
                <a:gd name="connsiteY4" fmla="*/ 0 h 954928"/>
                <a:gd name="connsiteX5" fmla="*/ 891876 w 2264793"/>
                <a:gd name="connsiteY5" fmla="*/ 954928 h 954928"/>
                <a:gd name="connsiteX6" fmla="*/ 1022347 w 2264793"/>
                <a:gd name="connsiteY6" fmla="*/ 195017 h 954928"/>
                <a:gd name="connsiteX7" fmla="*/ 1130674 w 2264793"/>
                <a:gd name="connsiteY7" fmla="*/ 671630 h 954928"/>
                <a:gd name="connsiteX8" fmla="*/ 1197000 w 2264793"/>
                <a:gd name="connsiteY8" fmla="*/ 422907 h 954928"/>
                <a:gd name="connsiteX9" fmla="*/ 2264793 w 2264793"/>
                <a:gd name="connsiteY9" fmla="*/ 422385 h 954928"/>
                <a:gd name="connsiteX0" fmla="*/ 0 w 2544876"/>
                <a:gd name="connsiteY0" fmla="*/ 488057 h 954928"/>
                <a:gd name="connsiteX1" fmla="*/ 576340 w 2544876"/>
                <a:gd name="connsiteY1" fmla="*/ 477879 h 954928"/>
                <a:gd name="connsiteX2" fmla="*/ 692567 w 2544876"/>
                <a:gd name="connsiteY2" fmla="*/ 193042 h 954928"/>
                <a:gd name="connsiteX3" fmla="*/ 820541 w 2544876"/>
                <a:gd name="connsiteY3" fmla="*/ 748538 h 954928"/>
                <a:gd name="connsiteX4" fmla="*/ 999049 w 2544876"/>
                <a:gd name="connsiteY4" fmla="*/ 0 h 954928"/>
                <a:gd name="connsiteX5" fmla="*/ 1171959 w 2544876"/>
                <a:gd name="connsiteY5" fmla="*/ 954928 h 954928"/>
                <a:gd name="connsiteX6" fmla="*/ 1302430 w 2544876"/>
                <a:gd name="connsiteY6" fmla="*/ 195017 h 954928"/>
                <a:gd name="connsiteX7" fmla="*/ 1410757 w 2544876"/>
                <a:gd name="connsiteY7" fmla="*/ 671630 h 954928"/>
                <a:gd name="connsiteX8" fmla="*/ 1477083 w 2544876"/>
                <a:gd name="connsiteY8" fmla="*/ 422907 h 954928"/>
                <a:gd name="connsiteX9" fmla="*/ 2544876 w 2544876"/>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56077 w 2523870"/>
                <a:gd name="connsiteY8" fmla="*/ 422907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35070 w 2523870"/>
                <a:gd name="connsiteY8" fmla="*/ 499930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8633 h 954928"/>
                <a:gd name="connsiteX8" fmla="*/ 1435070 w 2523870"/>
                <a:gd name="connsiteY8" fmla="*/ 499930 h 954928"/>
                <a:gd name="connsiteX9" fmla="*/ 2523870 w 2523870"/>
                <a:gd name="connsiteY9" fmla="*/ 422385 h 954928"/>
                <a:gd name="connsiteX0" fmla="*/ 0 w 2327812"/>
                <a:gd name="connsiteY0" fmla="*/ 481055 h 954928"/>
                <a:gd name="connsiteX1" fmla="*/ 555334 w 2327812"/>
                <a:gd name="connsiteY1" fmla="*/ 477879 h 954928"/>
                <a:gd name="connsiteX2" fmla="*/ 671561 w 2327812"/>
                <a:gd name="connsiteY2" fmla="*/ 193042 h 954928"/>
                <a:gd name="connsiteX3" fmla="*/ 799535 w 2327812"/>
                <a:gd name="connsiteY3" fmla="*/ 748538 h 954928"/>
                <a:gd name="connsiteX4" fmla="*/ 978043 w 2327812"/>
                <a:gd name="connsiteY4" fmla="*/ 0 h 954928"/>
                <a:gd name="connsiteX5" fmla="*/ 1150953 w 2327812"/>
                <a:gd name="connsiteY5" fmla="*/ 954928 h 954928"/>
                <a:gd name="connsiteX6" fmla="*/ 1281424 w 2327812"/>
                <a:gd name="connsiteY6" fmla="*/ 195017 h 954928"/>
                <a:gd name="connsiteX7" fmla="*/ 1389751 w 2327812"/>
                <a:gd name="connsiteY7" fmla="*/ 678633 h 954928"/>
                <a:gd name="connsiteX8" fmla="*/ 1435070 w 2327812"/>
                <a:gd name="connsiteY8" fmla="*/ 499930 h 954928"/>
                <a:gd name="connsiteX9" fmla="*/ 2327812 w 2327812"/>
                <a:gd name="connsiteY9" fmla="*/ 513412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264794"/>
                <a:gd name="connsiteY0" fmla="*/ 481055 h 954928"/>
                <a:gd name="connsiteX1" fmla="*/ 555334 w 2264794"/>
                <a:gd name="connsiteY1" fmla="*/ 477879 h 954928"/>
                <a:gd name="connsiteX2" fmla="*/ 671561 w 2264794"/>
                <a:gd name="connsiteY2" fmla="*/ 193042 h 954928"/>
                <a:gd name="connsiteX3" fmla="*/ 799535 w 2264794"/>
                <a:gd name="connsiteY3" fmla="*/ 748538 h 954928"/>
                <a:gd name="connsiteX4" fmla="*/ 978043 w 2264794"/>
                <a:gd name="connsiteY4" fmla="*/ 0 h 954928"/>
                <a:gd name="connsiteX5" fmla="*/ 1150953 w 2264794"/>
                <a:gd name="connsiteY5" fmla="*/ 954928 h 954928"/>
                <a:gd name="connsiteX6" fmla="*/ 1281424 w 2264794"/>
                <a:gd name="connsiteY6" fmla="*/ 195017 h 954928"/>
                <a:gd name="connsiteX7" fmla="*/ 1389751 w 2264794"/>
                <a:gd name="connsiteY7" fmla="*/ 678633 h 954928"/>
                <a:gd name="connsiteX8" fmla="*/ 1435070 w 2264794"/>
                <a:gd name="connsiteY8" fmla="*/ 499930 h 954928"/>
                <a:gd name="connsiteX9" fmla="*/ 2264794 w 2264794"/>
                <a:gd name="connsiteY9" fmla="*/ 485404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1796" h="954928">
                  <a:moveTo>
                    <a:pt x="0" y="481055"/>
                  </a:moveTo>
                  <a:lnTo>
                    <a:pt x="555334" y="477879"/>
                  </a:lnTo>
                  <a:lnTo>
                    <a:pt x="671561" y="193042"/>
                  </a:lnTo>
                  <a:lnTo>
                    <a:pt x="799535" y="748538"/>
                  </a:lnTo>
                  <a:lnTo>
                    <a:pt x="978043" y="0"/>
                  </a:lnTo>
                  <a:lnTo>
                    <a:pt x="1150953" y="954928"/>
                  </a:lnTo>
                  <a:lnTo>
                    <a:pt x="1281424" y="195017"/>
                  </a:lnTo>
                  <a:lnTo>
                    <a:pt x="1389751" y="678633"/>
                  </a:lnTo>
                  <a:lnTo>
                    <a:pt x="1435070" y="499930"/>
                  </a:lnTo>
                  <a:lnTo>
                    <a:pt x="2271796"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Freeform 26">
              <a:extLst>
                <a:ext uri="{FF2B5EF4-FFF2-40B4-BE49-F238E27FC236}">
                  <a16:creationId xmlns:a16="http://schemas.microsoft.com/office/drawing/2014/main" id="{B6D4C5BF-42E5-4696-A8A2-0A0064CB0046}"/>
                </a:ext>
              </a:extLst>
            </p:cNvPr>
            <p:cNvSpPr/>
            <p:nvPr/>
          </p:nvSpPr>
          <p:spPr>
            <a:xfrm>
              <a:off x="4633214" y="3358795"/>
              <a:ext cx="2825464" cy="1187656"/>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43392 h 954928"/>
                <a:gd name="connsiteX0" fmla="*/ 0 w 2264793"/>
                <a:gd name="connsiteY0" fmla="*/ 474053 h 954928"/>
                <a:gd name="connsiteX1" fmla="*/ 296257 w 2264793"/>
                <a:gd name="connsiteY1" fmla="*/ 477879 h 954928"/>
                <a:gd name="connsiteX2" fmla="*/ 412484 w 2264793"/>
                <a:gd name="connsiteY2" fmla="*/ 193042 h 954928"/>
                <a:gd name="connsiteX3" fmla="*/ 540458 w 2264793"/>
                <a:gd name="connsiteY3" fmla="*/ 748538 h 954928"/>
                <a:gd name="connsiteX4" fmla="*/ 718966 w 2264793"/>
                <a:gd name="connsiteY4" fmla="*/ 0 h 954928"/>
                <a:gd name="connsiteX5" fmla="*/ 891876 w 2264793"/>
                <a:gd name="connsiteY5" fmla="*/ 954928 h 954928"/>
                <a:gd name="connsiteX6" fmla="*/ 1022347 w 2264793"/>
                <a:gd name="connsiteY6" fmla="*/ 195017 h 954928"/>
                <a:gd name="connsiteX7" fmla="*/ 1130674 w 2264793"/>
                <a:gd name="connsiteY7" fmla="*/ 671630 h 954928"/>
                <a:gd name="connsiteX8" fmla="*/ 1197000 w 2264793"/>
                <a:gd name="connsiteY8" fmla="*/ 422907 h 954928"/>
                <a:gd name="connsiteX9" fmla="*/ 2264793 w 2264793"/>
                <a:gd name="connsiteY9" fmla="*/ 422385 h 954928"/>
                <a:gd name="connsiteX0" fmla="*/ 0 w 2544876"/>
                <a:gd name="connsiteY0" fmla="*/ 488057 h 954928"/>
                <a:gd name="connsiteX1" fmla="*/ 576340 w 2544876"/>
                <a:gd name="connsiteY1" fmla="*/ 477879 h 954928"/>
                <a:gd name="connsiteX2" fmla="*/ 692567 w 2544876"/>
                <a:gd name="connsiteY2" fmla="*/ 193042 h 954928"/>
                <a:gd name="connsiteX3" fmla="*/ 820541 w 2544876"/>
                <a:gd name="connsiteY3" fmla="*/ 748538 h 954928"/>
                <a:gd name="connsiteX4" fmla="*/ 999049 w 2544876"/>
                <a:gd name="connsiteY4" fmla="*/ 0 h 954928"/>
                <a:gd name="connsiteX5" fmla="*/ 1171959 w 2544876"/>
                <a:gd name="connsiteY5" fmla="*/ 954928 h 954928"/>
                <a:gd name="connsiteX6" fmla="*/ 1302430 w 2544876"/>
                <a:gd name="connsiteY6" fmla="*/ 195017 h 954928"/>
                <a:gd name="connsiteX7" fmla="*/ 1410757 w 2544876"/>
                <a:gd name="connsiteY7" fmla="*/ 671630 h 954928"/>
                <a:gd name="connsiteX8" fmla="*/ 1477083 w 2544876"/>
                <a:gd name="connsiteY8" fmla="*/ 422907 h 954928"/>
                <a:gd name="connsiteX9" fmla="*/ 2544876 w 2544876"/>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56077 w 2523870"/>
                <a:gd name="connsiteY8" fmla="*/ 422907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35070 w 2523870"/>
                <a:gd name="connsiteY8" fmla="*/ 499930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8633 h 954928"/>
                <a:gd name="connsiteX8" fmla="*/ 1435070 w 2523870"/>
                <a:gd name="connsiteY8" fmla="*/ 499930 h 954928"/>
                <a:gd name="connsiteX9" fmla="*/ 2523870 w 2523870"/>
                <a:gd name="connsiteY9" fmla="*/ 422385 h 954928"/>
                <a:gd name="connsiteX0" fmla="*/ 0 w 2327812"/>
                <a:gd name="connsiteY0" fmla="*/ 481055 h 954928"/>
                <a:gd name="connsiteX1" fmla="*/ 555334 w 2327812"/>
                <a:gd name="connsiteY1" fmla="*/ 477879 h 954928"/>
                <a:gd name="connsiteX2" fmla="*/ 671561 w 2327812"/>
                <a:gd name="connsiteY2" fmla="*/ 193042 h 954928"/>
                <a:gd name="connsiteX3" fmla="*/ 799535 w 2327812"/>
                <a:gd name="connsiteY3" fmla="*/ 748538 h 954928"/>
                <a:gd name="connsiteX4" fmla="*/ 978043 w 2327812"/>
                <a:gd name="connsiteY4" fmla="*/ 0 h 954928"/>
                <a:gd name="connsiteX5" fmla="*/ 1150953 w 2327812"/>
                <a:gd name="connsiteY5" fmla="*/ 954928 h 954928"/>
                <a:gd name="connsiteX6" fmla="*/ 1281424 w 2327812"/>
                <a:gd name="connsiteY6" fmla="*/ 195017 h 954928"/>
                <a:gd name="connsiteX7" fmla="*/ 1389751 w 2327812"/>
                <a:gd name="connsiteY7" fmla="*/ 678633 h 954928"/>
                <a:gd name="connsiteX8" fmla="*/ 1435070 w 2327812"/>
                <a:gd name="connsiteY8" fmla="*/ 499930 h 954928"/>
                <a:gd name="connsiteX9" fmla="*/ 2327812 w 2327812"/>
                <a:gd name="connsiteY9" fmla="*/ 513412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264794"/>
                <a:gd name="connsiteY0" fmla="*/ 481055 h 954928"/>
                <a:gd name="connsiteX1" fmla="*/ 555334 w 2264794"/>
                <a:gd name="connsiteY1" fmla="*/ 477879 h 954928"/>
                <a:gd name="connsiteX2" fmla="*/ 671561 w 2264794"/>
                <a:gd name="connsiteY2" fmla="*/ 193042 h 954928"/>
                <a:gd name="connsiteX3" fmla="*/ 799535 w 2264794"/>
                <a:gd name="connsiteY3" fmla="*/ 748538 h 954928"/>
                <a:gd name="connsiteX4" fmla="*/ 978043 w 2264794"/>
                <a:gd name="connsiteY4" fmla="*/ 0 h 954928"/>
                <a:gd name="connsiteX5" fmla="*/ 1150953 w 2264794"/>
                <a:gd name="connsiteY5" fmla="*/ 954928 h 954928"/>
                <a:gd name="connsiteX6" fmla="*/ 1281424 w 2264794"/>
                <a:gd name="connsiteY6" fmla="*/ 195017 h 954928"/>
                <a:gd name="connsiteX7" fmla="*/ 1389751 w 2264794"/>
                <a:gd name="connsiteY7" fmla="*/ 678633 h 954928"/>
                <a:gd name="connsiteX8" fmla="*/ 1435070 w 2264794"/>
                <a:gd name="connsiteY8" fmla="*/ 499930 h 954928"/>
                <a:gd name="connsiteX9" fmla="*/ 2264794 w 2264794"/>
                <a:gd name="connsiteY9" fmla="*/ 485404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1796" h="954928">
                  <a:moveTo>
                    <a:pt x="0" y="481055"/>
                  </a:moveTo>
                  <a:lnTo>
                    <a:pt x="555334" y="477879"/>
                  </a:lnTo>
                  <a:lnTo>
                    <a:pt x="671561" y="193042"/>
                  </a:lnTo>
                  <a:lnTo>
                    <a:pt x="799535" y="748538"/>
                  </a:lnTo>
                  <a:lnTo>
                    <a:pt x="978043" y="0"/>
                  </a:lnTo>
                  <a:lnTo>
                    <a:pt x="1150953" y="954928"/>
                  </a:lnTo>
                  <a:lnTo>
                    <a:pt x="1281424" y="195017"/>
                  </a:lnTo>
                  <a:lnTo>
                    <a:pt x="1389751" y="678633"/>
                  </a:lnTo>
                  <a:lnTo>
                    <a:pt x="1435070" y="499930"/>
                  </a:lnTo>
                  <a:lnTo>
                    <a:pt x="2271796"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Freeform 26">
              <a:extLst>
                <a:ext uri="{FF2B5EF4-FFF2-40B4-BE49-F238E27FC236}">
                  <a16:creationId xmlns:a16="http://schemas.microsoft.com/office/drawing/2014/main" id="{C90F1924-FA24-4965-B0A9-68C2BE0ABF6B}"/>
                </a:ext>
              </a:extLst>
            </p:cNvPr>
            <p:cNvSpPr/>
            <p:nvPr/>
          </p:nvSpPr>
          <p:spPr>
            <a:xfrm>
              <a:off x="7084203" y="3358795"/>
              <a:ext cx="2172317" cy="1187656"/>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30674 w 1459555"/>
                <a:gd name="connsiteY6" fmla="*/ 671630 h 954928"/>
                <a:gd name="connsiteX7" fmla="*/ 1197000 w 1459555"/>
                <a:gd name="connsiteY7" fmla="*/ 422907 h 954928"/>
                <a:gd name="connsiteX8" fmla="*/ 1459555 w 1459555"/>
                <a:gd name="connsiteY8"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9700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9197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70963 w 1459555"/>
                <a:gd name="connsiteY6" fmla="*/ 422907 h 954928"/>
                <a:gd name="connsiteX7" fmla="*/ 1459555 w 1459555"/>
                <a:gd name="connsiteY7" fmla="*/ 422385 h 954928"/>
                <a:gd name="connsiteX0" fmla="*/ 0 w 1704627"/>
                <a:gd name="connsiteY0" fmla="*/ 474053 h 954928"/>
                <a:gd name="connsiteX1" fmla="*/ 296257 w 1704627"/>
                <a:gd name="connsiteY1" fmla="*/ 477879 h 954928"/>
                <a:gd name="connsiteX2" fmla="*/ 412484 w 1704627"/>
                <a:gd name="connsiteY2" fmla="*/ 193042 h 954928"/>
                <a:gd name="connsiteX3" fmla="*/ 540458 w 1704627"/>
                <a:gd name="connsiteY3" fmla="*/ 748538 h 954928"/>
                <a:gd name="connsiteX4" fmla="*/ 718966 w 1704627"/>
                <a:gd name="connsiteY4" fmla="*/ 0 h 954928"/>
                <a:gd name="connsiteX5" fmla="*/ 891876 w 1704627"/>
                <a:gd name="connsiteY5" fmla="*/ 954928 h 954928"/>
                <a:gd name="connsiteX6" fmla="*/ 1070963 w 1704627"/>
                <a:gd name="connsiteY6" fmla="*/ 422907 h 954928"/>
                <a:gd name="connsiteX7" fmla="*/ 1704627 w 1704627"/>
                <a:gd name="connsiteY7" fmla="*/ 422385 h 954928"/>
                <a:gd name="connsiteX0" fmla="*/ 0 w 1711629"/>
                <a:gd name="connsiteY0" fmla="*/ 474053 h 954928"/>
                <a:gd name="connsiteX1" fmla="*/ 296257 w 1711629"/>
                <a:gd name="connsiteY1" fmla="*/ 477879 h 954928"/>
                <a:gd name="connsiteX2" fmla="*/ 412484 w 1711629"/>
                <a:gd name="connsiteY2" fmla="*/ 193042 h 954928"/>
                <a:gd name="connsiteX3" fmla="*/ 540458 w 1711629"/>
                <a:gd name="connsiteY3" fmla="*/ 748538 h 954928"/>
                <a:gd name="connsiteX4" fmla="*/ 718966 w 1711629"/>
                <a:gd name="connsiteY4" fmla="*/ 0 h 954928"/>
                <a:gd name="connsiteX5" fmla="*/ 891876 w 1711629"/>
                <a:gd name="connsiteY5" fmla="*/ 954928 h 954928"/>
                <a:gd name="connsiteX6" fmla="*/ 1070963 w 1711629"/>
                <a:gd name="connsiteY6" fmla="*/ 422907 h 954928"/>
                <a:gd name="connsiteX7" fmla="*/ 1711629 w 1711629"/>
                <a:gd name="connsiteY7" fmla="*/ 436389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303260 w 1718631"/>
                <a:gd name="connsiteY1" fmla="*/ 484881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77965 w 1725633"/>
                <a:gd name="connsiteY6" fmla="*/ 422907 h 954928"/>
                <a:gd name="connsiteX7" fmla="*/ 1725633 w 1725633"/>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42955 w 1725633"/>
                <a:gd name="connsiteY6" fmla="*/ 499930 h 954928"/>
                <a:gd name="connsiteX7" fmla="*/ 1725633 w 1725633"/>
                <a:gd name="connsiteY7" fmla="*/ 422385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 name="connsiteX0" fmla="*/ 0 w 1739637"/>
                <a:gd name="connsiteY0" fmla="*/ 495060 h 954928"/>
                <a:gd name="connsiteX1" fmla="*/ 303260 w 1739637"/>
                <a:gd name="connsiteY1" fmla="*/ 484881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46639"/>
                <a:gd name="connsiteY0" fmla="*/ 502061 h 954928"/>
                <a:gd name="connsiteX1" fmla="*/ 310262 w 1746639"/>
                <a:gd name="connsiteY1" fmla="*/ 498885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639" h="954928">
                  <a:moveTo>
                    <a:pt x="0" y="502061"/>
                  </a:moveTo>
                  <a:lnTo>
                    <a:pt x="310262" y="498885"/>
                  </a:lnTo>
                  <a:lnTo>
                    <a:pt x="419486" y="193042"/>
                  </a:lnTo>
                  <a:lnTo>
                    <a:pt x="547460" y="748538"/>
                  </a:lnTo>
                  <a:lnTo>
                    <a:pt x="725968" y="0"/>
                  </a:lnTo>
                  <a:lnTo>
                    <a:pt x="898878" y="954928"/>
                  </a:lnTo>
                  <a:lnTo>
                    <a:pt x="1042955" y="499930"/>
                  </a:lnTo>
                  <a:lnTo>
                    <a:pt x="1746639"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2" name="TextBox 11">
            <a:extLst>
              <a:ext uri="{FF2B5EF4-FFF2-40B4-BE49-F238E27FC236}">
                <a16:creationId xmlns:a16="http://schemas.microsoft.com/office/drawing/2014/main" id="{7D938851-25CD-4999-8C26-BD9287E558E8}"/>
              </a:ext>
            </a:extLst>
          </p:cNvPr>
          <p:cNvSpPr txBox="1"/>
          <p:nvPr/>
        </p:nvSpPr>
        <p:spPr>
          <a:xfrm>
            <a:off x="3851249" y="3059923"/>
            <a:ext cx="1200291"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02-2020</a:t>
            </a:r>
            <a:endParaRPr lang="ko-KR" altLang="en-US" sz="2000" b="1" dirty="0">
              <a:solidFill>
                <a:schemeClr val="accent1"/>
              </a:solidFill>
              <a:cs typeface="Arial" pitchFamily="34" charset="0"/>
            </a:endParaRPr>
          </a:p>
        </p:txBody>
      </p:sp>
      <p:sp>
        <p:nvSpPr>
          <p:cNvPr id="15" name="TextBox 14">
            <a:extLst>
              <a:ext uri="{FF2B5EF4-FFF2-40B4-BE49-F238E27FC236}">
                <a16:creationId xmlns:a16="http://schemas.microsoft.com/office/drawing/2014/main" id="{BA16F8CC-61BB-4E9C-BA61-4DB3A78D4CDF}"/>
              </a:ext>
            </a:extLst>
          </p:cNvPr>
          <p:cNvSpPr txBox="1"/>
          <p:nvPr/>
        </p:nvSpPr>
        <p:spPr>
          <a:xfrm>
            <a:off x="1958517" y="4959878"/>
            <a:ext cx="1737808" cy="584775"/>
          </a:xfrm>
          <a:prstGeom prst="rect">
            <a:avLst/>
          </a:prstGeom>
          <a:noFill/>
        </p:spPr>
        <p:txBody>
          <a:bodyPr wrap="square" rtlCol="0" anchor="ctr">
            <a:spAutoFit/>
          </a:bodyPr>
          <a:lstStyle/>
          <a:p>
            <a:pPr algn="ctr"/>
            <a:r>
              <a:rPr lang="en-US" altLang="ko-KR" sz="1600" b="1" dirty="0">
                <a:cs typeface="Arial" pitchFamily="34" charset="0"/>
              </a:rPr>
              <a:t>Reviewing the problem</a:t>
            </a:r>
            <a:endParaRPr lang="ko-KR" altLang="en-US" sz="1600" b="1" dirty="0">
              <a:cs typeface="Arial" pitchFamily="34" charset="0"/>
            </a:endParaRPr>
          </a:p>
        </p:txBody>
      </p:sp>
      <p:sp>
        <p:nvSpPr>
          <p:cNvPr id="18" name="TextBox 17">
            <a:extLst>
              <a:ext uri="{FF2B5EF4-FFF2-40B4-BE49-F238E27FC236}">
                <a16:creationId xmlns:a16="http://schemas.microsoft.com/office/drawing/2014/main" id="{097099C5-42C2-4F28-8E41-072D00E97FA8}"/>
              </a:ext>
            </a:extLst>
          </p:cNvPr>
          <p:cNvSpPr txBox="1"/>
          <p:nvPr/>
        </p:nvSpPr>
        <p:spPr>
          <a:xfrm>
            <a:off x="5206465" y="5100737"/>
            <a:ext cx="1737808" cy="338554"/>
          </a:xfrm>
          <a:prstGeom prst="rect">
            <a:avLst/>
          </a:prstGeom>
          <a:noFill/>
        </p:spPr>
        <p:txBody>
          <a:bodyPr wrap="square" rtlCol="0" anchor="ctr">
            <a:spAutoFit/>
          </a:bodyPr>
          <a:lstStyle/>
          <a:p>
            <a:pPr algn="ctr"/>
            <a:r>
              <a:rPr lang="en-US" altLang="ko-KR" sz="1600" b="1" dirty="0">
                <a:cs typeface="Arial" pitchFamily="34" charset="0"/>
              </a:rPr>
              <a:t>UI Development</a:t>
            </a:r>
            <a:endParaRPr lang="ko-KR" altLang="en-US" sz="1600" b="1" dirty="0">
              <a:cs typeface="Arial" pitchFamily="34" charset="0"/>
            </a:endParaRPr>
          </a:p>
        </p:txBody>
      </p:sp>
      <p:sp>
        <p:nvSpPr>
          <p:cNvPr id="21" name="TextBox 20">
            <a:extLst>
              <a:ext uri="{FF2B5EF4-FFF2-40B4-BE49-F238E27FC236}">
                <a16:creationId xmlns:a16="http://schemas.microsoft.com/office/drawing/2014/main" id="{C606B598-FE24-4903-864E-2925C33387E9}"/>
              </a:ext>
            </a:extLst>
          </p:cNvPr>
          <p:cNvSpPr txBox="1"/>
          <p:nvPr/>
        </p:nvSpPr>
        <p:spPr>
          <a:xfrm>
            <a:off x="6830439" y="2252729"/>
            <a:ext cx="1737808" cy="584775"/>
          </a:xfrm>
          <a:prstGeom prst="rect">
            <a:avLst/>
          </a:prstGeom>
          <a:noFill/>
        </p:spPr>
        <p:txBody>
          <a:bodyPr wrap="square" rtlCol="0" anchor="ctr">
            <a:spAutoFit/>
          </a:bodyPr>
          <a:lstStyle/>
          <a:p>
            <a:pPr algn="ctr"/>
            <a:r>
              <a:rPr lang="en-US" altLang="ko-KR" sz="1600" b="1" dirty="0">
                <a:cs typeface="Arial" pitchFamily="34" charset="0"/>
              </a:rPr>
              <a:t>Backend development</a:t>
            </a:r>
            <a:endParaRPr lang="ko-KR" altLang="en-US" sz="1600" b="1" dirty="0">
              <a:cs typeface="Arial" pitchFamily="34" charset="0"/>
            </a:endParaRPr>
          </a:p>
        </p:txBody>
      </p:sp>
      <p:sp>
        <p:nvSpPr>
          <p:cNvPr id="24" name="TextBox 23">
            <a:extLst>
              <a:ext uri="{FF2B5EF4-FFF2-40B4-BE49-F238E27FC236}">
                <a16:creationId xmlns:a16="http://schemas.microsoft.com/office/drawing/2014/main" id="{E06B4E64-EE02-4FC5-9339-C506003E045E}"/>
              </a:ext>
            </a:extLst>
          </p:cNvPr>
          <p:cNvSpPr txBox="1"/>
          <p:nvPr/>
        </p:nvSpPr>
        <p:spPr>
          <a:xfrm>
            <a:off x="3582491" y="2226093"/>
            <a:ext cx="1737808" cy="584775"/>
          </a:xfrm>
          <a:prstGeom prst="rect">
            <a:avLst/>
          </a:prstGeom>
          <a:noFill/>
        </p:spPr>
        <p:txBody>
          <a:bodyPr wrap="square" rtlCol="0" anchor="ctr">
            <a:spAutoFit/>
          </a:bodyPr>
          <a:lstStyle/>
          <a:p>
            <a:pPr algn="ctr"/>
            <a:r>
              <a:rPr lang="en-US" altLang="ko-KR" sz="1600" b="1" dirty="0">
                <a:cs typeface="Arial" pitchFamily="34" charset="0"/>
              </a:rPr>
              <a:t>Reviewing the problem</a:t>
            </a:r>
            <a:endParaRPr lang="ko-KR" altLang="en-US" sz="1600" b="1" dirty="0">
              <a:cs typeface="Arial" pitchFamily="34" charset="0"/>
            </a:endParaRPr>
          </a:p>
        </p:txBody>
      </p:sp>
      <p:sp>
        <p:nvSpPr>
          <p:cNvPr id="27" name="TextBox 26">
            <a:extLst>
              <a:ext uri="{FF2B5EF4-FFF2-40B4-BE49-F238E27FC236}">
                <a16:creationId xmlns:a16="http://schemas.microsoft.com/office/drawing/2014/main" id="{C90C8E3B-A9A9-4311-9399-E78FB01AD5C2}"/>
              </a:ext>
            </a:extLst>
          </p:cNvPr>
          <p:cNvSpPr txBox="1"/>
          <p:nvPr/>
        </p:nvSpPr>
        <p:spPr>
          <a:xfrm>
            <a:off x="8454414" y="5075286"/>
            <a:ext cx="1737808" cy="584775"/>
          </a:xfrm>
          <a:prstGeom prst="rect">
            <a:avLst/>
          </a:prstGeom>
          <a:noFill/>
        </p:spPr>
        <p:txBody>
          <a:bodyPr wrap="square" rtlCol="0" anchor="ctr">
            <a:spAutoFit/>
          </a:bodyPr>
          <a:lstStyle/>
          <a:p>
            <a:pPr algn="ctr"/>
            <a:r>
              <a:rPr lang="en-US" altLang="ko-KR" sz="1600" b="1" dirty="0">
                <a:cs typeface="Arial" pitchFamily="34" charset="0"/>
              </a:rPr>
              <a:t>Frontend Development</a:t>
            </a:r>
            <a:endParaRPr lang="ko-KR" altLang="en-US" sz="1600" b="1" dirty="0">
              <a:cs typeface="Arial" pitchFamily="34" charset="0"/>
            </a:endParaRPr>
          </a:p>
        </p:txBody>
      </p:sp>
      <p:sp>
        <p:nvSpPr>
          <p:cNvPr id="53" name="Heart 38">
            <a:extLst>
              <a:ext uri="{FF2B5EF4-FFF2-40B4-BE49-F238E27FC236}">
                <a16:creationId xmlns:a16="http://schemas.microsoft.com/office/drawing/2014/main" id="{3572CC2B-C411-475A-8343-394017517DA6}"/>
              </a:ext>
            </a:extLst>
          </p:cNvPr>
          <p:cNvSpPr/>
          <p:nvPr/>
        </p:nvSpPr>
        <p:spPr>
          <a:xfrm rot="20630200">
            <a:off x="10019829" y="3270612"/>
            <a:ext cx="1570871" cy="1422305"/>
          </a:xfrm>
          <a:custGeom>
            <a:avLst/>
            <a:gdLst>
              <a:gd name="connsiteX0" fmla="*/ 890820 w 1781639"/>
              <a:gd name="connsiteY0" fmla="*/ 461125 h 1844501"/>
              <a:gd name="connsiteX1" fmla="*/ 890820 w 1781639"/>
              <a:gd name="connsiteY1" fmla="*/ 1844501 h 1844501"/>
              <a:gd name="connsiteX2" fmla="*/ 890820 w 1781639"/>
              <a:gd name="connsiteY2" fmla="*/ 461125 h 1844501"/>
              <a:gd name="connsiteX0" fmla="*/ 900697 w 1798010"/>
              <a:gd name="connsiteY0" fmla="*/ 438276 h 1821652"/>
              <a:gd name="connsiteX1" fmla="*/ 900697 w 1798010"/>
              <a:gd name="connsiteY1" fmla="*/ 1821652 h 1821652"/>
              <a:gd name="connsiteX2" fmla="*/ 900697 w 1798010"/>
              <a:gd name="connsiteY2" fmla="*/ 438276 h 1821652"/>
              <a:gd name="connsiteX0" fmla="*/ 900697 w 1791294"/>
              <a:gd name="connsiteY0" fmla="*/ 256318 h 1639694"/>
              <a:gd name="connsiteX1" fmla="*/ 900697 w 1791294"/>
              <a:gd name="connsiteY1" fmla="*/ 1639694 h 1639694"/>
              <a:gd name="connsiteX2" fmla="*/ 900697 w 1791294"/>
              <a:gd name="connsiteY2" fmla="*/ 256318 h 1639694"/>
              <a:gd name="connsiteX0" fmla="*/ 900697 w 1786633"/>
              <a:gd name="connsiteY0" fmla="*/ 247316 h 1630692"/>
              <a:gd name="connsiteX1" fmla="*/ 900697 w 1786633"/>
              <a:gd name="connsiteY1" fmla="*/ 1630692 h 1630692"/>
              <a:gd name="connsiteX2" fmla="*/ 900697 w 1786633"/>
              <a:gd name="connsiteY2" fmla="*/ 247316 h 1630692"/>
              <a:gd name="connsiteX0" fmla="*/ 900697 w 1787297"/>
              <a:gd name="connsiteY0" fmla="*/ 247316 h 1630692"/>
              <a:gd name="connsiteX1" fmla="*/ 900697 w 1787297"/>
              <a:gd name="connsiteY1" fmla="*/ 1630692 h 1630692"/>
              <a:gd name="connsiteX2" fmla="*/ 900697 w 1787297"/>
              <a:gd name="connsiteY2" fmla="*/ 247316 h 1630692"/>
              <a:gd name="connsiteX0" fmla="*/ 900697 w 1789293"/>
              <a:gd name="connsiteY0" fmla="*/ 248439 h 1631815"/>
              <a:gd name="connsiteX1" fmla="*/ 900697 w 1789293"/>
              <a:gd name="connsiteY1" fmla="*/ 1631815 h 1631815"/>
              <a:gd name="connsiteX2" fmla="*/ 900697 w 1789293"/>
              <a:gd name="connsiteY2" fmla="*/ 248439 h 1631815"/>
              <a:gd name="connsiteX0" fmla="*/ 900697 w 1790626"/>
              <a:gd name="connsiteY0" fmla="*/ 250689 h 1634065"/>
              <a:gd name="connsiteX1" fmla="*/ 900697 w 1790626"/>
              <a:gd name="connsiteY1" fmla="*/ 1634065 h 1634065"/>
              <a:gd name="connsiteX2" fmla="*/ 900697 w 1790626"/>
              <a:gd name="connsiteY2" fmla="*/ 250689 h 1634065"/>
              <a:gd name="connsiteX0" fmla="*/ 900697 w 1792632"/>
              <a:gd name="connsiteY0" fmla="*/ 247316 h 1630692"/>
              <a:gd name="connsiteX1" fmla="*/ 900697 w 1792632"/>
              <a:gd name="connsiteY1" fmla="*/ 1630692 h 1630692"/>
              <a:gd name="connsiteX2" fmla="*/ 900697 w 1792632"/>
              <a:gd name="connsiteY2" fmla="*/ 247316 h 1630692"/>
              <a:gd name="connsiteX0" fmla="*/ 907623 w 1799558"/>
              <a:gd name="connsiteY0" fmla="*/ 246191 h 1629567"/>
              <a:gd name="connsiteX1" fmla="*/ 907623 w 1799558"/>
              <a:gd name="connsiteY1" fmla="*/ 1629567 h 1629567"/>
              <a:gd name="connsiteX2" fmla="*/ 907623 w 1799558"/>
              <a:gd name="connsiteY2" fmla="*/ 246191 h 1629567"/>
              <a:gd name="connsiteX0" fmla="*/ 907623 w 1806494"/>
              <a:gd name="connsiteY0" fmla="*/ 240577 h 1623953"/>
              <a:gd name="connsiteX1" fmla="*/ 907623 w 1806494"/>
              <a:gd name="connsiteY1" fmla="*/ 1623953 h 1623953"/>
              <a:gd name="connsiteX2" fmla="*/ 907623 w 1806494"/>
              <a:gd name="connsiteY2" fmla="*/ 240577 h 1623953"/>
              <a:gd name="connsiteX0" fmla="*/ 895538 w 1794409"/>
              <a:gd name="connsiteY0" fmla="*/ 243927 h 1627303"/>
              <a:gd name="connsiteX1" fmla="*/ 895538 w 1794409"/>
              <a:gd name="connsiteY1" fmla="*/ 1627303 h 1627303"/>
              <a:gd name="connsiteX2" fmla="*/ 895538 w 1794409"/>
              <a:gd name="connsiteY2" fmla="*/ 243927 h 1627303"/>
              <a:gd name="connsiteX0" fmla="*/ 899541 w 1798412"/>
              <a:gd name="connsiteY0" fmla="*/ 238685 h 1622061"/>
              <a:gd name="connsiteX1" fmla="*/ 899541 w 1798412"/>
              <a:gd name="connsiteY1" fmla="*/ 1622061 h 1622061"/>
              <a:gd name="connsiteX2" fmla="*/ 899541 w 1798412"/>
              <a:gd name="connsiteY2" fmla="*/ 238685 h 1622061"/>
              <a:gd name="connsiteX0" fmla="*/ 901553 w 1800424"/>
              <a:gd name="connsiteY0" fmla="*/ 238685 h 1622061"/>
              <a:gd name="connsiteX1" fmla="*/ 901553 w 1800424"/>
              <a:gd name="connsiteY1" fmla="*/ 1622061 h 1622061"/>
              <a:gd name="connsiteX2" fmla="*/ 901553 w 1800424"/>
              <a:gd name="connsiteY2" fmla="*/ 238685 h 1622061"/>
              <a:gd name="connsiteX0" fmla="*/ 899542 w 1798413"/>
              <a:gd name="connsiteY0" fmla="*/ 246163 h 1629539"/>
              <a:gd name="connsiteX1" fmla="*/ 899542 w 1798413"/>
              <a:gd name="connsiteY1" fmla="*/ 1629539 h 1629539"/>
              <a:gd name="connsiteX2" fmla="*/ 899542 w 1798413"/>
              <a:gd name="connsiteY2" fmla="*/ 246163 h 1629539"/>
              <a:gd name="connsiteX0" fmla="*/ 899542 w 1800423"/>
              <a:gd name="connsiteY0" fmla="*/ 246163 h 1629539"/>
              <a:gd name="connsiteX1" fmla="*/ 899542 w 1800423"/>
              <a:gd name="connsiteY1" fmla="*/ 1629539 h 1629539"/>
              <a:gd name="connsiteX2" fmla="*/ 899542 w 1800423"/>
              <a:gd name="connsiteY2" fmla="*/ 246163 h 1629539"/>
              <a:gd name="connsiteX0" fmla="*/ 899542 w 1799752"/>
              <a:gd name="connsiteY0" fmla="*/ 246163 h 1629539"/>
              <a:gd name="connsiteX1" fmla="*/ 899542 w 1799752"/>
              <a:gd name="connsiteY1" fmla="*/ 1629539 h 1629539"/>
              <a:gd name="connsiteX2" fmla="*/ 899542 w 1799752"/>
              <a:gd name="connsiteY2" fmla="*/ 246163 h 1629539"/>
            </a:gdLst>
            <a:ahLst/>
            <a:cxnLst>
              <a:cxn ang="0">
                <a:pos x="connsiteX0" y="connsiteY0"/>
              </a:cxn>
              <a:cxn ang="0">
                <a:pos x="connsiteX1" y="connsiteY1"/>
              </a:cxn>
              <a:cxn ang="0">
                <a:pos x="connsiteX2" y="connsiteY2"/>
              </a:cxn>
            </a:cxnLst>
            <a:rect l="l" t="t" r="r" b="b"/>
            <a:pathLst>
              <a:path w="1799752" h="1629539">
                <a:moveTo>
                  <a:pt x="899542" y="246163"/>
                </a:moveTo>
                <a:cubicBezTo>
                  <a:pt x="1254995" y="-397486"/>
                  <a:pt x="2734018" y="295944"/>
                  <a:pt x="899542" y="1629539"/>
                </a:cubicBezTo>
                <a:cubicBezTo>
                  <a:pt x="-934936" y="290704"/>
                  <a:pt x="546708" y="-402727"/>
                  <a:pt x="899542" y="24616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69C6C44E-A0DF-47A7-8C50-79CF79B72CC3}"/>
              </a:ext>
            </a:extLst>
          </p:cNvPr>
          <p:cNvGrpSpPr/>
          <p:nvPr/>
        </p:nvGrpSpPr>
        <p:grpSpPr>
          <a:xfrm>
            <a:off x="10830660" y="3759074"/>
            <a:ext cx="1361340" cy="916724"/>
            <a:chOff x="5034533" y="3271226"/>
            <a:chExt cx="1124070" cy="756947"/>
          </a:xfrm>
        </p:grpSpPr>
        <p:sp>
          <p:nvSpPr>
            <p:cNvPr id="55" name="Freeform: Shape 54">
              <a:extLst>
                <a:ext uri="{FF2B5EF4-FFF2-40B4-BE49-F238E27FC236}">
                  <a16:creationId xmlns:a16="http://schemas.microsoft.com/office/drawing/2014/main" id="{84E39720-3EBD-46D3-912F-9D6ABDE1AE2F}"/>
                </a:ext>
              </a:extLst>
            </p:cNvPr>
            <p:cNvSpPr/>
            <p:nvPr/>
          </p:nvSpPr>
          <p:spPr>
            <a:xfrm>
              <a:off x="5034533" y="3271226"/>
              <a:ext cx="866132" cy="560007"/>
            </a:xfrm>
            <a:custGeom>
              <a:avLst/>
              <a:gdLst>
                <a:gd name="connsiteX0" fmla="*/ 469195 w 2203450"/>
                <a:gd name="connsiteY0" fmla="*/ 1210519 h 1422400"/>
                <a:gd name="connsiteX1" fmla="*/ 526345 w 2203450"/>
                <a:gd name="connsiteY1" fmla="*/ 1114634 h 1422400"/>
                <a:gd name="connsiteX2" fmla="*/ 412045 w 2203450"/>
                <a:gd name="connsiteY2" fmla="*/ 1181309 h 1422400"/>
                <a:gd name="connsiteX3" fmla="*/ 309810 w 2203450"/>
                <a:gd name="connsiteY3" fmla="*/ 1211154 h 1422400"/>
                <a:gd name="connsiteX4" fmla="*/ 246310 w 2203450"/>
                <a:gd name="connsiteY4" fmla="*/ 1183214 h 1422400"/>
                <a:gd name="connsiteX5" fmla="*/ 253295 w 2203450"/>
                <a:gd name="connsiteY5" fmla="*/ 1111459 h 1422400"/>
                <a:gd name="connsiteX6" fmla="*/ 363785 w 2203450"/>
                <a:gd name="connsiteY6" fmla="*/ 990809 h 1422400"/>
                <a:gd name="connsiteX7" fmla="*/ 820985 w 2203450"/>
                <a:gd name="connsiteY7" fmla="*/ 581234 h 1422400"/>
                <a:gd name="connsiteX8" fmla="*/ 838765 w 2203450"/>
                <a:gd name="connsiteY8" fmla="*/ 562819 h 1422400"/>
                <a:gd name="connsiteX9" fmla="*/ 629851 w 2203450"/>
                <a:gd name="connsiteY9" fmla="*/ 662514 h 1422400"/>
                <a:gd name="connsiteX10" fmla="*/ 274885 w 2203450"/>
                <a:gd name="connsiteY10" fmla="*/ 922864 h 1422400"/>
                <a:gd name="connsiteX11" fmla="*/ 153601 w 2203450"/>
                <a:gd name="connsiteY11" fmla="*/ 974299 h 1422400"/>
                <a:gd name="connsiteX12" fmla="*/ 58985 w 2203450"/>
                <a:gd name="connsiteY12" fmla="*/ 936834 h 1422400"/>
                <a:gd name="connsiteX13" fmla="*/ 57715 w 2203450"/>
                <a:gd name="connsiteY13" fmla="*/ 818089 h 1422400"/>
                <a:gd name="connsiteX14" fmla="*/ 92005 w 2203450"/>
                <a:gd name="connsiteY14" fmla="*/ 780624 h 1422400"/>
                <a:gd name="connsiteX15" fmla="*/ 428555 w 2203450"/>
                <a:gd name="connsiteY15" fmla="*/ 502494 h 1422400"/>
                <a:gd name="connsiteX16" fmla="*/ 824160 w 2203450"/>
                <a:gd name="connsiteY16" fmla="*/ 285959 h 1422400"/>
                <a:gd name="connsiteX17" fmla="*/ 847655 w 2203450"/>
                <a:gd name="connsiteY17" fmla="*/ 276434 h 1422400"/>
                <a:gd name="connsiteX18" fmla="*/ 853370 w 2203450"/>
                <a:gd name="connsiteY18" fmla="*/ 268814 h 1422400"/>
                <a:gd name="connsiteX19" fmla="*/ 702876 w 2203450"/>
                <a:gd name="connsiteY19" fmla="*/ 240874 h 1422400"/>
                <a:gd name="connsiteX20" fmla="*/ 358705 w 2203450"/>
                <a:gd name="connsiteY20" fmla="*/ 268179 h 1422400"/>
                <a:gd name="connsiteX21" fmla="*/ 156776 w 2203450"/>
                <a:gd name="connsiteY21" fmla="*/ 285324 h 1422400"/>
                <a:gd name="connsiteX22" fmla="*/ 47555 w 2203450"/>
                <a:gd name="connsiteY22" fmla="*/ 268814 h 1422400"/>
                <a:gd name="connsiteX23" fmla="*/ 23426 w 2203450"/>
                <a:gd name="connsiteY23" fmla="*/ 172929 h 1422400"/>
                <a:gd name="connsiteX24" fmla="*/ 163760 w 2203450"/>
                <a:gd name="connsiteY24" fmla="*/ 95459 h 1422400"/>
                <a:gd name="connsiteX25" fmla="*/ 666045 w 2203450"/>
                <a:gd name="connsiteY25" fmla="*/ 209 h 1422400"/>
                <a:gd name="connsiteX26" fmla="*/ 905440 w 2203450"/>
                <a:gd name="connsiteY26" fmla="*/ 21164 h 1422400"/>
                <a:gd name="connsiteX27" fmla="*/ 1097211 w 2203450"/>
                <a:gd name="connsiteY27" fmla="*/ 43389 h 1422400"/>
                <a:gd name="connsiteX28" fmla="*/ 1329620 w 2203450"/>
                <a:gd name="connsiteY28" fmla="*/ 103714 h 1422400"/>
                <a:gd name="connsiteX29" fmla="*/ 1528376 w 2203450"/>
                <a:gd name="connsiteY29" fmla="*/ 278339 h 1422400"/>
                <a:gd name="connsiteX30" fmla="*/ 1802061 w 2203450"/>
                <a:gd name="connsiteY30" fmla="*/ 609809 h 1422400"/>
                <a:gd name="connsiteX31" fmla="*/ 1847145 w 2203450"/>
                <a:gd name="connsiteY31" fmla="*/ 669499 h 1422400"/>
                <a:gd name="connsiteX32" fmla="*/ 1991290 w 2203450"/>
                <a:gd name="connsiteY32" fmla="*/ 753954 h 1422400"/>
                <a:gd name="connsiteX33" fmla="*/ 2192586 w 2203450"/>
                <a:gd name="connsiteY33" fmla="*/ 794594 h 1422400"/>
                <a:gd name="connsiteX34" fmla="*/ 2202111 w 2203450"/>
                <a:gd name="connsiteY34" fmla="*/ 801579 h 1422400"/>
                <a:gd name="connsiteX35" fmla="*/ 2206555 w 2203450"/>
                <a:gd name="connsiteY35" fmla="*/ 833964 h 1422400"/>
                <a:gd name="connsiteX36" fmla="*/ 2104955 w 2203450"/>
                <a:gd name="connsiteY36" fmla="*/ 1215599 h 1422400"/>
                <a:gd name="connsiteX37" fmla="*/ 2058601 w 2203450"/>
                <a:gd name="connsiteY37" fmla="*/ 1386414 h 1422400"/>
                <a:gd name="connsiteX38" fmla="*/ 2040820 w 2203450"/>
                <a:gd name="connsiteY38" fmla="*/ 1422609 h 1422400"/>
                <a:gd name="connsiteX39" fmla="*/ 1988115 w 2203450"/>
                <a:gd name="connsiteY39" fmla="*/ 1421974 h 1422400"/>
                <a:gd name="connsiteX40" fmla="*/ 1661090 w 2203450"/>
                <a:gd name="connsiteY40" fmla="*/ 1386414 h 1422400"/>
                <a:gd name="connsiteX41" fmla="*/ 1388676 w 2203450"/>
                <a:gd name="connsiteY41" fmla="*/ 1265129 h 1422400"/>
                <a:gd name="connsiteX42" fmla="*/ 1081336 w 2203450"/>
                <a:gd name="connsiteY42" fmla="*/ 1010494 h 1422400"/>
                <a:gd name="connsiteX43" fmla="*/ 1038790 w 2203450"/>
                <a:gd name="connsiteY43" fmla="*/ 1004779 h 1422400"/>
                <a:gd name="connsiteX44" fmla="*/ 723195 w 2203450"/>
                <a:gd name="connsiteY44" fmla="*/ 1198454 h 1422400"/>
                <a:gd name="connsiteX45" fmla="*/ 551110 w 2203450"/>
                <a:gd name="connsiteY45" fmla="*/ 1274654 h 1422400"/>
                <a:gd name="connsiteX46" fmla="*/ 516185 w 2203450"/>
                <a:gd name="connsiteY46" fmla="*/ 1277194 h 1422400"/>
                <a:gd name="connsiteX47" fmla="*/ 469195 w 2203450"/>
                <a:gd name="connsiteY47" fmla="*/ 1210519 h 1422400"/>
                <a:gd name="connsiteX0" fmla="*/ 469195 w 2208886"/>
                <a:gd name="connsiteY0" fmla="*/ 1211683 h 1429043"/>
                <a:gd name="connsiteX1" fmla="*/ 526345 w 2208886"/>
                <a:gd name="connsiteY1" fmla="*/ 1115798 h 1429043"/>
                <a:gd name="connsiteX2" fmla="*/ 412045 w 2208886"/>
                <a:gd name="connsiteY2" fmla="*/ 1182473 h 1429043"/>
                <a:gd name="connsiteX3" fmla="*/ 309810 w 2208886"/>
                <a:gd name="connsiteY3" fmla="*/ 1212318 h 1429043"/>
                <a:gd name="connsiteX4" fmla="*/ 246310 w 2208886"/>
                <a:gd name="connsiteY4" fmla="*/ 1184378 h 1429043"/>
                <a:gd name="connsiteX5" fmla="*/ 253295 w 2208886"/>
                <a:gd name="connsiteY5" fmla="*/ 1112623 h 1429043"/>
                <a:gd name="connsiteX6" fmla="*/ 363785 w 2208886"/>
                <a:gd name="connsiteY6" fmla="*/ 991973 h 1429043"/>
                <a:gd name="connsiteX7" fmla="*/ 820985 w 2208886"/>
                <a:gd name="connsiteY7" fmla="*/ 582398 h 1429043"/>
                <a:gd name="connsiteX8" fmla="*/ 838765 w 2208886"/>
                <a:gd name="connsiteY8" fmla="*/ 563983 h 1429043"/>
                <a:gd name="connsiteX9" fmla="*/ 629851 w 2208886"/>
                <a:gd name="connsiteY9" fmla="*/ 663678 h 1429043"/>
                <a:gd name="connsiteX10" fmla="*/ 274885 w 2208886"/>
                <a:gd name="connsiteY10" fmla="*/ 924028 h 1429043"/>
                <a:gd name="connsiteX11" fmla="*/ 153601 w 2208886"/>
                <a:gd name="connsiteY11" fmla="*/ 975463 h 1429043"/>
                <a:gd name="connsiteX12" fmla="*/ 58985 w 2208886"/>
                <a:gd name="connsiteY12" fmla="*/ 937998 h 1429043"/>
                <a:gd name="connsiteX13" fmla="*/ 57715 w 2208886"/>
                <a:gd name="connsiteY13" fmla="*/ 819253 h 1429043"/>
                <a:gd name="connsiteX14" fmla="*/ 92005 w 2208886"/>
                <a:gd name="connsiteY14" fmla="*/ 781788 h 1429043"/>
                <a:gd name="connsiteX15" fmla="*/ 428555 w 2208886"/>
                <a:gd name="connsiteY15" fmla="*/ 503658 h 1429043"/>
                <a:gd name="connsiteX16" fmla="*/ 824160 w 2208886"/>
                <a:gd name="connsiteY16" fmla="*/ 287123 h 1429043"/>
                <a:gd name="connsiteX17" fmla="*/ 847655 w 2208886"/>
                <a:gd name="connsiteY17" fmla="*/ 277598 h 1429043"/>
                <a:gd name="connsiteX18" fmla="*/ 853370 w 2208886"/>
                <a:gd name="connsiteY18" fmla="*/ 269978 h 1429043"/>
                <a:gd name="connsiteX19" fmla="*/ 702876 w 2208886"/>
                <a:gd name="connsiteY19" fmla="*/ 242038 h 1429043"/>
                <a:gd name="connsiteX20" fmla="*/ 358705 w 2208886"/>
                <a:gd name="connsiteY20" fmla="*/ 269343 h 1429043"/>
                <a:gd name="connsiteX21" fmla="*/ 156776 w 2208886"/>
                <a:gd name="connsiteY21" fmla="*/ 286488 h 1429043"/>
                <a:gd name="connsiteX22" fmla="*/ 47555 w 2208886"/>
                <a:gd name="connsiteY22" fmla="*/ 269978 h 1429043"/>
                <a:gd name="connsiteX23" fmla="*/ 23426 w 2208886"/>
                <a:gd name="connsiteY23" fmla="*/ 174093 h 1429043"/>
                <a:gd name="connsiteX24" fmla="*/ 163760 w 2208886"/>
                <a:gd name="connsiteY24" fmla="*/ 96623 h 1429043"/>
                <a:gd name="connsiteX25" fmla="*/ 666045 w 2208886"/>
                <a:gd name="connsiteY25" fmla="*/ 1373 h 1429043"/>
                <a:gd name="connsiteX26" fmla="*/ 1097211 w 2208886"/>
                <a:gd name="connsiteY26" fmla="*/ 44553 h 1429043"/>
                <a:gd name="connsiteX27" fmla="*/ 1329620 w 2208886"/>
                <a:gd name="connsiteY27" fmla="*/ 104878 h 1429043"/>
                <a:gd name="connsiteX28" fmla="*/ 1528376 w 2208886"/>
                <a:gd name="connsiteY28" fmla="*/ 279503 h 1429043"/>
                <a:gd name="connsiteX29" fmla="*/ 1802061 w 2208886"/>
                <a:gd name="connsiteY29" fmla="*/ 610973 h 1429043"/>
                <a:gd name="connsiteX30" fmla="*/ 1847145 w 2208886"/>
                <a:gd name="connsiteY30" fmla="*/ 670663 h 1429043"/>
                <a:gd name="connsiteX31" fmla="*/ 1991290 w 2208886"/>
                <a:gd name="connsiteY31" fmla="*/ 755118 h 1429043"/>
                <a:gd name="connsiteX32" fmla="*/ 2192586 w 2208886"/>
                <a:gd name="connsiteY32" fmla="*/ 795758 h 1429043"/>
                <a:gd name="connsiteX33" fmla="*/ 2202111 w 2208886"/>
                <a:gd name="connsiteY33" fmla="*/ 802743 h 1429043"/>
                <a:gd name="connsiteX34" fmla="*/ 2206555 w 2208886"/>
                <a:gd name="connsiteY34" fmla="*/ 835128 h 1429043"/>
                <a:gd name="connsiteX35" fmla="*/ 2104955 w 2208886"/>
                <a:gd name="connsiteY35" fmla="*/ 1216763 h 1429043"/>
                <a:gd name="connsiteX36" fmla="*/ 2058601 w 2208886"/>
                <a:gd name="connsiteY36" fmla="*/ 1387578 h 1429043"/>
                <a:gd name="connsiteX37" fmla="*/ 2040820 w 2208886"/>
                <a:gd name="connsiteY37" fmla="*/ 1423773 h 1429043"/>
                <a:gd name="connsiteX38" fmla="*/ 1988115 w 2208886"/>
                <a:gd name="connsiteY38" fmla="*/ 1423138 h 1429043"/>
                <a:gd name="connsiteX39" fmla="*/ 1661090 w 2208886"/>
                <a:gd name="connsiteY39" fmla="*/ 1387578 h 1429043"/>
                <a:gd name="connsiteX40" fmla="*/ 1388676 w 2208886"/>
                <a:gd name="connsiteY40" fmla="*/ 1266293 h 1429043"/>
                <a:gd name="connsiteX41" fmla="*/ 1081336 w 2208886"/>
                <a:gd name="connsiteY41" fmla="*/ 1011658 h 1429043"/>
                <a:gd name="connsiteX42" fmla="*/ 1038790 w 2208886"/>
                <a:gd name="connsiteY42" fmla="*/ 1005943 h 1429043"/>
                <a:gd name="connsiteX43" fmla="*/ 723195 w 2208886"/>
                <a:gd name="connsiteY43" fmla="*/ 1199618 h 1429043"/>
                <a:gd name="connsiteX44" fmla="*/ 551110 w 2208886"/>
                <a:gd name="connsiteY44" fmla="*/ 1275818 h 1429043"/>
                <a:gd name="connsiteX45" fmla="*/ 516185 w 2208886"/>
                <a:gd name="connsiteY45" fmla="*/ 1278358 h 1429043"/>
                <a:gd name="connsiteX46" fmla="*/ 469195 w 2208886"/>
                <a:gd name="connsiteY46" fmla="*/ 1211683 h 1429043"/>
                <a:gd name="connsiteX0" fmla="*/ 469195 w 2202110"/>
                <a:gd name="connsiteY0" fmla="*/ 1211683 h 1429043"/>
                <a:gd name="connsiteX1" fmla="*/ 526345 w 2202110"/>
                <a:gd name="connsiteY1" fmla="*/ 1115798 h 1429043"/>
                <a:gd name="connsiteX2" fmla="*/ 412045 w 2202110"/>
                <a:gd name="connsiteY2" fmla="*/ 1182473 h 1429043"/>
                <a:gd name="connsiteX3" fmla="*/ 309810 w 2202110"/>
                <a:gd name="connsiteY3" fmla="*/ 1212318 h 1429043"/>
                <a:gd name="connsiteX4" fmla="*/ 246310 w 2202110"/>
                <a:gd name="connsiteY4" fmla="*/ 1184378 h 1429043"/>
                <a:gd name="connsiteX5" fmla="*/ 253295 w 2202110"/>
                <a:gd name="connsiteY5" fmla="*/ 1112623 h 1429043"/>
                <a:gd name="connsiteX6" fmla="*/ 363785 w 2202110"/>
                <a:gd name="connsiteY6" fmla="*/ 991973 h 1429043"/>
                <a:gd name="connsiteX7" fmla="*/ 820985 w 2202110"/>
                <a:gd name="connsiteY7" fmla="*/ 582398 h 1429043"/>
                <a:gd name="connsiteX8" fmla="*/ 838765 w 2202110"/>
                <a:gd name="connsiteY8" fmla="*/ 563983 h 1429043"/>
                <a:gd name="connsiteX9" fmla="*/ 629851 w 2202110"/>
                <a:gd name="connsiteY9" fmla="*/ 663678 h 1429043"/>
                <a:gd name="connsiteX10" fmla="*/ 274885 w 2202110"/>
                <a:gd name="connsiteY10" fmla="*/ 924028 h 1429043"/>
                <a:gd name="connsiteX11" fmla="*/ 153601 w 2202110"/>
                <a:gd name="connsiteY11" fmla="*/ 975463 h 1429043"/>
                <a:gd name="connsiteX12" fmla="*/ 58985 w 2202110"/>
                <a:gd name="connsiteY12" fmla="*/ 937998 h 1429043"/>
                <a:gd name="connsiteX13" fmla="*/ 57715 w 2202110"/>
                <a:gd name="connsiteY13" fmla="*/ 819253 h 1429043"/>
                <a:gd name="connsiteX14" fmla="*/ 92005 w 2202110"/>
                <a:gd name="connsiteY14" fmla="*/ 781788 h 1429043"/>
                <a:gd name="connsiteX15" fmla="*/ 428555 w 2202110"/>
                <a:gd name="connsiteY15" fmla="*/ 503658 h 1429043"/>
                <a:gd name="connsiteX16" fmla="*/ 824160 w 2202110"/>
                <a:gd name="connsiteY16" fmla="*/ 287123 h 1429043"/>
                <a:gd name="connsiteX17" fmla="*/ 847655 w 2202110"/>
                <a:gd name="connsiteY17" fmla="*/ 277598 h 1429043"/>
                <a:gd name="connsiteX18" fmla="*/ 853370 w 2202110"/>
                <a:gd name="connsiteY18" fmla="*/ 269978 h 1429043"/>
                <a:gd name="connsiteX19" fmla="*/ 702876 w 2202110"/>
                <a:gd name="connsiteY19" fmla="*/ 242038 h 1429043"/>
                <a:gd name="connsiteX20" fmla="*/ 358705 w 2202110"/>
                <a:gd name="connsiteY20" fmla="*/ 269343 h 1429043"/>
                <a:gd name="connsiteX21" fmla="*/ 156776 w 2202110"/>
                <a:gd name="connsiteY21" fmla="*/ 286488 h 1429043"/>
                <a:gd name="connsiteX22" fmla="*/ 47555 w 2202110"/>
                <a:gd name="connsiteY22" fmla="*/ 269978 h 1429043"/>
                <a:gd name="connsiteX23" fmla="*/ 23426 w 2202110"/>
                <a:gd name="connsiteY23" fmla="*/ 174093 h 1429043"/>
                <a:gd name="connsiteX24" fmla="*/ 163760 w 2202110"/>
                <a:gd name="connsiteY24" fmla="*/ 96623 h 1429043"/>
                <a:gd name="connsiteX25" fmla="*/ 666045 w 2202110"/>
                <a:gd name="connsiteY25" fmla="*/ 1373 h 1429043"/>
                <a:gd name="connsiteX26" fmla="*/ 1097211 w 2202110"/>
                <a:gd name="connsiteY26" fmla="*/ 44553 h 1429043"/>
                <a:gd name="connsiteX27" fmla="*/ 1329620 w 2202110"/>
                <a:gd name="connsiteY27" fmla="*/ 104878 h 1429043"/>
                <a:gd name="connsiteX28" fmla="*/ 1528376 w 2202110"/>
                <a:gd name="connsiteY28" fmla="*/ 279503 h 1429043"/>
                <a:gd name="connsiteX29" fmla="*/ 1802061 w 2202110"/>
                <a:gd name="connsiteY29" fmla="*/ 610973 h 1429043"/>
                <a:gd name="connsiteX30" fmla="*/ 1847145 w 2202110"/>
                <a:gd name="connsiteY30" fmla="*/ 670663 h 1429043"/>
                <a:gd name="connsiteX31" fmla="*/ 1991290 w 2202110"/>
                <a:gd name="connsiteY31" fmla="*/ 755118 h 1429043"/>
                <a:gd name="connsiteX32" fmla="*/ 2192586 w 2202110"/>
                <a:gd name="connsiteY32" fmla="*/ 795758 h 1429043"/>
                <a:gd name="connsiteX33" fmla="*/ 2202111 w 2202110"/>
                <a:gd name="connsiteY33" fmla="*/ 802743 h 1429043"/>
                <a:gd name="connsiteX34" fmla="*/ 2104955 w 2202110"/>
                <a:gd name="connsiteY34" fmla="*/ 1216763 h 1429043"/>
                <a:gd name="connsiteX35" fmla="*/ 2058601 w 2202110"/>
                <a:gd name="connsiteY35" fmla="*/ 1387578 h 1429043"/>
                <a:gd name="connsiteX36" fmla="*/ 2040820 w 2202110"/>
                <a:gd name="connsiteY36" fmla="*/ 1423773 h 1429043"/>
                <a:gd name="connsiteX37" fmla="*/ 1988115 w 2202110"/>
                <a:gd name="connsiteY37" fmla="*/ 1423138 h 1429043"/>
                <a:gd name="connsiteX38" fmla="*/ 1661090 w 2202110"/>
                <a:gd name="connsiteY38" fmla="*/ 1387578 h 1429043"/>
                <a:gd name="connsiteX39" fmla="*/ 1388676 w 2202110"/>
                <a:gd name="connsiteY39" fmla="*/ 1266293 h 1429043"/>
                <a:gd name="connsiteX40" fmla="*/ 1081336 w 2202110"/>
                <a:gd name="connsiteY40" fmla="*/ 1011658 h 1429043"/>
                <a:gd name="connsiteX41" fmla="*/ 1038790 w 2202110"/>
                <a:gd name="connsiteY41" fmla="*/ 1005943 h 1429043"/>
                <a:gd name="connsiteX42" fmla="*/ 723195 w 2202110"/>
                <a:gd name="connsiteY42" fmla="*/ 1199618 h 1429043"/>
                <a:gd name="connsiteX43" fmla="*/ 551110 w 2202110"/>
                <a:gd name="connsiteY43" fmla="*/ 1275818 h 1429043"/>
                <a:gd name="connsiteX44" fmla="*/ 516185 w 2202110"/>
                <a:gd name="connsiteY44" fmla="*/ 1278358 h 1429043"/>
                <a:gd name="connsiteX45" fmla="*/ 469195 w 2202110"/>
                <a:gd name="connsiteY45" fmla="*/ 1211683 h 1429043"/>
                <a:gd name="connsiteX0" fmla="*/ 469195 w 2202110"/>
                <a:gd name="connsiteY0" fmla="*/ 1211683 h 1429043"/>
                <a:gd name="connsiteX1" fmla="*/ 526345 w 2202110"/>
                <a:gd name="connsiteY1" fmla="*/ 1115798 h 1429043"/>
                <a:gd name="connsiteX2" fmla="*/ 412045 w 2202110"/>
                <a:gd name="connsiteY2" fmla="*/ 1182473 h 1429043"/>
                <a:gd name="connsiteX3" fmla="*/ 309810 w 2202110"/>
                <a:gd name="connsiteY3" fmla="*/ 1212318 h 1429043"/>
                <a:gd name="connsiteX4" fmla="*/ 246310 w 2202110"/>
                <a:gd name="connsiteY4" fmla="*/ 1184378 h 1429043"/>
                <a:gd name="connsiteX5" fmla="*/ 253295 w 2202110"/>
                <a:gd name="connsiteY5" fmla="*/ 1112623 h 1429043"/>
                <a:gd name="connsiteX6" fmla="*/ 363785 w 2202110"/>
                <a:gd name="connsiteY6" fmla="*/ 991973 h 1429043"/>
                <a:gd name="connsiteX7" fmla="*/ 820985 w 2202110"/>
                <a:gd name="connsiteY7" fmla="*/ 582398 h 1429043"/>
                <a:gd name="connsiteX8" fmla="*/ 838765 w 2202110"/>
                <a:gd name="connsiteY8" fmla="*/ 563983 h 1429043"/>
                <a:gd name="connsiteX9" fmla="*/ 629851 w 2202110"/>
                <a:gd name="connsiteY9" fmla="*/ 663678 h 1429043"/>
                <a:gd name="connsiteX10" fmla="*/ 274885 w 2202110"/>
                <a:gd name="connsiteY10" fmla="*/ 924028 h 1429043"/>
                <a:gd name="connsiteX11" fmla="*/ 153601 w 2202110"/>
                <a:gd name="connsiteY11" fmla="*/ 975463 h 1429043"/>
                <a:gd name="connsiteX12" fmla="*/ 58985 w 2202110"/>
                <a:gd name="connsiteY12" fmla="*/ 937998 h 1429043"/>
                <a:gd name="connsiteX13" fmla="*/ 57715 w 2202110"/>
                <a:gd name="connsiteY13" fmla="*/ 819253 h 1429043"/>
                <a:gd name="connsiteX14" fmla="*/ 92005 w 2202110"/>
                <a:gd name="connsiteY14" fmla="*/ 781788 h 1429043"/>
                <a:gd name="connsiteX15" fmla="*/ 428555 w 2202110"/>
                <a:gd name="connsiteY15" fmla="*/ 503658 h 1429043"/>
                <a:gd name="connsiteX16" fmla="*/ 824160 w 2202110"/>
                <a:gd name="connsiteY16" fmla="*/ 287123 h 1429043"/>
                <a:gd name="connsiteX17" fmla="*/ 847655 w 2202110"/>
                <a:gd name="connsiteY17" fmla="*/ 277598 h 1429043"/>
                <a:gd name="connsiteX18" fmla="*/ 853370 w 2202110"/>
                <a:gd name="connsiteY18" fmla="*/ 269978 h 1429043"/>
                <a:gd name="connsiteX19" fmla="*/ 702876 w 2202110"/>
                <a:gd name="connsiteY19" fmla="*/ 242038 h 1429043"/>
                <a:gd name="connsiteX20" fmla="*/ 358705 w 2202110"/>
                <a:gd name="connsiteY20" fmla="*/ 269343 h 1429043"/>
                <a:gd name="connsiteX21" fmla="*/ 156776 w 2202110"/>
                <a:gd name="connsiteY21" fmla="*/ 286488 h 1429043"/>
                <a:gd name="connsiteX22" fmla="*/ 47555 w 2202110"/>
                <a:gd name="connsiteY22" fmla="*/ 269978 h 1429043"/>
                <a:gd name="connsiteX23" fmla="*/ 23426 w 2202110"/>
                <a:gd name="connsiteY23" fmla="*/ 174093 h 1429043"/>
                <a:gd name="connsiteX24" fmla="*/ 163760 w 2202110"/>
                <a:gd name="connsiteY24" fmla="*/ 96623 h 1429043"/>
                <a:gd name="connsiteX25" fmla="*/ 666045 w 2202110"/>
                <a:gd name="connsiteY25" fmla="*/ 1373 h 1429043"/>
                <a:gd name="connsiteX26" fmla="*/ 1097211 w 2202110"/>
                <a:gd name="connsiteY26" fmla="*/ 44553 h 1429043"/>
                <a:gd name="connsiteX27" fmla="*/ 1329620 w 2202110"/>
                <a:gd name="connsiteY27" fmla="*/ 104878 h 1429043"/>
                <a:gd name="connsiteX28" fmla="*/ 1528376 w 2202110"/>
                <a:gd name="connsiteY28" fmla="*/ 279503 h 1429043"/>
                <a:gd name="connsiteX29" fmla="*/ 1802061 w 2202110"/>
                <a:gd name="connsiteY29" fmla="*/ 610973 h 1429043"/>
                <a:gd name="connsiteX30" fmla="*/ 1847145 w 2202110"/>
                <a:gd name="connsiteY30" fmla="*/ 670663 h 1429043"/>
                <a:gd name="connsiteX31" fmla="*/ 1991290 w 2202110"/>
                <a:gd name="connsiteY31" fmla="*/ 755118 h 1429043"/>
                <a:gd name="connsiteX32" fmla="*/ 2192586 w 2202110"/>
                <a:gd name="connsiteY32" fmla="*/ 795758 h 1429043"/>
                <a:gd name="connsiteX33" fmla="*/ 2202111 w 2202110"/>
                <a:gd name="connsiteY33" fmla="*/ 802743 h 1429043"/>
                <a:gd name="connsiteX34" fmla="*/ 2058601 w 2202110"/>
                <a:gd name="connsiteY34" fmla="*/ 1387578 h 1429043"/>
                <a:gd name="connsiteX35" fmla="*/ 2040820 w 2202110"/>
                <a:gd name="connsiteY35" fmla="*/ 1423773 h 1429043"/>
                <a:gd name="connsiteX36" fmla="*/ 1988115 w 2202110"/>
                <a:gd name="connsiteY36" fmla="*/ 1423138 h 1429043"/>
                <a:gd name="connsiteX37" fmla="*/ 1661090 w 2202110"/>
                <a:gd name="connsiteY37" fmla="*/ 1387578 h 1429043"/>
                <a:gd name="connsiteX38" fmla="*/ 1388676 w 2202110"/>
                <a:gd name="connsiteY38" fmla="*/ 1266293 h 1429043"/>
                <a:gd name="connsiteX39" fmla="*/ 1081336 w 2202110"/>
                <a:gd name="connsiteY39" fmla="*/ 1011658 h 1429043"/>
                <a:gd name="connsiteX40" fmla="*/ 1038790 w 2202110"/>
                <a:gd name="connsiteY40" fmla="*/ 1005943 h 1429043"/>
                <a:gd name="connsiteX41" fmla="*/ 723195 w 2202110"/>
                <a:gd name="connsiteY41" fmla="*/ 1199618 h 1429043"/>
                <a:gd name="connsiteX42" fmla="*/ 551110 w 2202110"/>
                <a:gd name="connsiteY42" fmla="*/ 1275818 h 1429043"/>
                <a:gd name="connsiteX43" fmla="*/ 516185 w 2202110"/>
                <a:gd name="connsiteY43" fmla="*/ 1278358 h 1429043"/>
                <a:gd name="connsiteX44" fmla="*/ 469195 w 2202110"/>
                <a:gd name="connsiteY44" fmla="*/ 1211683 h 1429043"/>
                <a:gd name="connsiteX0" fmla="*/ 469195 w 2202110"/>
                <a:gd name="connsiteY0" fmla="*/ 1211683 h 1429043"/>
                <a:gd name="connsiteX1" fmla="*/ 526345 w 2202110"/>
                <a:gd name="connsiteY1" fmla="*/ 1115798 h 1429043"/>
                <a:gd name="connsiteX2" fmla="*/ 412045 w 2202110"/>
                <a:gd name="connsiteY2" fmla="*/ 1182473 h 1429043"/>
                <a:gd name="connsiteX3" fmla="*/ 309810 w 2202110"/>
                <a:gd name="connsiteY3" fmla="*/ 1212318 h 1429043"/>
                <a:gd name="connsiteX4" fmla="*/ 246310 w 2202110"/>
                <a:gd name="connsiteY4" fmla="*/ 1184378 h 1429043"/>
                <a:gd name="connsiteX5" fmla="*/ 253295 w 2202110"/>
                <a:gd name="connsiteY5" fmla="*/ 1112623 h 1429043"/>
                <a:gd name="connsiteX6" fmla="*/ 363785 w 2202110"/>
                <a:gd name="connsiteY6" fmla="*/ 991973 h 1429043"/>
                <a:gd name="connsiteX7" fmla="*/ 820985 w 2202110"/>
                <a:gd name="connsiteY7" fmla="*/ 582398 h 1429043"/>
                <a:gd name="connsiteX8" fmla="*/ 838765 w 2202110"/>
                <a:gd name="connsiteY8" fmla="*/ 563983 h 1429043"/>
                <a:gd name="connsiteX9" fmla="*/ 629851 w 2202110"/>
                <a:gd name="connsiteY9" fmla="*/ 663678 h 1429043"/>
                <a:gd name="connsiteX10" fmla="*/ 274885 w 2202110"/>
                <a:gd name="connsiteY10" fmla="*/ 924028 h 1429043"/>
                <a:gd name="connsiteX11" fmla="*/ 153601 w 2202110"/>
                <a:gd name="connsiteY11" fmla="*/ 975463 h 1429043"/>
                <a:gd name="connsiteX12" fmla="*/ 58985 w 2202110"/>
                <a:gd name="connsiteY12" fmla="*/ 937998 h 1429043"/>
                <a:gd name="connsiteX13" fmla="*/ 57715 w 2202110"/>
                <a:gd name="connsiteY13" fmla="*/ 819253 h 1429043"/>
                <a:gd name="connsiteX14" fmla="*/ 92005 w 2202110"/>
                <a:gd name="connsiteY14" fmla="*/ 781788 h 1429043"/>
                <a:gd name="connsiteX15" fmla="*/ 428555 w 2202110"/>
                <a:gd name="connsiteY15" fmla="*/ 503658 h 1429043"/>
                <a:gd name="connsiteX16" fmla="*/ 824160 w 2202110"/>
                <a:gd name="connsiteY16" fmla="*/ 287123 h 1429043"/>
                <a:gd name="connsiteX17" fmla="*/ 847655 w 2202110"/>
                <a:gd name="connsiteY17" fmla="*/ 277598 h 1429043"/>
                <a:gd name="connsiteX18" fmla="*/ 853370 w 2202110"/>
                <a:gd name="connsiteY18" fmla="*/ 269978 h 1429043"/>
                <a:gd name="connsiteX19" fmla="*/ 702876 w 2202110"/>
                <a:gd name="connsiteY19" fmla="*/ 242038 h 1429043"/>
                <a:gd name="connsiteX20" fmla="*/ 358705 w 2202110"/>
                <a:gd name="connsiteY20" fmla="*/ 269343 h 1429043"/>
                <a:gd name="connsiteX21" fmla="*/ 156776 w 2202110"/>
                <a:gd name="connsiteY21" fmla="*/ 286488 h 1429043"/>
                <a:gd name="connsiteX22" fmla="*/ 47555 w 2202110"/>
                <a:gd name="connsiteY22" fmla="*/ 269978 h 1429043"/>
                <a:gd name="connsiteX23" fmla="*/ 23426 w 2202110"/>
                <a:gd name="connsiteY23" fmla="*/ 174093 h 1429043"/>
                <a:gd name="connsiteX24" fmla="*/ 163760 w 2202110"/>
                <a:gd name="connsiteY24" fmla="*/ 96623 h 1429043"/>
                <a:gd name="connsiteX25" fmla="*/ 666045 w 2202110"/>
                <a:gd name="connsiteY25" fmla="*/ 1373 h 1429043"/>
                <a:gd name="connsiteX26" fmla="*/ 1097211 w 2202110"/>
                <a:gd name="connsiteY26" fmla="*/ 44553 h 1429043"/>
                <a:gd name="connsiteX27" fmla="*/ 1329620 w 2202110"/>
                <a:gd name="connsiteY27" fmla="*/ 104878 h 1429043"/>
                <a:gd name="connsiteX28" fmla="*/ 1528376 w 2202110"/>
                <a:gd name="connsiteY28" fmla="*/ 279503 h 1429043"/>
                <a:gd name="connsiteX29" fmla="*/ 1802061 w 2202110"/>
                <a:gd name="connsiteY29" fmla="*/ 610973 h 1429043"/>
                <a:gd name="connsiteX30" fmla="*/ 1847145 w 2202110"/>
                <a:gd name="connsiteY30" fmla="*/ 670663 h 1429043"/>
                <a:gd name="connsiteX31" fmla="*/ 1991290 w 2202110"/>
                <a:gd name="connsiteY31" fmla="*/ 755118 h 1429043"/>
                <a:gd name="connsiteX32" fmla="*/ 2192586 w 2202110"/>
                <a:gd name="connsiteY32" fmla="*/ 795758 h 1429043"/>
                <a:gd name="connsiteX33" fmla="*/ 2202111 w 2202110"/>
                <a:gd name="connsiteY33" fmla="*/ 802743 h 1429043"/>
                <a:gd name="connsiteX34" fmla="*/ 2040820 w 2202110"/>
                <a:gd name="connsiteY34" fmla="*/ 1423773 h 1429043"/>
                <a:gd name="connsiteX35" fmla="*/ 1988115 w 2202110"/>
                <a:gd name="connsiteY35" fmla="*/ 1423138 h 1429043"/>
                <a:gd name="connsiteX36" fmla="*/ 1661090 w 2202110"/>
                <a:gd name="connsiteY36" fmla="*/ 1387578 h 1429043"/>
                <a:gd name="connsiteX37" fmla="*/ 1388676 w 2202110"/>
                <a:gd name="connsiteY37" fmla="*/ 1266293 h 1429043"/>
                <a:gd name="connsiteX38" fmla="*/ 1081336 w 2202110"/>
                <a:gd name="connsiteY38" fmla="*/ 1011658 h 1429043"/>
                <a:gd name="connsiteX39" fmla="*/ 1038790 w 2202110"/>
                <a:gd name="connsiteY39" fmla="*/ 1005943 h 1429043"/>
                <a:gd name="connsiteX40" fmla="*/ 723195 w 2202110"/>
                <a:gd name="connsiteY40" fmla="*/ 1199618 h 1429043"/>
                <a:gd name="connsiteX41" fmla="*/ 551110 w 2202110"/>
                <a:gd name="connsiteY41" fmla="*/ 1275818 h 1429043"/>
                <a:gd name="connsiteX42" fmla="*/ 516185 w 2202110"/>
                <a:gd name="connsiteY42" fmla="*/ 1278358 h 1429043"/>
                <a:gd name="connsiteX43" fmla="*/ 469195 w 2202110"/>
                <a:gd name="connsiteY43" fmla="*/ 1211683 h 1429043"/>
                <a:gd name="connsiteX0" fmla="*/ 469195 w 2202110"/>
                <a:gd name="connsiteY0" fmla="*/ 1211683 h 1463900"/>
                <a:gd name="connsiteX1" fmla="*/ 526345 w 2202110"/>
                <a:gd name="connsiteY1" fmla="*/ 1115798 h 1463900"/>
                <a:gd name="connsiteX2" fmla="*/ 412045 w 2202110"/>
                <a:gd name="connsiteY2" fmla="*/ 1182473 h 1463900"/>
                <a:gd name="connsiteX3" fmla="*/ 309810 w 2202110"/>
                <a:gd name="connsiteY3" fmla="*/ 1212318 h 1463900"/>
                <a:gd name="connsiteX4" fmla="*/ 246310 w 2202110"/>
                <a:gd name="connsiteY4" fmla="*/ 1184378 h 1463900"/>
                <a:gd name="connsiteX5" fmla="*/ 253295 w 2202110"/>
                <a:gd name="connsiteY5" fmla="*/ 1112623 h 1463900"/>
                <a:gd name="connsiteX6" fmla="*/ 363785 w 2202110"/>
                <a:gd name="connsiteY6" fmla="*/ 991973 h 1463900"/>
                <a:gd name="connsiteX7" fmla="*/ 820985 w 2202110"/>
                <a:gd name="connsiteY7" fmla="*/ 582398 h 1463900"/>
                <a:gd name="connsiteX8" fmla="*/ 838765 w 2202110"/>
                <a:gd name="connsiteY8" fmla="*/ 563983 h 1463900"/>
                <a:gd name="connsiteX9" fmla="*/ 629851 w 2202110"/>
                <a:gd name="connsiteY9" fmla="*/ 663678 h 1463900"/>
                <a:gd name="connsiteX10" fmla="*/ 274885 w 2202110"/>
                <a:gd name="connsiteY10" fmla="*/ 924028 h 1463900"/>
                <a:gd name="connsiteX11" fmla="*/ 153601 w 2202110"/>
                <a:gd name="connsiteY11" fmla="*/ 975463 h 1463900"/>
                <a:gd name="connsiteX12" fmla="*/ 58985 w 2202110"/>
                <a:gd name="connsiteY12" fmla="*/ 937998 h 1463900"/>
                <a:gd name="connsiteX13" fmla="*/ 57715 w 2202110"/>
                <a:gd name="connsiteY13" fmla="*/ 819253 h 1463900"/>
                <a:gd name="connsiteX14" fmla="*/ 92005 w 2202110"/>
                <a:gd name="connsiteY14" fmla="*/ 781788 h 1463900"/>
                <a:gd name="connsiteX15" fmla="*/ 428555 w 2202110"/>
                <a:gd name="connsiteY15" fmla="*/ 503658 h 1463900"/>
                <a:gd name="connsiteX16" fmla="*/ 824160 w 2202110"/>
                <a:gd name="connsiteY16" fmla="*/ 287123 h 1463900"/>
                <a:gd name="connsiteX17" fmla="*/ 847655 w 2202110"/>
                <a:gd name="connsiteY17" fmla="*/ 277598 h 1463900"/>
                <a:gd name="connsiteX18" fmla="*/ 853370 w 2202110"/>
                <a:gd name="connsiteY18" fmla="*/ 269978 h 1463900"/>
                <a:gd name="connsiteX19" fmla="*/ 702876 w 2202110"/>
                <a:gd name="connsiteY19" fmla="*/ 242038 h 1463900"/>
                <a:gd name="connsiteX20" fmla="*/ 358705 w 2202110"/>
                <a:gd name="connsiteY20" fmla="*/ 269343 h 1463900"/>
                <a:gd name="connsiteX21" fmla="*/ 156776 w 2202110"/>
                <a:gd name="connsiteY21" fmla="*/ 286488 h 1463900"/>
                <a:gd name="connsiteX22" fmla="*/ 47555 w 2202110"/>
                <a:gd name="connsiteY22" fmla="*/ 269978 h 1463900"/>
                <a:gd name="connsiteX23" fmla="*/ 23426 w 2202110"/>
                <a:gd name="connsiteY23" fmla="*/ 174093 h 1463900"/>
                <a:gd name="connsiteX24" fmla="*/ 163760 w 2202110"/>
                <a:gd name="connsiteY24" fmla="*/ 96623 h 1463900"/>
                <a:gd name="connsiteX25" fmla="*/ 666045 w 2202110"/>
                <a:gd name="connsiteY25" fmla="*/ 1373 h 1463900"/>
                <a:gd name="connsiteX26" fmla="*/ 1097211 w 2202110"/>
                <a:gd name="connsiteY26" fmla="*/ 44553 h 1463900"/>
                <a:gd name="connsiteX27" fmla="*/ 1329620 w 2202110"/>
                <a:gd name="connsiteY27" fmla="*/ 104878 h 1463900"/>
                <a:gd name="connsiteX28" fmla="*/ 1528376 w 2202110"/>
                <a:gd name="connsiteY28" fmla="*/ 279503 h 1463900"/>
                <a:gd name="connsiteX29" fmla="*/ 1802061 w 2202110"/>
                <a:gd name="connsiteY29" fmla="*/ 610973 h 1463900"/>
                <a:gd name="connsiteX30" fmla="*/ 1847145 w 2202110"/>
                <a:gd name="connsiteY30" fmla="*/ 670663 h 1463900"/>
                <a:gd name="connsiteX31" fmla="*/ 1991290 w 2202110"/>
                <a:gd name="connsiteY31" fmla="*/ 755118 h 1463900"/>
                <a:gd name="connsiteX32" fmla="*/ 2192586 w 2202110"/>
                <a:gd name="connsiteY32" fmla="*/ 795758 h 1463900"/>
                <a:gd name="connsiteX33" fmla="*/ 2202111 w 2202110"/>
                <a:gd name="connsiteY33" fmla="*/ 802743 h 1463900"/>
                <a:gd name="connsiteX34" fmla="*/ 2040820 w 2202110"/>
                <a:gd name="connsiteY34" fmla="*/ 1423773 h 1463900"/>
                <a:gd name="connsiteX35" fmla="*/ 1661090 w 2202110"/>
                <a:gd name="connsiteY35" fmla="*/ 1387578 h 1463900"/>
                <a:gd name="connsiteX36" fmla="*/ 1388676 w 2202110"/>
                <a:gd name="connsiteY36" fmla="*/ 1266293 h 1463900"/>
                <a:gd name="connsiteX37" fmla="*/ 1081336 w 2202110"/>
                <a:gd name="connsiteY37" fmla="*/ 1011658 h 1463900"/>
                <a:gd name="connsiteX38" fmla="*/ 1038790 w 2202110"/>
                <a:gd name="connsiteY38" fmla="*/ 1005943 h 1463900"/>
                <a:gd name="connsiteX39" fmla="*/ 723195 w 2202110"/>
                <a:gd name="connsiteY39" fmla="*/ 1199618 h 1463900"/>
                <a:gd name="connsiteX40" fmla="*/ 551110 w 2202110"/>
                <a:gd name="connsiteY40" fmla="*/ 1275818 h 1463900"/>
                <a:gd name="connsiteX41" fmla="*/ 516185 w 2202110"/>
                <a:gd name="connsiteY41" fmla="*/ 1278358 h 1463900"/>
                <a:gd name="connsiteX42" fmla="*/ 469195 w 2202110"/>
                <a:gd name="connsiteY42" fmla="*/ 1211683 h 1463900"/>
                <a:gd name="connsiteX0" fmla="*/ 469195 w 2202110"/>
                <a:gd name="connsiteY0" fmla="*/ 1211683 h 1432963"/>
                <a:gd name="connsiteX1" fmla="*/ 526345 w 2202110"/>
                <a:gd name="connsiteY1" fmla="*/ 1115798 h 1432963"/>
                <a:gd name="connsiteX2" fmla="*/ 412045 w 2202110"/>
                <a:gd name="connsiteY2" fmla="*/ 1182473 h 1432963"/>
                <a:gd name="connsiteX3" fmla="*/ 309810 w 2202110"/>
                <a:gd name="connsiteY3" fmla="*/ 1212318 h 1432963"/>
                <a:gd name="connsiteX4" fmla="*/ 246310 w 2202110"/>
                <a:gd name="connsiteY4" fmla="*/ 1184378 h 1432963"/>
                <a:gd name="connsiteX5" fmla="*/ 253295 w 2202110"/>
                <a:gd name="connsiteY5" fmla="*/ 1112623 h 1432963"/>
                <a:gd name="connsiteX6" fmla="*/ 363785 w 2202110"/>
                <a:gd name="connsiteY6" fmla="*/ 991973 h 1432963"/>
                <a:gd name="connsiteX7" fmla="*/ 820985 w 2202110"/>
                <a:gd name="connsiteY7" fmla="*/ 582398 h 1432963"/>
                <a:gd name="connsiteX8" fmla="*/ 838765 w 2202110"/>
                <a:gd name="connsiteY8" fmla="*/ 563983 h 1432963"/>
                <a:gd name="connsiteX9" fmla="*/ 629851 w 2202110"/>
                <a:gd name="connsiteY9" fmla="*/ 663678 h 1432963"/>
                <a:gd name="connsiteX10" fmla="*/ 274885 w 2202110"/>
                <a:gd name="connsiteY10" fmla="*/ 924028 h 1432963"/>
                <a:gd name="connsiteX11" fmla="*/ 153601 w 2202110"/>
                <a:gd name="connsiteY11" fmla="*/ 975463 h 1432963"/>
                <a:gd name="connsiteX12" fmla="*/ 58985 w 2202110"/>
                <a:gd name="connsiteY12" fmla="*/ 937998 h 1432963"/>
                <a:gd name="connsiteX13" fmla="*/ 57715 w 2202110"/>
                <a:gd name="connsiteY13" fmla="*/ 819253 h 1432963"/>
                <a:gd name="connsiteX14" fmla="*/ 92005 w 2202110"/>
                <a:gd name="connsiteY14" fmla="*/ 781788 h 1432963"/>
                <a:gd name="connsiteX15" fmla="*/ 428555 w 2202110"/>
                <a:gd name="connsiteY15" fmla="*/ 503658 h 1432963"/>
                <a:gd name="connsiteX16" fmla="*/ 824160 w 2202110"/>
                <a:gd name="connsiteY16" fmla="*/ 287123 h 1432963"/>
                <a:gd name="connsiteX17" fmla="*/ 847655 w 2202110"/>
                <a:gd name="connsiteY17" fmla="*/ 277598 h 1432963"/>
                <a:gd name="connsiteX18" fmla="*/ 853370 w 2202110"/>
                <a:gd name="connsiteY18" fmla="*/ 269978 h 1432963"/>
                <a:gd name="connsiteX19" fmla="*/ 702876 w 2202110"/>
                <a:gd name="connsiteY19" fmla="*/ 242038 h 1432963"/>
                <a:gd name="connsiteX20" fmla="*/ 358705 w 2202110"/>
                <a:gd name="connsiteY20" fmla="*/ 269343 h 1432963"/>
                <a:gd name="connsiteX21" fmla="*/ 156776 w 2202110"/>
                <a:gd name="connsiteY21" fmla="*/ 286488 h 1432963"/>
                <a:gd name="connsiteX22" fmla="*/ 47555 w 2202110"/>
                <a:gd name="connsiteY22" fmla="*/ 269978 h 1432963"/>
                <a:gd name="connsiteX23" fmla="*/ 23426 w 2202110"/>
                <a:gd name="connsiteY23" fmla="*/ 174093 h 1432963"/>
                <a:gd name="connsiteX24" fmla="*/ 163760 w 2202110"/>
                <a:gd name="connsiteY24" fmla="*/ 96623 h 1432963"/>
                <a:gd name="connsiteX25" fmla="*/ 666045 w 2202110"/>
                <a:gd name="connsiteY25" fmla="*/ 1373 h 1432963"/>
                <a:gd name="connsiteX26" fmla="*/ 1097211 w 2202110"/>
                <a:gd name="connsiteY26" fmla="*/ 44553 h 1432963"/>
                <a:gd name="connsiteX27" fmla="*/ 1329620 w 2202110"/>
                <a:gd name="connsiteY27" fmla="*/ 104878 h 1432963"/>
                <a:gd name="connsiteX28" fmla="*/ 1528376 w 2202110"/>
                <a:gd name="connsiteY28" fmla="*/ 279503 h 1432963"/>
                <a:gd name="connsiteX29" fmla="*/ 1802061 w 2202110"/>
                <a:gd name="connsiteY29" fmla="*/ 610973 h 1432963"/>
                <a:gd name="connsiteX30" fmla="*/ 1847145 w 2202110"/>
                <a:gd name="connsiteY30" fmla="*/ 670663 h 1432963"/>
                <a:gd name="connsiteX31" fmla="*/ 1991290 w 2202110"/>
                <a:gd name="connsiteY31" fmla="*/ 755118 h 1432963"/>
                <a:gd name="connsiteX32" fmla="*/ 2192586 w 2202110"/>
                <a:gd name="connsiteY32" fmla="*/ 795758 h 1432963"/>
                <a:gd name="connsiteX33" fmla="*/ 2202111 w 2202110"/>
                <a:gd name="connsiteY33" fmla="*/ 802743 h 1432963"/>
                <a:gd name="connsiteX34" fmla="*/ 2040820 w 2202110"/>
                <a:gd name="connsiteY34" fmla="*/ 1423773 h 1432963"/>
                <a:gd name="connsiteX35" fmla="*/ 1661090 w 2202110"/>
                <a:gd name="connsiteY35" fmla="*/ 1387578 h 1432963"/>
                <a:gd name="connsiteX36" fmla="*/ 1388676 w 2202110"/>
                <a:gd name="connsiteY36" fmla="*/ 1266293 h 1432963"/>
                <a:gd name="connsiteX37" fmla="*/ 1081336 w 2202110"/>
                <a:gd name="connsiteY37" fmla="*/ 1011658 h 1432963"/>
                <a:gd name="connsiteX38" fmla="*/ 1038790 w 2202110"/>
                <a:gd name="connsiteY38" fmla="*/ 1005943 h 1432963"/>
                <a:gd name="connsiteX39" fmla="*/ 723195 w 2202110"/>
                <a:gd name="connsiteY39" fmla="*/ 1199618 h 1432963"/>
                <a:gd name="connsiteX40" fmla="*/ 551110 w 2202110"/>
                <a:gd name="connsiteY40" fmla="*/ 1275818 h 1432963"/>
                <a:gd name="connsiteX41" fmla="*/ 516185 w 2202110"/>
                <a:gd name="connsiteY41" fmla="*/ 1278358 h 1432963"/>
                <a:gd name="connsiteX42" fmla="*/ 469195 w 2202110"/>
                <a:gd name="connsiteY42" fmla="*/ 1211683 h 1432963"/>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528376 w 2202110"/>
                <a:gd name="connsiteY28" fmla="*/ 279503 h 1423797"/>
                <a:gd name="connsiteX29" fmla="*/ 1802061 w 2202110"/>
                <a:gd name="connsiteY29" fmla="*/ 610973 h 1423797"/>
                <a:gd name="connsiteX30" fmla="*/ 1847145 w 2202110"/>
                <a:gd name="connsiteY30" fmla="*/ 670663 h 1423797"/>
                <a:gd name="connsiteX31" fmla="*/ 1991290 w 2202110"/>
                <a:gd name="connsiteY31" fmla="*/ 755118 h 1423797"/>
                <a:gd name="connsiteX32" fmla="*/ 2192586 w 2202110"/>
                <a:gd name="connsiteY32" fmla="*/ 795758 h 1423797"/>
                <a:gd name="connsiteX33" fmla="*/ 2202111 w 2202110"/>
                <a:gd name="connsiteY33" fmla="*/ 802743 h 1423797"/>
                <a:gd name="connsiteX34" fmla="*/ 2040820 w 2202110"/>
                <a:gd name="connsiteY34" fmla="*/ 1423773 h 1423797"/>
                <a:gd name="connsiteX35" fmla="*/ 1661090 w 2202110"/>
                <a:gd name="connsiteY35" fmla="*/ 1387578 h 1423797"/>
                <a:gd name="connsiteX36" fmla="*/ 1388676 w 2202110"/>
                <a:gd name="connsiteY36" fmla="*/ 1266293 h 1423797"/>
                <a:gd name="connsiteX37" fmla="*/ 1081336 w 2202110"/>
                <a:gd name="connsiteY37" fmla="*/ 1011658 h 1423797"/>
                <a:gd name="connsiteX38" fmla="*/ 1038790 w 2202110"/>
                <a:gd name="connsiteY38" fmla="*/ 1005943 h 1423797"/>
                <a:gd name="connsiteX39" fmla="*/ 723195 w 2202110"/>
                <a:gd name="connsiteY39" fmla="*/ 1199618 h 1423797"/>
                <a:gd name="connsiteX40" fmla="*/ 551110 w 2202110"/>
                <a:gd name="connsiteY40" fmla="*/ 1275818 h 1423797"/>
                <a:gd name="connsiteX41" fmla="*/ 516185 w 2202110"/>
                <a:gd name="connsiteY41" fmla="*/ 1278358 h 1423797"/>
                <a:gd name="connsiteX42" fmla="*/ 469195 w 2202110"/>
                <a:gd name="connsiteY42"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528376 w 2202110"/>
                <a:gd name="connsiteY28" fmla="*/ 279503 h 1423797"/>
                <a:gd name="connsiteX29" fmla="*/ 1847145 w 2202110"/>
                <a:gd name="connsiteY29" fmla="*/ 670663 h 1423797"/>
                <a:gd name="connsiteX30" fmla="*/ 1991290 w 2202110"/>
                <a:gd name="connsiteY30" fmla="*/ 755118 h 1423797"/>
                <a:gd name="connsiteX31" fmla="*/ 2192586 w 2202110"/>
                <a:gd name="connsiteY31" fmla="*/ 795758 h 1423797"/>
                <a:gd name="connsiteX32" fmla="*/ 2202111 w 2202110"/>
                <a:gd name="connsiteY32" fmla="*/ 802743 h 1423797"/>
                <a:gd name="connsiteX33" fmla="*/ 2040820 w 2202110"/>
                <a:gd name="connsiteY33" fmla="*/ 1423773 h 1423797"/>
                <a:gd name="connsiteX34" fmla="*/ 1661090 w 2202110"/>
                <a:gd name="connsiteY34" fmla="*/ 1387578 h 1423797"/>
                <a:gd name="connsiteX35" fmla="*/ 1388676 w 2202110"/>
                <a:gd name="connsiteY35" fmla="*/ 1266293 h 1423797"/>
                <a:gd name="connsiteX36" fmla="*/ 1081336 w 2202110"/>
                <a:gd name="connsiteY36" fmla="*/ 1011658 h 1423797"/>
                <a:gd name="connsiteX37" fmla="*/ 1038790 w 2202110"/>
                <a:gd name="connsiteY37" fmla="*/ 1005943 h 1423797"/>
                <a:gd name="connsiteX38" fmla="*/ 723195 w 2202110"/>
                <a:gd name="connsiteY38" fmla="*/ 1199618 h 1423797"/>
                <a:gd name="connsiteX39" fmla="*/ 551110 w 2202110"/>
                <a:gd name="connsiteY39" fmla="*/ 1275818 h 1423797"/>
                <a:gd name="connsiteX40" fmla="*/ 516185 w 2202110"/>
                <a:gd name="connsiteY40" fmla="*/ 1278358 h 1423797"/>
                <a:gd name="connsiteX41" fmla="*/ 469195 w 2202110"/>
                <a:gd name="connsiteY41"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1038790 w 2202110"/>
                <a:gd name="connsiteY36" fmla="*/ 1005943 h 1423797"/>
                <a:gd name="connsiteX37" fmla="*/ 723195 w 2202110"/>
                <a:gd name="connsiteY37" fmla="*/ 1199618 h 1423797"/>
                <a:gd name="connsiteX38" fmla="*/ 551110 w 2202110"/>
                <a:gd name="connsiteY38" fmla="*/ 1275818 h 1423797"/>
                <a:gd name="connsiteX39" fmla="*/ 516185 w 2202110"/>
                <a:gd name="connsiteY39" fmla="*/ 1278358 h 1423797"/>
                <a:gd name="connsiteX40" fmla="*/ 469195 w 2202110"/>
                <a:gd name="connsiteY40"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1038790 w 2202110"/>
                <a:gd name="connsiteY36" fmla="*/ 1005943 h 1423797"/>
                <a:gd name="connsiteX37" fmla="*/ 723195 w 2202110"/>
                <a:gd name="connsiteY37" fmla="*/ 1199618 h 1423797"/>
                <a:gd name="connsiteX38" fmla="*/ 551110 w 2202110"/>
                <a:gd name="connsiteY38" fmla="*/ 1275818 h 1423797"/>
                <a:gd name="connsiteX39" fmla="*/ 516185 w 2202110"/>
                <a:gd name="connsiteY39" fmla="*/ 1278358 h 1423797"/>
                <a:gd name="connsiteX40" fmla="*/ 469195 w 2202110"/>
                <a:gd name="connsiteY40"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723195 w 2202110"/>
                <a:gd name="connsiteY36" fmla="*/ 1199618 h 1423797"/>
                <a:gd name="connsiteX37" fmla="*/ 551110 w 2202110"/>
                <a:gd name="connsiteY37" fmla="*/ 1275818 h 1423797"/>
                <a:gd name="connsiteX38" fmla="*/ 516185 w 2202110"/>
                <a:gd name="connsiteY38" fmla="*/ 1278358 h 1423797"/>
                <a:gd name="connsiteX39" fmla="*/ 469195 w 2202110"/>
                <a:gd name="connsiteY39"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723195 w 2202110"/>
                <a:gd name="connsiteY36" fmla="*/ 1199618 h 1423797"/>
                <a:gd name="connsiteX37" fmla="*/ 551110 w 2202110"/>
                <a:gd name="connsiteY37" fmla="*/ 1275818 h 1423797"/>
                <a:gd name="connsiteX38" fmla="*/ 516185 w 2202110"/>
                <a:gd name="connsiteY38" fmla="*/ 1278358 h 1423797"/>
                <a:gd name="connsiteX39" fmla="*/ 469195 w 2202110"/>
                <a:gd name="connsiteY39"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723195 w 2202110"/>
                <a:gd name="connsiteY36" fmla="*/ 1199618 h 1423797"/>
                <a:gd name="connsiteX37" fmla="*/ 516185 w 2202110"/>
                <a:gd name="connsiteY37" fmla="*/ 1278358 h 1423797"/>
                <a:gd name="connsiteX38" fmla="*/ 469195 w 2202110"/>
                <a:gd name="connsiteY38"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47655 w 2202110"/>
                <a:gd name="connsiteY16" fmla="*/ 277598 h 1423797"/>
                <a:gd name="connsiteX17" fmla="*/ 853370 w 2202110"/>
                <a:gd name="connsiteY17" fmla="*/ 269978 h 1423797"/>
                <a:gd name="connsiteX18" fmla="*/ 702876 w 2202110"/>
                <a:gd name="connsiteY18" fmla="*/ 242038 h 1423797"/>
                <a:gd name="connsiteX19" fmla="*/ 358705 w 2202110"/>
                <a:gd name="connsiteY19" fmla="*/ 269343 h 1423797"/>
                <a:gd name="connsiteX20" fmla="*/ 156776 w 2202110"/>
                <a:gd name="connsiteY20" fmla="*/ 286488 h 1423797"/>
                <a:gd name="connsiteX21" fmla="*/ 47555 w 2202110"/>
                <a:gd name="connsiteY21" fmla="*/ 269978 h 1423797"/>
                <a:gd name="connsiteX22" fmla="*/ 23426 w 2202110"/>
                <a:gd name="connsiteY22" fmla="*/ 174093 h 1423797"/>
                <a:gd name="connsiteX23" fmla="*/ 163760 w 2202110"/>
                <a:gd name="connsiteY23" fmla="*/ 96623 h 1423797"/>
                <a:gd name="connsiteX24" fmla="*/ 666045 w 2202110"/>
                <a:gd name="connsiteY24" fmla="*/ 1373 h 1423797"/>
                <a:gd name="connsiteX25" fmla="*/ 1097211 w 2202110"/>
                <a:gd name="connsiteY25" fmla="*/ 44553 h 1423797"/>
                <a:gd name="connsiteX26" fmla="*/ 1329620 w 2202110"/>
                <a:gd name="connsiteY26" fmla="*/ 104878 h 1423797"/>
                <a:gd name="connsiteX27" fmla="*/ 1847145 w 2202110"/>
                <a:gd name="connsiteY27" fmla="*/ 670663 h 1423797"/>
                <a:gd name="connsiteX28" fmla="*/ 1991290 w 2202110"/>
                <a:gd name="connsiteY28" fmla="*/ 755118 h 1423797"/>
                <a:gd name="connsiteX29" fmla="*/ 2192586 w 2202110"/>
                <a:gd name="connsiteY29" fmla="*/ 795758 h 1423797"/>
                <a:gd name="connsiteX30" fmla="*/ 2202111 w 2202110"/>
                <a:gd name="connsiteY30" fmla="*/ 802743 h 1423797"/>
                <a:gd name="connsiteX31" fmla="*/ 2040820 w 2202110"/>
                <a:gd name="connsiteY31" fmla="*/ 1423773 h 1423797"/>
                <a:gd name="connsiteX32" fmla="*/ 1661090 w 2202110"/>
                <a:gd name="connsiteY32" fmla="*/ 1387578 h 1423797"/>
                <a:gd name="connsiteX33" fmla="*/ 1388676 w 2202110"/>
                <a:gd name="connsiteY33" fmla="*/ 1266293 h 1423797"/>
                <a:gd name="connsiteX34" fmla="*/ 1081336 w 2202110"/>
                <a:gd name="connsiteY34" fmla="*/ 1011658 h 1423797"/>
                <a:gd name="connsiteX35" fmla="*/ 723195 w 2202110"/>
                <a:gd name="connsiteY35" fmla="*/ 1199618 h 1423797"/>
                <a:gd name="connsiteX36" fmla="*/ 516185 w 2202110"/>
                <a:gd name="connsiteY36" fmla="*/ 1278358 h 1423797"/>
                <a:gd name="connsiteX37" fmla="*/ 469195 w 2202110"/>
                <a:gd name="connsiteY37"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47655 w 2202110"/>
                <a:gd name="connsiteY16" fmla="*/ 277598 h 1423797"/>
                <a:gd name="connsiteX17" fmla="*/ 853370 w 2202110"/>
                <a:gd name="connsiteY17" fmla="*/ 269978 h 1423797"/>
                <a:gd name="connsiteX18" fmla="*/ 702876 w 2202110"/>
                <a:gd name="connsiteY18" fmla="*/ 242038 h 1423797"/>
                <a:gd name="connsiteX19" fmla="*/ 156776 w 2202110"/>
                <a:gd name="connsiteY19" fmla="*/ 286488 h 1423797"/>
                <a:gd name="connsiteX20" fmla="*/ 47555 w 2202110"/>
                <a:gd name="connsiteY20" fmla="*/ 269978 h 1423797"/>
                <a:gd name="connsiteX21" fmla="*/ 23426 w 2202110"/>
                <a:gd name="connsiteY21" fmla="*/ 174093 h 1423797"/>
                <a:gd name="connsiteX22" fmla="*/ 163760 w 2202110"/>
                <a:gd name="connsiteY22" fmla="*/ 96623 h 1423797"/>
                <a:gd name="connsiteX23" fmla="*/ 666045 w 2202110"/>
                <a:gd name="connsiteY23" fmla="*/ 1373 h 1423797"/>
                <a:gd name="connsiteX24" fmla="*/ 1097211 w 2202110"/>
                <a:gd name="connsiteY24" fmla="*/ 44553 h 1423797"/>
                <a:gd name="connsiteX25" fmla="*/ 1329620 w 2202110"/>
                <a:gd name="connsiteY25" fmla="*/ 104878 h 1423797"/>
                <a:gd name="connsiteX26" fmla="*/ 1847145 w 2202110"/>
                <a:gd name="connsiteY26" fmla="*/ 670663 h 1423797"/>
                <a:gd name="connsiteX27" fmla="*/ 1991290 w 2202110"/>
                <a:gd name="connsiteY27" fmla="*/ 755118 h 1423797"/>
                <a:gd name="connsiteX28" fmla="*/ 2192586 w 2202110"/>
                <a:gd name="connsiteY28" fmla="*/ 795758 h 1423797"/>
                <a:gd name="connsiteX29" fmla="*/ 2202111 w 2202110"/>
                <a:gd name="connsiteY29" fmla="*/ 802743 h 1423797"/>
                <a:gd name="connsiteX30" fmla="*/ 2040820 w 2202110"/>
                <a:gd name="connsiteY30" fmla="*/ 1423773 h 1423797"/>
                <a:gd name="connsiteX31" fmla="*/ 1661090 w 2202110"/>
                <a:gd name="connsiteY31" fmla="*/ 1387578 h 1423797"/>
                <a:gd name="connsiteX32" fmla="*/ 1388676 w 2202110"/>
                <a:gd name="connsiteY32" fmla="*/ 1266293 h 1423797"/>
                <a:gd name="connsiteX33" fmla="*/ 1081336 w 2202110"/>
                <a:gd name="connsiteY33" fmla="*/ 1011658 h 1423797"/>
                <a:gd name="connsiteX34" fmla="*/ 723195 w 2202110"/>
                <a:gd name="connsiteY34" fmla="*/ 1199618 h 1423797"/>
                <a:gd name="connsiteX35" fmla="*/ 516185 w 2202110"/>
                <a:gd name="connsiteY35" fmla="*/ 1278358 h 1423797"/>
                <a:gd name="connsiteX36" fmla="*/ 469195 w 2202110"/>
                <a:gd name="connsiteY36"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629851 w 2202110"/>
                <a:gd name="connsiteY8" fmla="*/ 663678 h 1423797"/>
                <a:gd name="connsiteX9" fmla="*/ 274885 w 2202110"/>
                <a:gd name="connsiteY9" fmla="*/ 924028 h 1423797"/>
                <a:gd name="connsiteX10" fmla="*/ 153601 w 2202110"/>
                <a:gd name="connsiteY10" fmla="*/ 975463 h 1423797"/>
                <a:gd name="connsiteX11" fmla="*/ 58985 w 2202110"/>
                <a:gd name="connsiteY11" fmla="*/ 937998 h 1423797"/>
                <a:gd name="connsiteX12" fmla="*/ 57715 w 2202110"/>
                <a:gd name="connsiteY12" fmla="*/ 819253 h 1423797"/>
                <a:gd name="connsiteX13" fmla="*/ 92005 w 2202110"/>
                <a:gd name="connsiteY13" fmla="*/ 781788 h 1423797"/>
                <a:gd name="connsiteX14" fmla="*/ 428555 w 2202110"/>
                <a:gd name="connsiteY14" fmla="*/ 503658 h 1423797"/>
                <a:gd name="connsiteX15" fmla="*/ 847655 w 2202110"/>
                <a:gd name="connsiteY15" fmla="*/ 277598 h 1423797"/>
                <a:gd name="connsiteX16" fmla="*/ 853370 w 2202110"/>
                <a:gd name="connsiteY16" fmla="*/ 269978 h 1423797"/>
                <a:gd name="connsiteX17" fmla="*/ 702876 w 2202110"/>
                <a:gd name="connsiteY17" fmla="*/ 242038 h 1423797"/>
                <a:gd name="connsiteX18" fmla="*/ 156776 w 2202110"/>
                <a:gd name="connsiteY18" fmla="*/ 286488 h 1423797"/>
                <a:gd name="connsiteX19" fmla="*/ 47555 w 2202110"/>
                <a:gd name="connsiteY19" fmla="*/ 269978 h 1423797"/>
                <a:gd name="connsiteX20" fmla="*/ 23426 w 2202110"/>
                <a:gd name="connsiteY20" fmla="*/ 174093 h 1423797"/>
                <a:gd name="connsiteX21" fmla="*/ 163760 w 2202110"/>
                <a:gd name="connsiteY21" fmla="*/ 96623 h 1423797"/>
                <a:gd name="connsiteX22" fmla="*/ 666045 w 2202110"/>
                <a:gd name="connsiteY22" fmla="*/ 1373 h 1423797"/>
                <a:gd name="connsiteX23" fmla="*/ 1097211 w 2202110"/>
                <a:gd name="connsiteY23" fmla="*/ 44553 h 1423797"/>
                <a:gd name="connsiteX24" fmla="*/ 1329620 w 2202110"/>
                <a:gd name="connsiteY24" fmla="*/ 104878 h 1423797"/>
                <a:gd name="connsiteX25" fmla="*/ 1847145 w 2202110"/>
                <a:gd name="connsiteY25" fmla="*/ 670663 h 1423797"/>
                <a:gd name="connsiteX26" fmla="*/ 1991290 w 2202110"/>
                <a:gd name="connsiteY26" fmla="*/ 755118 h 1423797"/>
                <a:gd name="connsiteX27" fmla="*/ 2192586 w 2202110"/>
                <a:gd name="connsiteY27" fmla="*/ 795758 h 1423797"/>
                <a:gd name="connsiteX28" fmla="*/ 2202111 w 2202110"/>
                <a:gd name="connsiteY28" fmla="*/ 802743 h 1423797"/>
                <a:gd name="connsiteX29" fmla="*/ 2040820 w 2202110"/>
                <a:gd name="connsiteY29" fmla="*/ 1423773 h 1423797"/>
                <a:gd name="connsiteX30" fmla="*/ 1661090 w 2202110"/>
                <a:gd name="connsiteY30" fmla="*/ 1387578 h 1423797"/>
                <a:gd name="connsiteX31" fmla="*/ 1388676 w 2202110"/>
                <a:gd name="connsiteY31" fmla="*/ 1266293 h 1423797"/>
                <a:gd name="connsiteX32" fmla="*/ 1081336 w 2202110"/>
                <a:gd name="connsiteY32" fmla="*/ 1011658 h 1423797"/>
                <a:gd name="connsiteX33" fmla="*/ 723195 w 2202110"/>
                <a:gd name="connsiteY33" fmla="*/ 1199618 h 1423797"/>
                <a:gd name="connsiteX34" fmla="*/ 516185 w 2202110"/>
                <a:gd name="connsiteY34" fmla="*/ 1278358 h 1423797"/>
                <a:gd name="connsiteX35" fmla="*/ 469195 w 2202110"/>
                <a:gd name="connsiteY35" fmla="*/ 1211683 h 142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02110" h="1423797">
                  <a:moveTo>
                    <a:pt x="469195" y="1211683"/>
                  </a:moveTo>
                  <a:cubicBezTo>
                    <a:pt x="488245" y="1179933"/>
                    <a:pt x="507295" y="1147548"/>
                    <a:pt x="526345" y="1115798"/>
                  </a:cubicBezTo>
                  <a:cubicBezTo>
                    <a:pt x="486976" y="1137388"/>
                    <a:pt x="452051" y="1163423"/>
                    <a:pt x="412045" y="1182473"/>
                  </a:cubicBezTo>
                  <a:cubicBezTo>
                    <a:pt x="379660" y="1197713"/>
                    <a:pt x="346640" y="1212318"/>
                    <a:pt x="309810" y="1212318"/>
                  </a:cubicBezTo>
                  <a:cubicBezTo>
                    <a:pt x="284410" y="1212318"/>
                    <a:pt x="260280" y="1207238"/>
                    <a:pt x="246310" y="1184378"/>
                  </a:cubicBezTo>
                  <a:cubicBezTo>
                    <a:pt x="231705" y="1159613"/>
                    <a:pt x="239960" y="1134848"/>
                    <a:pt x="253295" y="1112623"/>
                  </a:cubicBezTo>
                  <a:cubicBezTo>
                    <a:pt x="281870" y="1064998"/>
                    <a:pt x="323145" y="1028168"/>
                    <a:pt x="363785" y="991973"/>
                  </a:cubicBezTo>
                  <a:cubicBezTo>
                    <a:pt x="516185" y="855448"/>
                    <a:pt x="776641" y="637114"/>
                    <a:pt x="820985" y="582398"/>
                  </a:cubicBezTo>
                  <a:cubicBezTo>
                    <a:pt x="865329" y="527682"/>
                    <a:pt x="720868" y="606740"/>
                    <a:pt x="629851" y="663678"/>
                  </a:cubicBezTo>
                  <a:cubicBezTo>
                    <a:pt x="538834" y="720616"/>
                    <a:pt x="397440" y="842748"/>
                    <a:pt x="274885" y="924028"/>
                  </a:cubicBezTo>
                  <a:cubicBezTo>
                    <a:pt x="238055" y="948793"/>
                    <a:pt x="199320" y="971018"/>
                    <a:pt x="153601" y="975463"/>
                  </a:cubicBezTo>
                  <a:cubicBezTo>
                    <a:pt x="116135" y="978638"/>
                    <a:pt x="81210" y="973558"/>
                    <a:pt x="58985" y="937998"/>
                  </a:cubicBezTo>
                  <a:cubicBezTo>
                    <a:pt x="34855" y="898628"/>
                    <a:pt x="29776" y="858623"/>
                    <a:pt x="57715" y="819253"/>
                  </a:cubicBezTo>
                  <a:cubicBezTo>
                    <a:pt x="67240" y="805918"/>
                    <a:pt x="78670" y="791948"/>
                    <a:pt x="92005" y="781788"/>
                  </a:cubicBezTo>
                  <a:cubicBezTo>
                    <a:pt x="208845" y="694158"/>
                    <a:pt x="302613" y="587690"/>
                    <a:pt x="428555" y="503658"/>
                  </a:cubicBezTo>
                  <a:cubicBezTo>
                    <a:pt x="554497" y="419626"/>
                    <a:pt x="776853" y="316545"/>
                    <a:pt x="847655" y="277598"/>
                  </a:cubicBezTo>
                  <a:cubicBezTo>
                    <a:pt x="849560" y="276963"/>
                    <a:pt x="850195" y="274423"/>
                    <a:pt x="853370" y="269978"/>
                  </a:cubicBezTo>
                  <a:cubicBezTo>
                    <a:pt x="803840" y="251563"/>
                    <a:pt x="818975" y="239286"/>
                    <a:pt x="702876" y="242038"/>
                  </a:cubicBezTo>
                  <a:cubicBezTo>
                    <a:pt x="586777" y="244790"/>
                    <a:pt x="265996" y="281831"/>
                    <a:pt x="156776" y="286488"/>
                  </a:cubicBezTo>
                  <a:cubicBezTo>
                    <a:pt x="47556" y="291145"/>
                    <a:pt x="83115" y="281408"/>
                    <a:pt x="47555" y="269978"/>
                  </a:cubicBezTo>
                  <a:cubicBezTo>
                    <a:pt x="-5149" y="252833"/>
                    <a:pt x="-15310" y="214098"/>
                    <a:pt x="23426" y="174093"/>
                  </a:cubicBezTo>
                  <a:cubicBezTo>
                    <a:pt x="62160" y="134723"/>
                    <a:pt x="112960" y="115038"/>
                    <a:pt x="163760" y="96623"/>
                  </a:cubicBezTo>
                  <a:cubicBezTo>
                    <a:pt x="326320" y="38838"/>
                    <a:pt x="510470" y="10051"/>
                    <a:pt x="666045" y="1373"/>
                  </a:cubicBezTo>
                  <a:cubicBezTo>
                    <a:pt x="821620" y="-7305"/>
                    <a:pt x="986615" y="27302"/>
                    <a:pt x="1097211" y="44553"/>
                  </a:cubicBezTo>
                  <a:cubicBezTo>
                    <a:pt x="1175315" y="61063"/>
                    <a:pt x="1236919" y="65105"/>
                    <a:pt x="1329620" y="104878"/>
                  </a:cubicBezTo>
                  <a:cubicBezTo>
                    <a:pt x="1479253" y="169077"/>
                    <a:pt x="1736867" y="562290"/>
                    <a:pt x="1847145" y="670663"/>
                  </a:cubicBezTo>
                  <a:cubicBezTo>
                    <a:pt x="1957423" y="779036"/>
                    <a:pt x="1936045" y="740513"/>
                    <a:pt x="1991290" y="755118"/>
                  </a:cubicBezTo>
                  <a:cubicBezTo>
                    <a:pt x="2057330" y="772898"/>
                    <a:pt x="2124005" y="791313"/>
                    <a:pt x="2192586" y="795758"/>
                  </a:cubicBezTo>
                  <a:cubicBezTo>
                    <a:pt x="2195761" y="795758"/>
                    <a:pt x="2198936" y="800203"/>
                    <a:pt x="2202111" y="802743"/>
                  </a:cubicBezTo>
                  <a:cubicBezTo>
                    <a:pt x="2176817" y="907412"/>
                    <a:pt x="2076486" y="1320374"/>
                    <a:pt x="2040820" y="1423773"/>
                  </a:cubicBezTo>
                  <a:cubicBezTo>
                    <a:pt x="1892529" y="1424377"/>
                    <a:pt x="1769781" y="1413825"/>
                    <a:pt x="1661090" y="1387578"/>
                  </a:cubicBezTo>
                  <a:cubicBezTo>
                    <a:pt x="1552399" y="1361331"/>
                    <a:pt x="1470590" y="1325983"/>
                    <a:pt x="1388676" y="1266293"/>
                  </a:cubicBezTo>
                  <a:cubicBezTo>
                    <a:pt x="1280726" y="1187553"/>
                    <a:pt x="1192248" y="1074432"/>
                    <a:pt x="1081336" y="1011658"/>
                  </a:cubicBezTo>
                  <a:cubicBezTo>
                    <a:pt x="984328" y="956753"/>
                    <a:pt x="817387" y="1155168"/>
                    <a:pt x="723195" y="1199618"/>
                  </a:cubicBezTo>
                  <a:cubicBezTo>
                    <a:pt x="629003" y="1244068"/>
                    <a:pt x="558518" y="1276347"/>
                    <a:pt x="516185" y="1278358"/>
                  </a:cubicBezTo>
                  <a:cubicBezTo>
                    <a:pt x="469830" y="1275818"/>
                    <a:pt x="455860" y="1255498"/>
                    <a:pt x="469195" y="1211683"/>
                  </a:cubicBezTo>
                  <a:close/>
                </a:path>
              </a:pathLst>
            </a:custGeom>
            <a:solidFill>
              <a:srgbClr val="FECBA3"/>
            </a:solidFill>
            <a:ln w="635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D2742FC-FFF4-44F1-B434-67164CD6A455}"/>
                </a:ext>
              </a:extLst>
            </p:cNvPr>
            <p:cNvSpPr/>
            <p:nvPr/>
          </p:nvSpPr>
          <p:spPr>
            <a:xfrm>
              <a:off x="5926328" y="3508677"/>
              <a:ext cx="232275" cy="519496"/>
            </a:xfrm>
            <a:custGeom>
              <a:avLst/>
              <a:gdLst>
                <a:gd name="connsiteX0" fmla="*/ 595154 w 590550"/>
                <a:gd name="connsiteY0" fmla="*/ 61238 h 1320800"/>
                <a:gd name="connsiteX1" fmla="*/ 595154 w 590550"/>
                <a:gd name="connsiteY1" fmla="*/ 1319173 h 1320800"/>
                <a:gd name="connsiteX2" fmla="*/ 556419 w 590550"/>
                <a:gd name="connsiteY2" fmla="*/ 1320443 h 1320800"/>
                <a:gd name="connsiteX3" fmla="*/ 30004 w 590550"/>
                <a:gd name="connsiteY3" fmla="*/ 1175028 h 1320800"/>
                <a:gd name="connsiteX4" fmla="*/ 2699 w 590550"/>
                <a:gd name="connsiteY4" fmla="*/ 1128673 h 1320800"/>
                <a:gd name="connsiteX5" fmla="*/ 33814 w 590550"/>
                <a:gd name="connsiteY5" fmla="*/ 1025803 h 1320800"/>
                <a:gd name="connsiteX6" fmla="*/ 148749 w 590550"/>
                <a:gd name="connsiteY6" fmla="*/ 637183 h 1320800"/>
                <a:gd name="connsiteX7" fmla="*/ 292258 w 590550"/>
                <a:gd name="connsiteY7" fmla="*/ 158393 h 1320800"/>
                <a:gd name="connsiteX8" fmla="*/ 318294 w 590550"/>
                <a:gd name="connsiteY8" fmla="*/ 98703 h 1320800"/>
                <a:gd name="connsiteX9" fmla="*/ 343058 w 590550"/>
                <a:gd name="connsiteY9" fmla="*/ 17423 h 1320800"/>
                <a:gd name="connsiteX10" fmla="*/ 369729 w 590550"/>
                <a:gd name="connsiteY10" fmla="*/ 1548 h 1320800"/>
                <a:gd name="connsiteX11" fmla="*/ 595154 w 590550"/>
                <a:gd name="connsiteY11" fmla="*/ 61238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550" h="1320800">
                  <a:moveTo>
                    <a:pt x="595154" y="61238"/>
                  </a:moveTo>
                  <a:cubicBezTo>
                    <a:pt x="595154" y="480338"/>
                    <a:pt x="595154" y="900073"/>
                    <a:pt x="595154" y="1319173"/>
                  </a:cubicBezTo>
                  <a:cubicBezTo>
                    <a:pt x="582454" y="1330603"/>
                    <a:pt x="569119" y="1324253"/>
                    <a:pt x="556419" y="1320443"/>
                  </a:cubicBezTo>
                  <a:cubicBezTo>
                    <a:pt x="381158" y="1270913"/>
                    <a:pt x="205899" y="1223288"/>
                    <a:pt x="30004" y="1175028"/>
                  </a:cubicBezTo>
                  <a:cubicBezTo>
                    <a:pt x="1429" y="1166773"/>
                    <a:pt x="-4286" y="1158518"/>
                    <a:pt x="2699" y="1128673"/>
                  </a:cubicBezTo>
                  <a:cubicBezTo>
                    <a:pt x="10954" y="1093748"/>
                    <a:pt x="23654" y="1060093"/>
                    <a:pt x="33814" y="1025803"/>
                  </a:cubicBezTo>
                  <a:cubicBezTo>
                    <a:pt x="70008" y="895628"/>
                    <a:pt x="110014" y="766723"/>
                    <a:pt x="148749" y="637183"/>
                  </a:cubicBezTo>
                  <a:cubicBezTo>
                    <a:pt x="196374" y="477163"/>
                    <a:pt x="243999" y="317778"/>
                    <a:pt x="292258" y="158393"/>
                  </a:cubicBezTo>
                  <a:cubicBezTo>
                    <a:pt x="298608" y="137438"/>
                    <a:pt x="300514" y="114578"/>
                    <a:pt x="318294" y="98703"/>
                  </a:cubicBezTo>
                  <a:cubicBezTo>
                    <a:pt x="326549" y="71398"/>
                    <a:pt x="335439" y="44728"/>
                    <a:pt x="343058" y="17423"/>
                  </a:cubicBezTo>
                  <a:cubicBezTo>
                    <a:pt x="346869" y="2183"/>
                    <a:pt x="353219" y="-2897"/>
                    <a:pt x="369729" y="1548"/>
                  </a:cubicBezTo>
                  <a:cubicBezTo>
                    <a:pt x="444024" y="21868"/>
                    <a:pt x="519589" y="41553"/>
                    <a:pt x="595154" y="61238"/>
                  </a:cubicBezTo>
                  <a:close/>
                </a:path>
              </a:pathLst>
            </a:custGeom>
            <a:solidFill>
              <a:srgbClr val="000000"/>
            </a:solidFill>
            <a:ln w="635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B0F4C20-B454-482B-9486-427894D702D9}"/>
                </a:ext>
              </a:extLst>
            </p:cNvPr>
            <p:cNvSpPr/>
            <p:nvPr/>
          </p:nvSpPr>
          <p:spPr>
            <a:xfrm>
              <a:off x="5822462" y="3502966"/>
              <a:ext cx="227279" cy="412100"/>
            </a:xfrm>
            <a:custGeom>
              <a:avLst/>
              <a:gdLst>
                <a:gd name="connsiteX0" fmla="*/ 581734 w 577850"/>
                <a:gd name="connsiteY0" fmla="*/ 112587 h 1047750"/>
                <a:gd name="connsiteX1" fmla="*/ 465529 w 577850"/>
                <a:gd name="connsiteY1" fmla="*/ 507557 h 1047750"/>
                <a:gd name="connsiteX2" fmla="*/ 305509 w 577850"/>
                <a:gd name="connsiteY2" fmla="*/ 1042227 h 1047750"/>
                <a:gd name="connsiteX3" fmla="*/ 272489 w 577850"/>
                <a:gd name="connsiteY3" fmla="*/ 1049847 h 1047750"/>
                <a:gd name="connsiteX4" fmla="*/ 24839 w 577850"/>
                <a:gd name="connsiteY4" fmla="*/ 969837 h 1047750"/>
                <a:gd name="connsiteX5" fmla="*/ 2614 w 577850"/>
                <a:gd name="connsiteY5" fmla="*/ 929197 h 1047750"/>
                <a:gd name="connsiteX6" fmla="*/ 33729 w 577850"/>
                <a:gd name="connsiteY6" fmla="*/ 833312 h 1047750"/>
                <a:gd name="connsiteX7" fmla="*/ 71829 w 577850"/>
                <a:gd name="connsiteY7" fmla="*/ 700597 h 1047750"/>
                <a:gd name="connsiteX8" fmla="*/ 137870 w 577850"/>
                <a:gd name="connsiteY8" fmla="*/ 454852 h 1047750"/>
                <a:gd name="connsiteX9" fmla="*/ 197559 w 577850"/>
                <a:gd name="connsiteY9" fmla="*/ 237682 h 1047750"/>
                <a:gd name="connsiteX10" fmla="*/ 199464 w 577850"/>
                <a:gd name="connsiteY10" fmla="*/ 212282 h 1047750"/>
                <a:gd name="connsiteX11" fmla="*/ 236929 w 577850"/>
                <a:gd name="connsiteY11" fmla="*/ 90362 h 1047750"/>
                <a:gd name="connsiteX12" fmla="*/ 258520 w 577850"/>
                <a:gd name="connsiteY12" fmla="*/ 14797 h 1047750"/>
                <a:gd name="connsiteX13" fmla="*/ 284554 w 577850"/>
                <a:gd name="connsiteY13" fmla="*/ 2097 h 1047750"/>
                <a:gd name="connsiteX14" fmla="*/ 558874 w 577850"/>
                <a:gd name="connsiteY14" fmla="*/ 94172 h 1047750"/>
                <a:gd name="connsiteX15" fmla="*/ 581734 w 577850"/>
                <a:gd name="connsiteY15" fmla="*/ 112587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850" h="1047750">
                  <a:moveTo>
                    <a:pt x="581734" y="112587"/>
                  </a:moveTo>
                  <a:cubicBezTo>
                    <a:pt x="542999" y="244032"/>
                    <a:pt x="504264" y="376112"/>
                    <a:pt x="465529" y="507557"/>
                  </a:cubicBezTo>
                  <a:cubicBezTo>
                    <a:pt x="412189" y="685993"/>
                    <a:pt x="358849" y="863793"/>
                    <a:pt x="305509" y="1042227"/>
                  </a:cubicBezTo>
                  <a:cubicBezTo>
                    <a:pt x="297889" y="1058102"/>
                    <a:pt x="284554" y="1053657"/>
                    <a:pt x="272489" y="1049847"/>
                  </a:cubicBezTo>
                  <a:cubicBezTo>
                    <a:pt x="189939" y="1023813"/>
                    <a:pt x="106754" y="998412"/>
                    <a:pt x="24839" y="969837"/>
                  </a:cubicBezTo>
                  <a:cubicBezTo>
                    <a:pt x="4520" y="962852"/>
                    <a:pt x="-5005" y="950787"/>
                    <a:pt x="2614" y="929197"/>
                  </a:cubicBezTo>
                  <a:cubicBezTo>
                    <a:pt x="13409" y="897447"/>
                    <a:pt x="14679" y="862522"/>
                    <a:pt x="33729" y="833312"/>
                  </a:cubicBezTo>
                  <a:cubicBezTo>
                    <a:pt x="53414" y="790768"/>
                    <a:pt x="59129" y="745047"/>
                    <a:pt x="71829" y="700597"/>
                  </a:cubicBezTo>
                  <a:cubicBezTo>
                    <a:pt x="95324" y="619318"/>
                    <a:pt x="118184" y="537402"/>
                    <a:pt x="137870" y="454852"/>
                  </a:cubicBezTo>
                  <a:cubicBezTo>
                    <a:pt x="155014" y="381827"/>
                    <a:pt x="177874" y="310072"/>
                    <a:pt x="197559" y="237682"/>
                  </a:cubicBezTo>
                  <a:cubicBezTo>
                    <a:pt x="199464" y="229427"/>
                    <a:pt x="198829" y="221172"/>
                    <a:pt x="199464" y="212282"/>
                  </a:cubicBezTo>
                  <a:cubicBezTo>
                    <a:pt x="220420" y="174182"/>
                    <a:pt x="223595" y="130368"/>
                    <a:pt x="236929" y="90362"/>
                  </a:cubicBezTo>
                  <a:cubicBezTo>
                    <a:pt x="245184" y="65597"/>
                    <a:pt x="251534" y="40197"/>
                    <a:pt x="258520" y="14797"/>
                  </a:cubicBezTo>
                  <a:cubicBezTo>
                    <a:pt x="262329" y="-443"/>
                    <a:pt x="271854" y="-2348"/>
                    <a:pt x="284554" y="2097"/>
                  </a:cubicBezTo>
                  <a:cubicBezTo>
                    <a:pt x="375995" y="32577"/>
                    <a:pt x="467434" y="63057"/>
                    <a:pt x="558874" y="94172"/>
                  </a:cubicBezTo>
                  <a:cubicBezTo>
                    <a:pt x="568399" y="97347"/>
                    <a:pt x="579829" y="99887"/>
                    <a:pt x="581734" y="112587"/>
                  </a:cubicBezTo>
                  <a:close/>
                </a:path>
              </a:pathLst>
            </a:custGeom>
            <a:solidFill>
              <a:schemeClr val="bg1">
                <a:lumMod val="75000"/>
              </a:schemeClr>
            </a:solidFill>
            <a:ln w="635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E16D814-323A-44E4-AB94-5FC8E1BA0B8C}"/>
              </a:ext>
            </a:extLst>
          </p:cNvPr>
          <p:cNvGrpSpPr/>
          <p:nvPr/>
        </p:nvGrpSpPr>
        <p:grpSpPr>
          <a:xfrm>
            <a:off x="561840" y="1021271"/>
            <a:ext cx="1217670" cy="2299935"/>
            <a:chOff x="208600" y="1261447"/>
            <a:chExt cx="1217670" cy="2299935"/>
          </a:xfrm>
        </p:grpSpPr>
        <p:grpSp>
          <p:nvGrpSpPr>
            <p:cNvPr id="58" name="그룹 2">
              <a:extLst>
                <a:ext uri="{FF2B5EF4-FFF2-40B4-BE49-F238E27FC236}">
                  <a16:creationId xmlns:a16="http://schemas.microsoft.com/office/drawing/2014/main" id="{0143B4EA-F241-4C9D-A052-9A5DEEC9E4ED}"/>
                </a:ext>
              </a:extLst>
            </p:cNvPr>
            <p:cNvGrpSpPr/>
            <p:nvPr/>
          </p:nvGrpSpPr>
          <p:grpSpPr>
            <a:xfrm>
              <a:off x="208600" y="1261447"/>
              <a:ext cx="1217670" cy="2299935"/>
              <a:chOff x="9406779" y="538766"/>
              <a:chExt cx="1512168" cy="2856184"/>
            </a:xfrm>
          </p:grpSpPr>
          <p:sp>
            <p:nvSpPr>
              <p:cNvPr id="59" name="Hexagon 5">
                <a:extLst>
                  <a:ext uri="{FF2B5EF4-FFF2-40B4-BE49-F238E27FC236}">
                    <a16:creationId xmlns:a16="http://schemas.microsoft.com/office/drawing/2014/main" id="{06010329-A77D-447E-BA78-9FD1FD22164C}"/>
                  </a:ext>
                </a:extLst>
              </p:cNvPr>
              <p:cNvSpPr/>
              <p:nvPr/>
            </p:nvSpPr>
            <p:spPr>
              <a:xfrm rot="5400000">
                <a:off x="9641312" y="1623286"/>
                <a:ext cx="1043105" cy="1215358"/>
              </a:xfrm>
              <a:custGeom>
                <a:avLst/>
                <a:gdLst/>
                <a:ahLst/>
                <a:cxnLst/>
                <a:rect l="l" t="t" r="r" b="b"/>
                <a:pathLst>
                  <a:path w="865232" h="1008112">
                    <a:moveTo>
                      <a:pt x="0" y="1008112"/>
                    </a:moveTo>
                    <a:lnTo>
                      <a:pt x="0" y="0"/>
                    </a:lnTo>
                    <a:lnTo>
                      <a:pt x="752103" y="0"/>
                    </a:lnTo>
                    <a:lnTo>
                      <a:pt x="865232" y="226258"/>
                    </a:lnTo>
                    <a:lnTo>
                      <a:pt x="865232" y="781855"/>
                    </a:lnTo>
                    <a:lnTo>
                      <a:pt x="752103" y="100811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60" name="Hexagon 5">
                <a:extLst>
                  <a:ext uri="{FF2B5EF4-FFF2-40B4-BE49-F238E27FC236}">
                    <a16:creationId xmlns:a16="http://schemas.microsoft.com/office/drawing/2014/main" id="{BD8A4880-629C-4D64-B5C2-AF27B8A22D81}"/>
                  </a:ext>
                </a:extLst>
              </p:cNvPr>
              <p:cNvSpPr/>
              <p:nvPr/>
            </p:nvSpPr>
            <p:spPr>
              <a:xfrm rot="5400000">
                <a:off x="8734771" y="1210774"/>
                <a:ext cx="2856184" cy="1512168"/>
              </a:xfrm>
              <a:custGeom>
                <a:avLst/>
                <a:gdLst/>
                <a:ahLst/>
                <a:cxnLst/>
                <a:rect l="l" t="t" r="r" b="b"/>
                <a:pathLst>
                  <a:path w="2856184" h="1512168">
                    <a:moveTo>
                      <a:pt x="62876" y="745441"/>
                    </a:moveTo>
                    <a:cubicBezTo>
                      <a:pt x="62876" y="775264"/>
                      <a:pt x="87053" y="799441"/>
                      <a:pt x="116876" y="799441"/>
                    </a:cubicBezTo>
                    <a:cubicBezTo>
                      <a:pt x="146699" y="799441"/>
                      <a:pt x="170876" y="775264"/>
                      <a:pt x="170876" y="745441"/>
                    </a:cubicBezTo>
                    <a:cubicBezTo>
                      <a:pt x="170876" y="715618"/>
                      <a:pt x="146699" y="691441"/>
                      <a:pt x="116876" y="691441"/>
                    </a:cubicBezTo>
                    <a:cubicBezTo>
                      <a:pt x="87053" y="691441"/>
                      <a:pt x="62876" y="715618"/>
                      <a:pt x="62876" y="745441"/>
                    </a:cubicBezTo>
                    <a:close/>
                    <a:moveTo>
                      <a:pt x="0" y="858883"/>
                    </a:moveTo>
                    <a:lnTo>
                      <a:pt x="0" y="629643"/>
                    </a:lnTo>
                    <a:cubicBezTo>
                      <a:pt x="0" y="593524"/>
                      <a:pt x="29281" y="564243"/>
                      <a:pt x="65400" y="564243"/>
                    </a:cubicBezTo>
                    <a:lnTo>
                      <a:pt x="191353" y="564243"/>
                    </a:lnTo>
                    <a:lnTo>
                      <a:pt x="191353" y="339392"/>
                    </a:lnTo>
                    <a:lnTo>
                      <a:pt x="361048" y="0"/>
                    </a:lnTo>
                    <a:lnTo>
                      <a:pt x="2157221" y="0"/>
                    </a:lnTo>
                    <a:lnTo>
                      <a:pt x="2326914" y="339386"/>
                    </a:lnTo>
                    <a:lnTo>
                      <a:pt x="2326914" y="625867"/>
                    </a:lnTo>
                    <a:lnTo>
                      <a:pt x="2856184" y="625867"/>
                    </a:lnTo>
                    <a:lnTo>
                      <a:pt x="2856184" y="886301"/>
                    </a:lnTo>
                    <a:lnTo>
                      <a:pt x="2326914" y="886301"/>
                    </a:lnTo>
                    <a:lnTo>
                      <a:pt x="2326914" y="1034706"/>
                    </a:lnTo>
                    <a:lnTo>
                      <a:pt x="2616894" y="1034706"/>
                    </a:lnTo>
                    <a:lnTo>
                      <a:pt x="2616894" y="1164923"/>
                    </a:lnTo>
                    <a:lnTo>
                      <a:pt x="2326914" y="1164923"/>
                    </a:lnTo>
                    <a:lnTo>
                      <a:pt x="2326914" y="1172782"/>
                    </a:lnTo>
                    <a:lnTo>
                      <a:pt x="2157221" y="1512168"/>
                    </a:lnTo>
                    <a:lnTo>
                      <a:pt x="361048" y="1512168"/>
                    </a:lnTo>
                    <a:lnTo>
                      <a:pt x="191353" y="1172777"/>
                    </a:lnTo>
                    <a:lnTo>
                      <a:pt x="191353" y="924283"/>
                    </a:lnTo>
                    <a:lnTo>
                      <a:pt x="65400" y="924283"/>
                    </a:lnTo>
                    <a:cubicBezTo>
                      <a:pt x="29281" y="924283"/>
                      <a:pt x="0" y="895002"/>
                      <a:pt x="0" y="858883"/>
                    </a:cubicBez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grpSp>
        <p:sp>
          <p:nvSpPr>
            <p:cNvPr id="61" name="Rounded Rectangle 20">
              <a:extLst>
                <a:ext uri="{FF2B5EF4-FFF2-40B4-BE49-F238E27FC236}">
                  <a16:creationId xmlns:a16="http://schemas.microsoft.com/office/drawing/2014/main" id="{5954D5D4-CEAE-4B3F-9F0D-9DC94E0A3AEA}"/>
                </a:ext>
              </a:extLst>
            </p:cNvPr>
            <p:cNvSpPr/>
            <p:nvPr/>
          </p:nvSpPr>
          <p:spPr>
            <a:xfrm>
              <a:off x="626529" y="1849105"/>
              <a:ext cx="381810" cy="5999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Teardrop 21">
              <a:extLst>
                <a:ext uri="{FF2B5EF4-FFF2-40B4-BE49-F238E27FC236}">
                  <a16:creationId xmlns:a16="http://schemas.microsoft.com/office/drawing/2014/main" id="{E04FEBF2-7072-471B-BA55-FCDED2EFA25F}"/>
                </a:ext>
              </a:extLst>
            </p:cNvPr>
            <p:cNvSpPr/>
            <p:nvPr/>
          </p:nvSpPr>
          <p:spPr>
            <a:xfrm rot="18900000">
              <a:off x="720076" y="1993396"/>
              <a:ext cx="194718" cy="194718"/>
            </a:xfrm>
            <a:prstGeom prst="teardrop">
              <a:avLst>
                <a:gd name="adj" fmla="val 14164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a16="http://schemas.microsoft.com/office/drawing/2014/main" id="{A33D7C52-991D-4AB9-8C5B-95DD59E2422C}"/>
                </a:ext>
              </a:extLst>
            </p:cNvPr>
            <p:cNvSpPr/>
            <p:nvPr/>
          </p:nvSpPr>
          <p:spPr>
            <a:xfrm>
              <a:off x="694722" y="2250690"/>
              <a:ext cx="245422" cy="272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Rectangle 23">
              <a:extLst>
                <a:ext uri="{FF2B5EF4-FFF2-40B4-BE49-F238E27FC236}">
                  <a16:creationId xmlns:a16="http://schemas.microsoft.com/office/drawing/2014/main" id="{224CDD90-3731-4694-9A61-94A75D0E9735}"/>
                </a:ext>
              </a:extLst>
            </p:cNvPr>
            <p:cNvSpPr/>
            <p:nvPr/>
          </p:nvSpPr>
          <p:spPr>
            <a:xfrm>
              <a:off x="694722" y="2325321"/>
              <a:ext cx="245422" cy="272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2" name="TextBox 41">
            <a:extLst>
              <a:ext uri="{FF2B5EF4-FFF2-40B4-BE49-F238E27FC236}">
                <a16:creationId xmlns:a16="http://schemas.microsoft.com/office/drawing/2014/main" id="{8AC7CE05-A9F7-4921-8262-CCE328F31B15}"/>
              </a:ext>
            </a:extLst>
          </p:cNvPr>
          <p:cNvSpPr txBox="1"/>
          <p:nvPr/>
        </p:nvSpPr>
        <p:spPr>
          <a:xfrm>
            <a:off x="2227275" y="4511353"/>
            <a:ext cx="1200291"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01-2020</a:t>
            </a:r>
            <a:endParaRPr lang="ko-KR" altLang="en-US" sz="2000" b="1" dirty="0">
              <a:solidFill>
                <a:schemeClr val="accent1"/>
              </a:solidFill>
              <a:cs typeface="Arial" pitchFamily="34" charset="0"/>
            </a:endParaRPr>
          </a:p>
        </p:txBody>
      </p:sp>
      <p:sp>
        <p:nvSpPr>
          <p:cNvPr id="43" name="TextBox 42">
            <a:extLst>
              <a:ext uri="{FF2B5EF4-FFF2-40B4-BE49-F238E27FC236}">
                <a16:creationId xmlns:a16="http://schemas.microsoft.com/office/drawing/2014/main" id="{F8D865DB-5123-4578-87D3-E4BD2D4A55D8}"/>
              </a:ext>
            </a:extLst>
          </p:cNvPr>
          <p:cNvSpPr txBox="1"/>
          <p:nvPr/>
        </p:nvSpPr>
        <p:spPr>
          <a:xfrm>
            <a:off x="5509981" y="4503377"/>
            <a:ext cx="1200291"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03-2020</a:t>
            </a:r>
            <a:endParaRPr lang="ko-KR" altLang="en-US" sz="2000" b="1" dirty="0">
              <a:solidFill>
                <a:schemeClr val="accent1"/>
              </a:solidFill>
              <a:cs typeface="Arial" pitchFamily="34" charset="0"/>
            </a:endParaRPr>
          </a:p>
        </p:txBody>
      </p:sp>
      <p:sp>
        <p:nvSpPr>
          <p:cNvPr id="44" name="TextBox 43">
            <a:extLst>
              <a:ext uri="{FF2B5EF4-FFF2-40B4-BE49-F238E27FC236}">
                <a16:creationId xmlns:a16="http://schemas.microsoft.com/office/drawing/2014/main" id="{BAFDE667-CAA2-4538-8CEC-3D669CC3FAA5}"/>
              </a:ext>
            </a:extLst>
          </p:cNvPr>
          <p:cNvSpPr txBox="1"/>
          <p:nvPr/>
        </p:nvSpPr>
        <p:spPr>
          <a:xfrm>
            <a:off x="8792687" y="4492213"/>
            <a:ext cx="1200291"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05-2020</a:t>
            </a:r>
            <a:endParaRPr lang="ko-KR" altLang="en-US" sz="2000" b="1" dirty="0">
              <a:solidFill>
                <a:schemeClr val="accent1"/>
              </a:solidFill>
              <a:cs typeface="Arial" pitchFamily="34" charset="0"/>
            </a:endParaRPr>
          </a:p>
        </p:txBody>
      </p:sp>
      <p:sp>
        <p:nvSpPr>
          <p:cNvPr id="45" name="TextBox 44">
            <a:extLst>
              <a:ext uri="{FF2B5EF4-FFF2-40B4-BE49-F238E27FC236}">
                <a16:creationId xmlns:a16="http://schemas.microsoft.com/office/drawing/2014/main" id="{CD3DB5A8-42C0-4C1D-891D-E3B3553753DC}"/>
              </a:ext>
            </a:extLst>
          </p:cNvPr>
          <p:cNvSpPr txBox="1"/>
          <p:nvPr/>
        </p:nvSpPr>
        <p:spPr>
          <a:xfrm>
            <a:off x="7123278" y="3054432"/>
            <a:ext cx="1200291"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04-2020</a:t>
            </a:r>
            <a:endParaRPr lang="ko-KR" altLang="en-US" sz="2000" b="1" dirty="0">
              <a:solidFill>
                <a:schemeClr val="accent1"/>
              </a:solidFill>
              <a:cs typeface="Arial" pitchFamily="34" charset="0"/>
            </a:endParaRPr>
          </a:p>
        </p:txBody>
      </p:sp>
    </p:spTree>
    <p:extLst>
      <p:ext uri="{BB962C8B-B14F-4D97-AF65-F5344CB8AC3E}">
        <p14:creationId xmlns:p14="http://schemas.microsoft.com/office/powerpoint/2010/main" val="2720491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A8D008A-9BE1-4CD6-A62D-E5AF9A7FB356}"/>
              </a:ext>
            </a:extLst>
          </p:cNvPr>
          <p:cNvGrpSpPr/>
          <p:nvPr/>
        </p:nvGrpSpPr>
        <p:grpSpPr>
          <a:xfrm>
            <a:off x="7519216" y="-11461"/>
            <a:ext cx="4672784" cy="6869462"/>
            <a:chOff x="7512038" y="-27705"/>
            <a:chExt cx="4679962" cy="6880016"/>
          </a:xfrm>
        </p:grpSpPr>
        <p:sp>
          <p:nvSpPr>
            <p:cNvPr id="39" name="Freeform: Shape 38">
              <a:extLst>
                <a:ext uri="{FF2B5EF4-FFF2-40B4-BE49-F238E27FC236}">
                  <a16:creationId xmlns:a16="http://schemas.microsoft.com/office/drawing/2014/main" id="{3737469C-417C-4D65-91D0-FD4C8B209A85}"/>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9833FB23-7815-45EB-A9A6-86043CC973E7}"/>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2"/>
            </a:solidFill>
            <a:ln w="685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F00530-5474-4FEC-AA90-3760CCCDEF8C}"/>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9A23A0A1-7A5D-4F41-8A9F-87C0EDF122AF}"/>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C29A5FE-1409-4716-BEE2-412FD98CDA3C}"/>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358BC1-215F-4B91-80DF-DD0D3E84B496}"/>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2"/>
            </a:solidFill>
            <a:ln w="68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AC736D-A26A-43D7-A37C-C096B2AFAB69}"/>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67AFB54-4978-42AD-B546-BC40EAF3A320}"/>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solidFill>
                <a:schemeClr val="tx1"/>
              </a:solid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EE4AE38E-3F2D-4C95-A372-1A1EFD67AF1F}"/>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77FE9C-1C5D-4F1B-BD06-79FD1EF28E28}"/>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accent1"/>
            </a:solidFill>
            <a:ln w="6854"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3F09378B-22D4-4B9E-AF5D-CD4C0694E3A3}"/>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5653BE-54ED-4C4D-A6C5-A5ADC8146756}"/>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2"/>
            </a:solidFill>
            <a:ln w="6854"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F76B46BE-EE2A-4560-8BDE-CE0D1C1FB422}"/>
                </a:ext>
              </a:extLst>
            </p:cNvPr>
            <p:cNvGrpSpPr/>
            <p:nvPr/>
          </p:nvGrpSpPr>
          <p:grpSpPr>
            <a:xfrm>
              <a:off x="10381390" y="22755"/>
              <a:ext cx="568381" cy="2741097"/>
              <a:chOff x="10431358" y="70949"/>
              <a:chExt cx="469205" cy="2262807"/>
            </a:xfrm>
          </p:grpSpPr>
          <p:sp>
            <p:nvSpPr>
              <p:cNvPr id="61" name="Freeform: Shape 60">
                <a:extLst>
                  <a:ext uri="{FF2B5EF4-FFF2-40B4-BE49-F238E27FC236}">
                    <a16:creationId xmlns:a16="http://schemas.microsoft.com/office/drawing/2014/main" id="{92CC04BC-6BCE-4BB4-A7E7-5A6EFC1535A6}"/>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accent3"/>
              </a:solidFill>
              <a:ln w="685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D62F18B-55A0-4D80-95CC-74B5AFA7A93E}"/>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chemeClr val="accent3">
                  <a:lumMod val="75000"/>
                </a:schemeClr>
              </a:solidFill>
              <a:ln w="68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8A1BC83-AF48-437E-8D66-59252E29F683}"/>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64810E43-6268-4207-8BC2-99F7B3E49B4B}"/>
                </a:ext>
              </a:extLst>
            </p:cNvPr>
            <p:cNvGrpSpPr/>
            <p:nvPr/>
          </p:nvGrpSpPr>
          <p:grpSpPr>
            <a:xfrm>
              <a:off x="8475239" y="416721"/>
              <a:ext cx="1137896" cy="2101496"/>
              <a:chOff x="8696683" y="395466"/>
              <a:chExt cx="939346" cy="1734809"/>
            </a:xfrm>
          </p:grpSpPr>
          <p:sp>
            <p:nvSpPr>
              <p:cNvPr id="53" name="Freeform: Shape 52">
                <a:extLst>
                  <a:ext uri="{FF2B5EF4-FFF2-40B4-BE49-F238E27FC236}">
                    <a16:creationId xmlns:a16="http://schemas.microsoft.com/office/drawing/2014/main" id="{0D46E68D-9BAC-4E8C-9F0F-5FA244CB2A99}"/>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accent3">
                  <a:lumMod val="5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0EC1834-DA06-447A-A1BF-A66516F40308}"/>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accent3">
                  <a:lumMod val="50000"/>
                </a:schemeClr>
              </a:solidFill>
              <a:ln w="6854"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2FEDC715-0A85-4F32-B6D2-CE0646E45FD4}"/>
                  </a:ext>
                </a:extLst>
              </p:cNvPr>
              <p:cNvGrpSpPr/>
              <p:nvPr/>
            </p:nvGrpSpPr>
            <p:grpSpPr>
              <a:xfrm>
                <a:off x="8696683" y="395466"/>
                <a:ext cx="939346" cy="1714491"/>
                <a:chOff x="8696683" y="395466"/>
                <a:chExt cx="939346" cy="1714491"/>
              </a:xfrm>
            </p:grpSpPr>
            <p:sp>
              <p:nvSpPr>
                <p:cNvPr id="56" name="Freeform: Shape 55">
                  <a:extLst>
                    <a:ext uri="{FF2B5EF4-FFF2-40B4-BE49-F238E27FC236}">
                      <a16:creationId xmlns:a16="http://schemas.microsoft.com/office/drawing/2014/main" id="{BBA95191-D9EA-421A-A018-267242B29146}"/>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accent3">
                    <a:lumMod val="40000"/>
                    <a:lumOff val="60000"/>
                  </a:schemeClr>
                </a:solidFill>
                <a:ln w="685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4038F837-343F-4200-B0F8-867044694F7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accent3">
                    <a:lumMod val="40000"/>
                    <a:lumOff val="60000"/>
                  </a:schemeClr>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6471B86-C085-4BD7-9A1B-02AB7DE3D67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accent3"/>
                </a:solidFill>
                <a:ln w="6854" cap="flat">
                  <a:noFill/>
                  <a:prstDash val="solid"/>
                  <a:miter/>
                </a:ln>
              </p:spPr>
              <p:txBody>
                <a:bodyPr rtlCol="0" anchor="ctr"/>
                <a:lstStyle/>
                <a:p>
                  <a:endParaRPr lang="en-US"/>
                </a:p>
              </p:txBody>
            </p:sp>
          </p:grpSp>
        </p:grpSp>
      </p:grpSp>
      <p:sp>
        <p:nvSpPr>
          <p:cNvPr id="62" name="Text Placeholder 1">
            <a:extLst>
              <a:ext uri="{FF2B5EF4-FFF2-40B4-BE49-F238E27FC236}">
                <a16:creationId xmlns:a16="http://schemas.microsoft.com/office/drawing/2014/main" id="{4192D9F6-F822-4736-8618-DFD4EBA5857C}"/>
              </a:ext>
            </a:extLst>
          </p:cNvPr>
          <p:cNvSpPr txBox="1">
            <a:spLocks/>
          </p:cNvSpPr>
          <p:nvPr/>
        </p:nvSpPr>
        <p:spPr>
          <a:xfrm>
            <a:off x="590549" y="339509"/>
            <a:ext cx="7055039" cy="1595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chemeClr val="accent3">
                    <a:lumMod val="75000"/>
                  </a:schemeClr>
                </a:solidFill>
              </a:rPr>
              <a:t>Current System and its limitations</a:t>
            </a:r>
            <a:endParaRPr lang="en-US" sz="5400" dirty="0">
              <a:latin typeface="+mj-lt"/>
            </a:endParaRPr>
          </a:p>
        </p:txBody>
      </p:sp>
      <p:sp>
        <p:nvSpPr>
          <p:cNvPr id="2" name="TextBox 1">
            <a:extLst>
              <a:ext uri="{FF2B5EF4-FFF2-40B4-BE49-F238E27FC236}">
                <a16:creationId xmlns:a16="http://schemas.microsoft.com/office/drawing/2014/main" id="{60A96626-AA01-410E-A50C-11FF1B963115}"/>
              </a:ext>
            </a:extLst>
          </p:cNvPr>
          <p:cNvSpPr txBox="1"/>
          <p:nvPr/>
        </p:nvSpPr>
        <p:spPr>
          <a:xfrm>
            <a:off x="636585" y="2079961"/>
            <a:ext cx="6047279"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existing blood donations system includes a lot of manual work which takes a lot of time and physical effort. Users need to connect to the internet if they want to know the details of the blood donors.</a:t>
            </a:r>
          </a:p>
          <a:p>
            <a:endParaRPr lang="en-US" sz="2000" dirty="0"/>
          </a:p>
          <a:p>
            <a:pPr marL="342900" indent="-342900">
              <a:buFont typeface="Arial" panose="020B0604020202020204" pitchFamily="34" charset="0"/>
              <a:buChar char="•"/>
            </a:pPr>
            <a:r>
              <a:rPr lang="en-US" sz="2000" dirty="0"/>
              <a:t>It takes a lot of time and effort to collect information about blood donors or receivers. Proper information is not available to the users.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person who need blood then he have to contact to hospitals or blood donation camps ext.</a:t>
            </a:r>
            <a:endParaRPr lang="en-IN" sz="2000" dirty="0"/>
          </a:p>
          <a:p>
            <a:endParaRPr lang="en-IN" sz="2000" dirty="0"/>
          </a:p>
        </p:txBody>
      </p:sp>
    </p:spTree>
    <p:extLst>
      <p:ext uri="{BB962C8B-B14F-4D97-AF65-F5344CB8AC3E}">
        <p14:creationId xmlns:p14="http://schemas.microsoft.com/office/powerpoint/2010/main" val="13496257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A8D008A-9BE1-4CD6-A62D-E5AF9A7FB356}"/>
              </a:ext>
            </a:extLst>
          </p:cNvPr>
          <p:cNvGrpSpPr/>
          <p:nvPr/>
        </p:nvGrpSpPr>
        <p:grpSpPr>
          <a:xfrm>
            <a:off x="7519216" y="-11461"/>
            <a:ext cx="4672784" cy="6869462"/>
            <a:chOff x="7512038" y="-27705"/>
            <a:chExt cx="4679962" cy="6880016"/>
          </a:xfrm>
        </p:grpSpPr>
        <p:sp>
          <p:nvSpPr>
            <p:cNvPr id="39" name="Freeform: Shape 38">
              <a:extLst>
                <a:ext uri="{FF2B5EF4-FFF2-40B4-BE49-F238E27FC236}">
                  <a16:creationId xmlns:a16="http://schemas.microsoft.com/office/drawing/2014/main" id="{3737469C-417C-4D65-91D0-FD4C8B209A85}"/>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9833FB23-7815-45EB-A9A6-86043CC973E7}"/>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2"/>
            </a:solidFill>
            <a:ln w="685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F00530-5474-4FEC-AA90-3760CCCDEF8C}"/>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9A23A0A1-7A5D-4F41-8A9F-87C0EDF122AF}"/>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C29A5FE-1409-4716-BEE2-412FD98CDA3C}"/>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358BC1-215F-4B91-80DF-DD0D3E84B496}"/>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2"/>
            </a:solidFill>
            <a:ln w="68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AC736D-A26A-43D7-A37C-C096B2AFAB69}"/>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67AFB54-4978-42AD-B546-BC40EAF3A320}"/>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solidFill>
                <a:schemeClr val="tx1"/>
              </a:solid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EE4AE38E-3F2D-4C95-A372-1A1EFD67AF1F}"/>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77FE9C-1C5D-4F1B-BD06-79FD1EF28E28}"/>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accent1"/>
            </a:solidFill>
            <a:ln w="6854"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3F09378B-22D4-4B9E-AF5D-CD4C0694E3A3}"/>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5653BE-54ED-4C4D-A6C5-A5ADC8146756}"/>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2"/>
            </a:solidFill>
            <a:ln w="6854"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F76B46BE-EE2A-4560-8BDE-CE0D1C1FB422}"/>
                </a:ext>
              </a:extLst>
            </p:cNvPr>
            <p:cNvGrpSpPr/>
            <p:nvPr/>
          </p:nvGrpSpPr>
          <p:grpSpPr>
            <a:xfrm>
              <a:off x="10381390" y="22755"/>
              <a:ext cx="568381" cy="2741097"/>
              <a:chOff x="10431358" y="70949"/>
              <a:chExt cx="469205" cy="2262807"/>
            </a:xfrm>
          </p:grpSpPr>
          <p:sp>
            <p:nvSpPr>
              <p:cNvPr id="61" name="Freeform: Shape 60">
                <a:extLst>
                  <a:ext uri="{FF2B5EF4-FFF2-40B4-BE49-F238E27FC236}">
                    <a16:creationId xmlns:a16="http://schemas.microsoft.com/office/drawing/2014/main" id="{92CC04BC-6BCE-4BB4-A7E7-5A6EFC1535A6}"/>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accent3"/>
              </a:solidFill>
              <a:ln w="685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D62F18B-55A0-4D80-95CC-74B5AFA7A93E}"/>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chemeClr val="accent3">
                  <a:lumMod val="75000"/>
                </a:schemeClr>
              </a:solidFill>
              <a:ln w="68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8A1BC83-AF48-437E-8D66-59252E29F683}"/>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64810E43-6268-4207-8BC2-99F7B3E49B4B}"/>
                </a:ext>
              </a:extLst>
            </p:cNvPr>
            <p:cNvGrpSpPr/>
            <p:nvPr/>
          </p:nvGrpSpPr>
          <p:grpSpPr>
            <a:xfrm>
              <a:off x="8475239" y="416721"/>
              <a:ext cx="1137896" cy="2101496"/>
              <a:chOff x="8696683" y="395466"/>
              <a:chExt cx="939346" cy="1734809"/>
            </a:xfrm>
          </p:grpSpPr>
          <p:sp>
            <p:nvSpPr>
              <p:cNvPr id="53" name="Freeform: Shape 52">
                <a:extLst>
                  <a:ext uri="{FF2B5EF4-FFF2-40B4-BE49-F238E27FC236}">
                    <a16:creationId xmlns:a16="http://schemas.microsoft.com/office/drawing/2014/main" id="{0D46E68D-9BAC-4E8C-9F0F-5FA244CB2A99}"/>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accent3">
                  <a:lumMod val="5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0EC1834-DA06-447A-A1BF-A66516F40308}"/>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accent3">
                  <a:lumMod val="50000"/>
                </a:schemeClr>
              </a:solidFill>
              <a:ln w="6854"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2FEDC715-0A85-4F32-B6D2-CE0646E45FD4}"/>
                  </a:ext>
                </a:extLst>
              </p:cNvPr>
              <p:cNvGrpSpPr/>
              <p:nvPr/>
            </p:nvGrpSpPr>
            <p:grpSpPr>
              <a:xfrm>
                <a:off x="8696683" y="395466"/>
                <a:ext cx="939346" cy="1714491"/>
                <a:chOff x="8696683" y="395466"/>
                <a:chExt cx="939346" cy="1714491"/>
              </a:xfrm>
            </p:grpSpPr>
            <p:sp>
              <p:nvSpPr>
                <p:cNvPr id="56" name="Freeform: Shape 55">
                  <a:extLst>
                    <a:ext uri="{FF2B5EF4-FFF2-40B4-BE49-F238E27FC236}">
                      <a16:creationId xmlns:a16="http://schemas.microsoft.com/office/drawing/2014/main" id="{BBA95191-D9EA-421A-A018-267242B29146}"/>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accent3">
                    <a:lumMod val="40000"/>
                    <a:lumOff val="60000"/>
                  </a:schemeClr>
                </a:solidFill>
                <a:ln w="685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4038F837-343F-4200-B0F8-867044694F7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accent3">
                    <a:lumMod val="40000"/>
                    <a:lumOff val="60000"/>
                  </a:schemeClr>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6471B86-C085-4BD7-9A1B-02AB7DE3D67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accent3"/>
                </a:solidFill>
                <a:ln w="6854" cap="flat">
                  <a:noFill/>
                  <a:prstDash val="solid"/>
                  <a:miter/>
                </a:ln>
              </p:spPr>
              <p:txBody>
                <a:bodyPr rtlCol="0" anchor="ctr"/>
                <a:lstStyle/>
                <a:p>
                  <a:endParaRPr lang="en-US"/>
                </a:p>
              </p:txBody>
            </p:sp>
          </p:grpSp>
        </p:grpSp>
      </p:grpSp>
      <p:sp>
        <p:nvSpPr>
          <p:cNvPr id="62" name="Text Placeholder 1">
            <a:extLst>
              <a:ext uri="{FF2B5EF4-FFF2-40B4-BE49-F238E27FC236}">
                <a16:creationId xmlns:a16="http://schemas.microsoft.com/office/drawing/2014/main" id="{4192D9F6-F822-4736-8618-DFD4EBA5857C}"/>
              </a:ext>
            </a:extLst>
          </p:cNvPr>
          <p:cNvSpPr txBox="1">
            <a:spLocks/>
          </p:cNvSpPr>
          <p:nvPr/>
        </p:nvSpPr>
        <p:spPr>
          <a:xfrm>
            <a:off x="590549" y="339510"/>
            <a:ext cx="7055039" cy="10187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chemeClr val="accent3">
                    <a:lumMod val="75000"/>
                  </a:schemeClr>
                </a:solidFill>
              </a:rPr>
              <a:t>Proposed System</a:t>
            </a:r>
            <a:endParaRPr lang="en-US" sz="5400" dirty="0">
              <a:latin typeface="+mj-lt"/>
            </a:endParaRPr>
          </a:p>
        </p:txBody>
      </p:sp>
      <p:sp>
        <p:nvSpPr>
          <p:cNvPr id="2" name="TextBox 1">
            <a:extLst>
              <a:ext uri="{FF2B5EF4-FFF2-40B4-BE49-F238E27FC236}">
                <a16:creationId xmlns:a16="http://schemas.microsoft.com/office/drawing/2014/main" id="{60A96626-AA01-410E-A50C-11FF1B963115}"/>
              </a:ext>
            </a:extLst>
          </p:cNvPr>
          <p:cNvSpPr txBox="1"/>
          <p:nvPr/>
        </p:nvSpPr>
        <p:spPr>
          <a:xfrm>
            <a:off x="472177" y="1229906"/>
            <a:ext cx="6047279" cy="5170646"/>
          </a:xfrm>
          <a:prstGeom prst="rect">
            <a:avLst/>
          </a:prstGeom>
          <a:noFill/>
        </p:spPr>
        <p:txBody>
          <a:bodyPr wrap="square" rtlCol="0">
            <a:spAutoFit/>
          </a:bodyPr>
          <a:lstStyle/>
          <a:p>
            <a:pPr marL="342900" indent="-342900">
              <a:buFont typeface="Arial" panose="020B0604020202020204" pitchFamily="34" charset="0"/>
              <a:buChar char="•"/>
            </a:pPr>
            <a:r>
              <a:rPr lang="en-US" sz="2200" dirty="0"/>
              <a:t>In the proposed blood banking system, the information about donors can be found in an easy and simple way which does not take any time or effort.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This system provides an easy way to search donors and request for blood within less time .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Users can search details of the donors and can get their contact details including the location. This system enables users to communicate with donors directly which avoids miscommunication.</a:t>
            </a:r>
            <a:endParaRPr lang="en-IN" sz="2200" dirty="0"/>
          </a:p>
          <a:p>
            <a:endParaRPr lang="en-IN" sz="2200" dirty="0"/>
          </a:p>
        </p:txBody>
      </p:sp>
    </p:spTree>
    <p:extLst>
      <p:ext uri="{BB962C8B-B14F-4D97-AF65-F5344CB8AC3E}">
        <p14:creationId xmlns:p14="http://schemas.microsoft.com/office/powerpoint/2010/main" val="25483084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Snapshots</a:t>
            </a:r>
          </a:p>
        </p:txBody>
      </p:sp>
      <p:pic>
        <p:nvPicPr>
          <p:cNvPr id="4" name="Picture Placeholder 3">
            <a:extLst>
              <a:ext uri="{FF2B5EF4-FFF2-40B4-BE49-F238E27FC236}">
                <a16:creationId xmlns:a16="http://schemas.microsoft.com/office/drawing/2014/main" id="{75B8BC81-10BE-4598-B671-566A3926D78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9015" b="9015"/>
          <a:stretch>
            <a:fillRect/>
          </a:stretch>
        </p:blipFill>
        <p:spPr/>
      </p:pic>
      <p:sp>
        <p:nvSpPr>
          <p:cNvPr id="8" name="TextBox 7">
            <a:extLst>
              <a:ext uri="{FF2B5EF4-FFF2-40B4-BE49-F238E27FC236}">
                <a16:creationId xmlns:a16="http://schemas.microsoft.com/office/drawing/2014/main" id="{DFFE6C87-5572-4064-9F3F-D2CBC78D0069}"/>
              </a:ext>
            </a:extLst>
          </p:cNvPr>
          <p:cNvSpPr txBox="1"/>
          <p:nvPr/>
        </p:nvSpPr>
        <p:spPr>
          <a:xfrm>
            <a:off x="4012707" y="3027285"/>
            <a:ext cx="7257897" cy="523220"/>
          </a:xfrm>
          <a:prstGeom prst="rect">
            <a:avLst/>
          </a:prstGeom>
          <a:noFill/>
        </p:spPr>
        <p:txBody>
          <a:bodyPr wrap="square" rtlCol="0">
            <a:spAutoFit/>
          </a:bodyPr>
          <a:lstStyle/>
          <a:p>
            <a:r>
              <a:rPr lang="en-IN" sz="2800" b="1" spc="600" dirty="0">
                <a:solidFill>
                  <a:schemeClr val="bg1"/>
                </a:solidFill>
              </a:rPr>
              <a:t>Login page</a:t>
            </a:r>
          </a:p>
        </p:txBody>
      </p:sp>
      <p:sp>
        <p:nvSpPr>
          <p:cNvPr id="5" name="TextBox 4">
            <a:extLst>
              <a:ext uri="{FF2B5EF4-FFF2-40B4-BE49-F238E27FC236}">
                <a16:creationId xmlns:a16="http://schemas.microsoft.com/office/drawing/2014/main" id="{3B66E5C8-0DF1-4578-AF91-C5BF6FB5933A}"/>
              </a:ext>
            </a:extLst>
          </p:cNvPr>
          <p:cNvSpPr txBox="1"/>
          <p:nvPr/>
        </p:nvSpPr>
        <p:spPr>
          <a:xfrm>
            <a:off x="4012707" y="3859120"/>
            <a:ext cx="7293408" cy="369332"/>
          </a:xfrm>
          <a:prstGeom prst="rect">
            <a:avLst/>
          </a:prstGeom>
          <a:noFill/>
        </p:spPr>
        <p:txBody>
          <a:bodyPr wrap="square" rtlCol="0">
            <a:spAutoFit/>
          </a:bodyPr>
          <a:lstStyle/>
          <a:p>
            <a:r>
              <a:rPr lang="en-IN" dirty="0">
                <a:solidFill>
                  <a:schemeClr val="bg1"/>
                </a:solidFill>
              </a:rPr>
              <a:t>Login and </a:t>
            </a:r>
            <a:r>
              <a:rPr lang="en-IN" dirty="0" err="1">
                <a:solidFill>
                  <a:schemeClr val="bg1"/>
                </a:solidFill>
              </a:rPr>
              <a:t>SignUp</a:t>
            </a:r>
            <a:r>
              <a:rPr lang="en-IN" dirty="0">
                <a:solidFill>
                  <a:schemeClr val="bg1"/>
                </a:solidFill>
              </a:rPr>
              <a:t> page using email or mobile number</a:t>
            </a:r>
          </a:p>
        </p:txBody>
      </p:sp>
      <p:sp>
        <p:nvSpPr>
          <p:cNvPr id="6" name="Rectangle 5">
            <a:extLst>
              <a:ext uri="{FF2B5EF4-FFF2-40B4-BE49-F238E27FC236}">
                <a16:creationId xmlns:a16="http://schemas.microsoft.com/office/drawing/2014/main" id="{9A5B4AD0-FFF9-499A-A5D1-D54219181DE8}"/>
              </a:ext>
            </a:extLst>
          </p:cNvPr>
          <p:cNvSpPr/>
          <p:nvPr/>
        </p:nvSpPr>
        <p:spPr>
          <a:xfrm>
            <a:off x="488272" y="1162975"/>
            <a:ext cx="3116062" cy="5477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2133DD4-F74F-49E6-A217-CD91630B3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82" y="1162975"/>
            <a:ext cx="2726876" cy="54537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49106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Cover and End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TotalTime>
  <Words>747</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Berlin Sans FB</vt:lpstr>
      <vt:lpstr>Cambria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Pratyush Rajpara</cp:lastModifiedBy>
  <cp:revision>182</cp:revision>
  <dcterms:created xsi:type="dcterms:W3CDTF">2019-01-14T06:35:35Z</dcterms:created>
  <dcterms:modified xsi:type="dcterms:W3CDTF">2020-05-28T08:19:55Z</dcterms:modified>
</cp:coreProperties>
</file>