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2" d="100"/>
          <a:sy n="92" d="100"/>
        </p:scale>
        <p:origin x="-9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geitgey/machine-learning-is-fun-part-4-modern-face-recognition-with-deep-learning-c3cffc121d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"/>
            <a:ext cx="8153400" cy="20193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Class </a:t>
            </a:r>
            <a:r>
              <a:rPr lang="en-US" sz="4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Attendance System Based On Face Detection And Recognition</a:t>
            </a:r>
            <a:endParaRPr lang="en-US" sz="4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43175"/>
            <a:ext cx="771144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Software Group project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Presented By: </a:t>
            </a:r>
          </a:p>
          <a:p>
            <a:r>
              <a:rPr lang="en-US" dirty="0" err="1" smtClean="0"/>
              <a:t>Parthiv</a:t>
            </a:r>
            <a:r>
              <a:rPr lang="en-US" dirty="0" smtClean="0"/>
              <a:t> Patel   (18DCE084)</a:t>
            </a:r>
          </a:p>
          <a:p>
            <a:r>
              <a:rPr lang="en-US" dirty="0" err="1" smtClean="0"/>
              <a:t>Shaunak</a:t>
            </a:r>
            <a:r>
              <a:rPr lang="en-US" dirty="0" smtClean="0"/>
              <a:t> Patel (18DCE086)</a:t>
            </a:r>
            <a:endParaRPr lang="en-US" dirty="0"/>
          </a:p>
          <a:p>
            <a:r>
              <a:rPr lang="en-US" dirty="0" err="1" smtClean="0"/>
              <a:t>Saumya</a:t>
            </a:r>
            <a:r>
              <a:rPr lang="en-US" dirty="0" smtClean="0"/>
              <a:t> </a:t>
            </a:r>
            <a:r>
              <a:rPr lang="en-US" dirty="0" err="1" smtClean="0"/>
              <a:t>Raval</a:t>
            </a:r>
            <a:r>
              <a:rPr lang="en-US" dirty="0" smtClean="0"/>
              <a:t>  (18DCE103)</a:t>
            </a:r>
            <a:endParaRPr lang="en-US" dirty="0"/>
          </a:p>
          <a:p>
            <a:r>
              <a:rPr lang="en-US" dirty="0" err="1" smtClean="0"/>
              <a:t>Kashyap</a:t>
            </a:r>
            <a:r>
              <a:rPr lang="en-US" dirty="0" smtClean="0"/>
              <a:t> Shah  </a:t>
            </a:r>
            <a:r>
              <a:rPr lang="en-US" dirty="0"/>
              <a:t>(</a:t>
            </a:r>
            <a:r>
              <a:rPr lang="en-US" dirty="0" smtClean="0"/>
              <a:t>18DCE115)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A9C8B2E-8098-4752-A928-56BFD06A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352800" cy="1274064"/>
          </a:xfrm>
          <a:prstGeom prst="rect">
            <a:avLst/>
          </a:prstGeom>
        </p:spPr>
      </p:pic>
      <p:pic>
        <p:nvPicPr>
          <p:cNvPr id="6" name="Picture 5" descr="DEPSTAR - Devang Patel Institute of Advance Technology and Research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7F85DB-08B4-4366-83E9-7EF63BDC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90518"/>
            <a:ext cx="1958722" cy="12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234303"/>
            <a:ext cx="3580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Charotar</a:t>
            </a:r>
            <a:r>
              <a:rPr lang="en-US" sz="1400" dirty="0" smtClean="0"/>
              <a:t> University of Science and Technology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6126581"/>
            <a:ext cx="2342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Devang</a:t>
            </a:r>
            <a:r>
              <a:rPr lang="en-US" sz="1400" dirty="0" smtClean="0"/>
              <a:t> Patel Institute of </a:t>
            </a:r>
            <a:r>
              <a:rPr lang="en-US" sz="1400" dirty="0" err="1" smtClean="0"/>
              <a:t>Adv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Technology and Research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32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3000" y="685800"/>
            <a:ext cx="7661775" cy="57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737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102076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Hardware and software requirements</a:t>
            </a:r>
            <a:br>
              <a:rPr lang="en-US" sz="4400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1066800"/>
            <a:ext cx="7714488" cy="5562600"/>
          </a:xfrm>
        </p:spPr>
        <p:txBody>
          <a:bodyPr/>
          <a:lstStyle/>
          <a:p>
            <a:r>
              <a:rPr lang="en-US" dirty="0" smtClean="0"/>
              <a:t>Software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sz="2400" dirty="0" err="1" smtClean="0"/>
              <a:t>Pycharm</a:t>
            </a:r>
            <a:r>
              <a:rPr lang="en-US" sz="2400" dirty="0" smtClean="0"/>
              <a:t>(IDE),Desktop developer for C++,</a:t>
            </a:r>
          </a:p>
          <a:p>
            <a:pPr lvl="1"/>
            <a:r>
              <a:rPr lang="en-US" u="sng" dirty="0" smtClean="0"/>
              <a:t>Library: </a:t>
            </a:r>
          </a:p>
          <a:p>
            <a:pPr lvl="2"/>
            <a:r>
              <a:rPr lang="en-US" sz="2000" dirty="0" err="1" smtClean="0"/>
              <a:t>openCV</a:t>
            </a:r>
            <a:endParaRPr lang="en-US" sz="2000" dirty="0" smtClean="0"/>
          </a:p>
          <a:p>
            <a:pPr lvl="2"/>
            <a:r>
              <a:rPr lang="en-US" sz="2000" dirty="0" err="1" smtClean="0"/>
              <a:t>Face_detection</a:t>
            </a:r>
            <a:endParaRPr lang="en-US" sz="2000" dirty="0" smtClean="0"/>
          </a:p>
          <a:p>
            <a:pPr lvl="2"/>
            <a:r>
              <a:rPr lang="en-US" sz="2000" dirty="0" err="1" smtClean="0"/>
              <a:t>Numpy</a:t>
            </a:r>
            <a:endParaRPr lang="en-US" sz="2000" dirty="0" smtClean="0"/>
          </a:p>
          <a:p>
            <a:pPr lvl="2"/>
            <a:r>
              <a:rPr lang="en-US" sz="2000" dirty="0" err="1" smtClean="0"/>
              <a:t>Cmake</a:t>
            </a:r>
            <a:endParaRPr lang="en-US" sz="2000" dirty="0" smtClean="0"/>
          </a:p>
          <a:p>
            <a:pPr lvl="2"/>
            <a:r>
              <a:rPr lang="en-US" sz="2000" dirty="0" err="1" smtClean="0"/>
              <a:t>Dlib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sz="2000" dirty="0" smtClean="0"/>
              <a:t>Min. 4gb ram Laptop/PC with Webcam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753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14488" cy="5410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Saumya</a:t>
            </a:r>
            <a:r>
              <a:rPr lang="en-US" sz="2400" dirty="0" smtClean="0"/>
              <a:t> </a:t>
            </a:r>
            <a:r>
              <a:rPr lang="en-US" sz="2400" dirty="0" err="1" smtClean="0"/>
              <a:t>Raval</a:t>
            </a:r>
            <a:r>
              <a:rPr lang="en-US" sz="2400" dirty="0" smtClean="0"/>
              <a:t>:</a:t>
            </a:r>
          </a:p>
          <a:p>
            <a:pPr marL="82296" indent="0">
              <a:buNone/>
            </a:pPr>
            <a:r>
              <a:rPr lang="en-US" sz="2400" dirty="0" smtClean="0"/>
              <a:t> 	Installation of all libraries and setting up the IDE(i.e. </a:t>
            </a:r>
            <a:r>
              <a:rPr lang="en-US" sz="2400" dirty="0" err="1"/>
              <a:t>P</a:t>
            </a:r>
            <a:r>
              <a:rPr lang="en-US" sz="2400" dirty="0" err="1" smtClean="0"/>
              <a:t>ycharm</a:t>
            </a:r>
            <a:r>
              <a:rPr lang="en-US" sz="2400" dirty="0" smtClean="0"/>
              <a:t>)</a:t>
            </a:r>
          </a:p>
          <a:p>
            <a:pPr marL="82296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Shaunak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atel: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Understanding how face det. &amp; recognition works </a:t>
            </a:r>
          </a:p>
          <a:p>
            <a:pPr lvl="2"/>
            <a:endParaRPr lang="en-US" dirty="0" smtClean="0"/>
          </a:p>
          <a:p>
            <a:r>
              <a:rPr lang="en-US" sz="2400" dirty="0" err="1" smtClean="0"/>
              <a:t>Parthiv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atel:</a:t>
            </a:r>
          </a:p>
          <a:p>
            <a:pPr marL="82296" indent="0">
              <a:buNone/>
            </a:pPr>
            <a:r>
              <a:rPr lang="en-US" sz="2400" dirty="0" smtClean="0"/>
              <a:t>	Research on image processing and labeling.</a:t>
            </a:r>
            <a:endParaRPr lang="en-US" sz="2400" dirty="0"/>
          </a:p>
          <a:p>
            <a:r>
              <a:rPr lang="en-US" sz="2400" dirty="0" err="1" smtClean="0"/>
              <a:t>Kashyap</a:t>
            </a:r>
            <a:r>
              <a:rPr lang="en-US" sz="2400" dirty="0"/>
              <a:t> </a:t>
            </a:r>
            <a:r>
              <a:rPr lang="en-US" sz="2400" dirty="0" smtClean="0"/>
              <a:t>Shah</a:t>
            </a:r>
            <a:r>
              <a:rPr lang="en-US" dirty="0" smtClean="0"/>
              <a:t>:</a:t>
            </a:r>
          </a:p>
          <a:p>
            <a:pPr marL="658368" lvl="2" indent="0">
              <a:buNone/>
            </a:pPr>
            <a:r>
              <a:rPr lang="en-US" dirty="0" smtClean="0"/>
              <a:t>  Simple </a:t>
            </a:r>
            <a:r>
              <a:rPr lang="en-US" dirty="0"/>
              <a:t>Program to detect faces and recognize them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39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https://medium.com/@ageitgey/machine-learning-is-fun-part-4-modern-face-recognition-with-deep-learning-c3cffc121d78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71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27432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61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/>
              <a:t>Dlib</a:t>
            </a:r>
            <a:r>
              <a:rPr lang="en-US" sz="2000" dirty="0"/>
              <a:t> is a modern C++ toolkit containing machine learning algorithms and tools for creating complex software in C++ to solve real world problems</a:t>
            </a:r>
            <a:r>
              <a:rPr lang="en-US" sz="2000" dirty="0" smtClean="0"/>
              <a:t>.</a:t>
            </a:r>
          </a:p>
          <a:p>
            <a:r>
              <a:rPr lang="en-US" sz="2000" b="1" dirty="0" err="1"/>
              <a:t>CMake</a:t>
            </a:r>
            <a:r>
              <a:rPr lang="en-US" sz="2000" dirty="0"/>
              <a:t> is a cross-platform free and open-source software tool for managing the build process of software using a compiler-independent method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OpenCV</a:t>
            </a:r>
            <a:r>
              <a:rPr lang="en-US" sz="2000" dirty="0"/>
              <a:t> is the most popular </a:t>
            </a:r>
            <a:r>
              <a:rPr lang="en-US" sz="2000" b="1" dirty="0"/>
              <a:t>library</a:t>
            </a:r>
            <a:r>
              <a:rPr lang="en-US" sz="2000" dirty="0"/>
              <a:t> for computer vision. Originally written </a:t>
            </a:r>
            <a:r>
              <a:rPr lang="en-US" sz="2000" b="1" dirty="0"/>
              <a:t>in</a:t>
            </a:r>
            <a:r>
              <a:rPr lang="en-US" sz="2000" dirty="0"/>
              <a:t> C/C++, it now provides bindings for </a:t>
            </a:r>
            <a:r>
              <a:rPr lang="en-US" sz="2000" b="1" dirty="0"/>
              <a:t>Python</a:t>
            </a:r>
            <a:r>
              <a:rPr lang="en-US" sz="2000" dirty="0"/>
              <a:t>. </a:t>
            </a:r>
            <a:r>
              <a:rPr lang="en-US" sz="2000" dirty="0" err="1"/>
              <a:t>OpenCV</a:t>
            </a:r>
            <a:r>
              <a:rPr lang="en-US" sz="2000" dirty="0"/>
              <a:t> </a:t>
            </a:r>
            <a:r>
              <a:rPr lang="en-US" sz="2000" b="1" dirty="0"/>
              <a:t>uses</a:t>
            </a:r>
            <a:r>
              <a:rPr lang="en-US" sz="2000" dirty="0"/>
              <a:t> machine learning algorithms to search for </a:t>
            </a:r>
            <a:r>
              <a:rPr lang="en-US" sz="2000" b="1" dirty="0"/>
              <a:t>faces</a:t>
            </a:r>
            <a:r>
              <a:rPr lang="en-US" sz="2000" dirty="0"/>
              <a:t> within a picture. Because </a:t>
            </a:r>
            <a:r>
              <a:rPr lang="en-US" sz="2000" b="1" dirty="0"/>
              <a:t>faces</a:t>
            </a:r>
            <a:r>
              <a:rPr lang="en-US" sz="2000" dirty="0"/>
              <a:t> are so complicated, there isn't one simple test that will tell you if it found a </a:t>
            </a:r>
            <a:r>
              <a:rPr lang="en-US" sz="2000" b="1" dirty="0"/>
              <a:t>face</a:t>
            </a:r>
            <a:r>
              <a:rPr lang="en-US" sz="2000" dirty="0"/>
              <a:t> or not</a:t>
            </a:r>
            <a:r>
              <a:rPr lang="en-US" sz="2000" dirty="0" smtClean="0"/>
              <a:t>.</a:t>
            </a:r>
          </a:p>
          <a:p>
            <a:r>
              <a:rPr lang="en-US" sz="2000" b="1" dirty="0" err="1"/>
              <a:t>Numpy</a:t>
            </a:r>
            <a:r>
              <a:rPr lang="en-US" sz="2000" dirty="0"/>
              <a:t> is a library for the </a:t>
            </a:r>
            <a:r>
              <a:rPr lang="en-US" sz="2000" b="1" dirty="0"/>
              <a:t>Python</a:t>
            </a:r>
            <a:r>
              <a:rPr lang="en-US" sz="2000" dirty="0"/>
              <a:t> programming language, adding support for large, multi-dimensional arrays and matrices, along with a large collection of high-level mathematical functions to operate on these arrays. Moreover </a:t>
            </a:r>
            <a:r>
              <a:rPr lang="en-US" sz="2000" b="1" dirty="0" err="1"/>
              <a:t>Numpy</a:t>
            </a:r>
            <a:r>
              <a:rPr lang="en-US" sz="2000" dirty="0"/>
              <a:t> forms the foundation of the </a:t>
            </a:r>
            <a:r>
              <a:rPr lang="en-US" sz="2000" b="1" dirty="0"/>
              <a:t>Machine Learning</a:t>
            </a:r>
            <a:r>
              <a:rPr lang="en-US" sz="2000" dirty="0"/>
              <a:t> </a:t>
            </a:r>
            <a:r>
              <a:rPr lang="en-US" sz="2000" dirty="0" err="1"/>
              <a:t>stack.Dec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22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Introduction</a:t>
            </a:r>
          </a:p>
          <a:p>
            <a:r>
              <a:rPr lang="en-US" sz="2800" dirty="0" smtClean="0"/>
              <a:t>Current </a:t>
            </a:r>
            <a:r>
              <a:rPr lang="en-US" sz="2800" dirty="0"/>
              <a:t>system &amp; problems of the system</a:t>
            </a:r>
            <a:endParaRPr lang="en-US" sz="2600" dirty="0"/>
          </a:p>
          <a:p>
            <a:r>
              <a:rPr lang="en-US" sz="2600" dirty="0" smtClean="0"/>
              <a:t>Project definition and planning </a:t>
            </a:r>
          </a:p>
          <a:p>
            <a:r>
              <a:rPr lang="en-US" sz="2600" dirty="0" smtClean="0"/>
              <a:t>How we </a:t>
            </a:r>
            <a:r>
              <a:rPr lang="en-US" sz="2600" smtClean="0"/>
              <a:t>will implement it</a:t>
            </a:r>
            <a:endParaRPr lang="en-US" sz="2600" dirty="0"/>
          </a:p>
          <a:p>
            <a:r>
              <a:rPr lang="en-US" sz="2600" dirty="0" smtClean="0"/>
              <a:t>Proposed system and scope of the system</a:t>
            </a:r>
          </a:p>
          <a:p>
            <a:r>
              <a:rPr lang="en-US" sz="2600" dirty="0" smtClean="0"/>
              <a:t>Requirements gathering and techniques used</a:t>
            </a:r>
          </a:p>
          <a:p>
            <a:r>
              <a:rPr lang="en-US" sz="2600" dirty="0" smtClean="0"/>
              <a:t>Flowchart</a:t>
            </a:r>
          </a:p>
          <a:p>
            <a:r>
              <a:rPr lang="en-US" sz="2600" dirty="0" smtClean="0"/>
              <a:t>Hardware and software requirements</a:t>
            </a:r>
          </a:p>
          <a:p>
            <a:r>
              <a:rPr lang="en-US" sz="2600" dirty="0" smtClean="0"/>
              <a:t>Role 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447800"/>
            <a:ext cx="739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As we know that the current way of manually taking attendance of each student is not efficient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To overcome this we will implement class attendance system that uses face detection and recognition technique. 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This will be a very quick way to take attendance of the class, Also chances of proxy will be zero.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2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9525"/>
            <a:ext cx="81534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Current system &amp; problems of the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Traditionally attendance is marked manually by teachers and they must make sure correct attendance is marked for respective student.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r>
              <a:rPr lang="en-US" sz="2400" dirty="0" smtClean="0"/>
              <a:t>This whole process wastes some of lecture time and part of correct information is missed due to fraudulent and proxy cases.   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2830830"/>
            <a:ext cx="1600200" cy="156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830830"/>
            <a:ext cx="17049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602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 &amp;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Face detection and recognition first of all faces are captured through a high definition camera</a:t>
            </a:r>
          </a:p>
          <a:p>
            <a:endParaRPr lang="en-US" sz="2400" dirty="0" smtClean="0"/>
          </a:p>
          <a:p>
            <a:r>
              <a:rPr lang="en-US" sz="2400" dirty="0" smtClean="0"/>
              <a:t>Then the program first detects the faces inside a given image.</a:t>
            </a:r>
          </a:p>
          <a:p>
            <a:pPr marL="82296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the it matches them with the photos inside our database folder and recognizes them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6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will do it </a:t>
            </a:r>
            <a:r>
              <a:rPr lang="en-US" sz="6000" dirty="0" smtClean="0">
                <a:latin typeface="Agency FB" pitchFamily="34" charset="0"/>
              </a:rPr>
              <a:t>?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project we will use python language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/>
              <a:t> (Open Source Computer Vision Library).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Here we will compare the image from webcam with image of database.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Then some details are extracted from the captured faces , which are unique and compared with the database faces.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Finally whichever face distance match is lesser means more better match.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System and scope of the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proposed system will automatically mark attendance of the students present inside the classroom at given particular time.</a:t>
            </a:r>
          </a:p>
          <a:p>
            <a:r>
              <a:rPr lang="en-US" sz="2400" dirty="0"/>
              <a:t>Whenever a we put an image as input it first detects the faces in the </a:t>
            </a:r>
            <a:r>
              <a:rPr lang="en-US" sz="2400" dirty="0" smtClean="0"/>
              <a:t>image.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hen </a:t>
            </a:r>
            <a:r>
              <a:rPr lang="en-US" sz="2400" dirty="0"/>
              <a:t>it takes around 128 measurement values from each face and matches these values with the database images.</a:t>
            </a:r>
          </a:p>
          <a:p>
            <a:r>
              <a:rPr lang="en-US" sz="2400" dirty="0" smtClean="0"/>
              <a:t>A frame of around the person is formed when it is matched with a picture from database.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058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 descr="ftf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676400"/>
            <a:ext cx="2775081" cy="42326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Flowchart: Process 2"/>
          <p:cNvSpPr/>
          <p:nvPr/>
        </p:nvSpPr>
        <p:spPr>
          <a:xfrm>
            <a:off x="6641754" y="1840973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Acquire RCB Image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649162" y="2352602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Convert RCB Image to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scale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656570" y="2864231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Apply Detection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663978" y="3375860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Extract face from image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662112" y="3897187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Resize extracted face image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671386" y="4399118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Recognize face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678794" y="4910747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Compare recognize face details with dataset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686202" y="5422373"/>
            <a:ext cx="21336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Attendance updated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5" idx="0"/>
            <a:endCxn id="3" idx="2"/>
          </p:cNvCxnSpPr>
          <p:nvPr/>
        </p:nvCxnSpPr>
        <p:spPr>
          <a:xfrm flipH="1" flipV="1">
            <a:off x="7708554" y="2221973"/>
            <a:ext cx="7408" cy="13062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>
            <a:off x="7715962" y="2733602"/>
            <a:ext cx="7408" cy="13062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>
            <a:off x="7723370" y="3245231"/>
            <a:ext cx="7408" cy="13062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 flipH="1">
            <a:off x="7728912" y="3756860"/>
            <a:ext cx="1866" cy="14032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9" idx="0"/>
            <a:endCxn id="8" idx="2"/>
          </p:cNvCxnSpPr>
          <p:nvPr/>
        </p:nvCxnSpPr>
        <p:spPr>
          <a:xfrm flipH="1" flipV="1">
            <a:off x="7728912" y="4278187"/>
            <a:ext cx="9274" cy="12093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9" idx="2"/>
            <a:endCxn id="10" idx="0"/>
          </p:cNvCxnSpPr>
          <p:nvPr/>
        </p:nvCxnSpPr>
        <p:spPr>
          <a:xfrm>
            <a:off x="7738186" y="4780118"/>
            <a:ext cx="7408" cy="13062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0" idx="2"/>
            <a:endCxn id="11" idx="0"/>
          </p:cNvCxnSpPr>
          <p:nvPr/>
        </p:nvCxnSpPr>
        <p:spPr>
          <a:xfrm>
            <a:off x="7745594" y="5291747"/>
            <a:ext cx="7408" cy="13062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23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7576741" cy="567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743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547</TotalTime>
  <Words>363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Class Attendance System Based On Face Detection And Recognition</vt:lpstr>
      <vt:lpstr>OUTLINE</vt:lpstr>
      <vt:lpstr>Introduction</vt:lpstr>
      <vt:lpstr>Current system &amp; problems of the system</vt:lpstr>
      <vt:lpstr>Project Definition &amp; Planning</vt:lpstr>
      <vt:lpstr>How we will do it ?</vt:lpstr>
      <vt:lpstr>Proposed System and scope of the system </vt:lpstr>
      <vt:lpstr>Flowchart</vt:lpstr>
      <vt:lpstr>PowerPoint Presentation</vt:lpstr>
      <vt:lpstr>PowerPoint Presentation</vt:lpstr>
      <vt:lpstr>Hardware and software requirements </vt:lpstr>
      <vt:lpstr>Role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Attendance</dc:title>
  <dc:creator>Admin</dc:creator>
  <cp:lastModifiedBy>smart</cp:lastModifiedBy>
  <cp:revision>33</cp:revision>
  <dcterms:created xsi:type="dcterms:W3CDTF">2006-08-16T00:00:00Z</dcterms:created>
  <dcterms:modified xsi:type="dcterms:W3CDTF">2020-10-26T13:25:57Z</dcterms:modified>
</cp:coreProperties>
</file>