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6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1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3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29AC1F-1A83-4F0F-A089-8119BF689C52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711F7C-7067-4E43-A10D-D8B50854CC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6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02FA-F880-43E8-851C-4A2A2D387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Malware Analysis and</a:t>
            </a:r>
            <a:br>
              <a:rPr lang="en-US" sz="4800" dirty="0"/>
            </a:br>
            <a:r>
              <a:rPr lang="en-US" sz="4800" dirty="0"/>
              <a:t>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061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99C8-F4ED-477C-90A2-F9548502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malware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3505-4544-4146-8D19-C754CF7C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36363"/>
                </a:solidFill>
                <a:latin typeface="Work Sans"/>
              </a:rPr>
              <a:t>  Malware means malicious Software.</a:t>
            </a:r>
            <a:endParaRPr lang="en-US" b="0" i="0" dirty="0">
              <a:solidFill>
                <a:srgbClr val="636363"/>
              </a:solidFill>
              <a:effectLst/>
              <a:latin typeface="Work Sans"/>
            </a:endParaRPr>
          </a:p>
          <a:p>
            <a:r>
              <a:rPr lang="en-US" b="0" i="0" dirty="0">
                <a:solidFill>
                  <a:srgbClr val="636363"/>
                </a:solidFill>
                <a:effectLst/>
                <a:latin typeface="Work Sans"/>
              </a:rPr>
              <a:t>Malware analysis is the process of learning how malware functions work.</a:t>
            </a:r>
          </a:p>
          <a:p>
            <a:r>
              <a:rPr lang="en-US" b="0" i="0" dirty="0">
                <a:solidFill>
                  <a:srgbClr val="636363"/>
                </a:solidFill>
                <a:effectLst/>
                <a:latin typeface="Work Sans"/>
              </a:rPr>
              <a:t>Malware code can differ radically, and it's essential to know that malware can have many functionalities. </a:t>
            </a:r>
          </a:p>
          <a:p>
            <a:r>
              <a:rPr lang="en-US" b="0" i="0" dirty="0">
                <a:solidFill>
                  <a:srgbClr val="636363"/>
                </a:solidFill>
                <a:effectLst/>
                <a:latin typeface="Work Sans"/>
              </a:rPr>
              <a:t>These may come in the form of:</a:t>
            </a:r>
          </a:p>
          <a:p>
            <a:r>
              <a:rPr lang="en-US" dirty="0">
                <a:solidFill>
                  <a:srgbClr val="636363"/>
                </a:solidFill>
                <a:latin typeface="Work Sans"/>
              </a:rPr>
              <a:t>-</a:t>
            </a:r>
            <a:r>
              <a:rPr lang="en-US" b="0" i="0" dirty="0">
                <a:solidFill>
                  <a:srgbClr val="636363"/>
                </a:solidFill>
                <a:effectLst/>
                <a:latin typeface="Work Sans"/>
              </a:rPr>
              <a:t>viruses </a:t>
            </a:r>
          </a:p>
          <a:p>
            <a:r>
              <a:rPr lang="en-US" dirty="0">
                <a:solidFill>
                  <a:srgbClr val="636363"/>
                </a:solidFill>
                <a:latin typeface="Work Sans"/>
              </a:rPr>
              <a:t>-</a:t>
            </a:r>
            <a:r>
              <a:rPr lang="en-US" b="0" i="0" dirty="0">
                <a:solidFill>
                  <a:srgbClr val="636363"/>
                </a:solidFill>
                <a:effectLst/>
                <a:latin typeface="Work Sans"/>
              </a:rPr>
              <a:t>worms</a:t>
            </a:r>
          </a:p>
          <a:p>
            <a:r>
              <a:rPr lang="en-US" dirty="0">
                <a:solidFill>
                  <a:srgbClr val="636363"/>
                </a:solidFill>
                <a:latin typeface="Work Sans"/>
              </a:rPr>
              <a:t>-s</a:t>
            </a:r>
            <a:r>
              <a:rPr lang="en-US" b="0" i="0" dirty="0">
                <a:solidFill>
                  <a:srgbClr val="636363"/>
                </a:solidFill>
                <a:effectLst/>
                <a:latin typeface="Work Sans"/>
              </a:rPr>
              <a:t>pyware</a:t>
            </a:r>
          </a:p>
          <a:p>
            <a:r>
              <a:rPr lang="en-US" b="0" i="0" dirty="0">
                <a:solidFill>
                  <a:srgbClr val="636363"/>
                </a:solidFill>
                <a:effectLst/>
                <a:latin typeface="Work Sans"/>
              </a:rPr>
              <a:t>-Trojan horses. </a:t>
            </a:r>
          </a:p>
          <a:p>
            <a:r>
              <a:rPr lang="en-US" b="0" i="0" dirty="0">
                <a:solidFill>
                  <a:srgbClr val="636363"/>
                </a:solidFill>
                <a:effectLst/>
                <a:latin typeface="Work Sans"/>
              </a:rPr>
              <a:t>Each type of malware gathers information about the infected device without the knowledge, or authorization of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ADFA-0D3E-473E-A835-9D7DF0F0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8E80-5126-4904-85D3-4A6E4B1C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1. Virus:- Virus is a program written to enter to your computer and damage/alter  	     your files/data.</a:t>
            </a:r>
          </a:p>
          <a:p>
            <a:r>
              <a:rPr lang="en-US" sz="2400" dirty="0"/>
              <a:t>2. Spyware:- Spyware is a type of program that is installed with or without your 	   	           permission on your personal computers to collect information    		           about users.</a:t>
            </a:r>
          </a:p>
          <a:p>
            <a:r>
              <a:rPr lang="en-US" sz="2400" dirty="0"/>
              <a:t>3. Trojans:-   A Trojan horse is not a virus. It is a destructive program that looks as       	           a genuine application.</a:t>
            </a:r>
          </a:p>
          <a:p>
            <a:r>
              <a:rPr lang="en-US" sz="2400" dirty="0"/>
              <a:t>4. Worms:-  Worms are malicious programs that make copies of themselves   	 	          again and again on the local drive, network shares, etc.</a:t>
            </a:r>
          </a:p>
        </p:txBody>
      </p:sp>
    </p:spTree>
    <p:extLst>
      <p:ext uri="{BB962C8B-B14F-4D97-AF65-F5344CB8AC3E}">
        <p14:creationId xmlns:p14="http://schemas.microsoft.com/office/powerpoint/2010/main" val="258452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D569-0898-4D34-BD6E-E08D39F9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ABA6-C411-4C63-A4C1-D032240F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Reverse engineering</a:t>
            </a:r>
            <a:r>
              <a:rPr lang="en-US" dirty="0"/>
              <a:t>, sometimes called back engineering, is a process in which software and other products are deconstructed to extract design information from them.</a:t>
            </a:r>
          </a:p>
          <a:p>
            <a:r>
              <a:rPr lang="en-US" dirty="0"/>
              <a:t>- </a:t>
            </a:r>
            <a:r>
              <a:rPr lang="en-US" b="1" dirty="0"/>
              <a:t>Assembly Language</a:t>
            </a:r>
            <a:r>
              <a:rPr lang="en-US" dirty="0"/>
              <a:t>: An assembly language is a programming language that can be used to directly tell the computer what to do. An assembly language is almost exactly like the machine code that a computer can understand, except that it uses words in place of numbers.</a:t>
            </a:r>
          </a:p>
          <a:p>
            <a:r>
              <a:rPr lang="en-US" dirty="0"/>
              <a:t>-Some of the tools for Reverse Engineering are:</a:t>
            </a:r>
          </a:p>
          <a:p>
            <a:r>
              <a:rPr lang="en-US" dirty="0"/>
              <a:t>1. IDA Pro</a:t>
            </a:r>
          </a:p>
          <a:p>
            <a:r>
              <a:rPr lang="en-US" dirty="0"/>
              <a:t>2. </a:t>
            </a:r>
            <a:r>
              <a:rPr lang="en-US" dirty="0" err="1"/>
              <a:t>Radare</a:t>
            </a:r>
            <a:endParaRPr lang="en-US" dirty="0"/>
          </a:p>
          <a:p>
            <a:r>
              <a:rPr lang="en-US" dirty="0"/>
              <a:t>3. Wireshark,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1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45AF-034C-4A19-84B6-6BADDB8A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AFE6-7F23-4324-84CC-F5F861AC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Step 1: Making of Different types of Malwares.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Step 2: Making attack on a computer / Virtual Machine.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Step 3:Finding the malicious file on victim machine.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Step 4:Removing the malware through Reverse Engineering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65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C7A-44DB-43E2-9DB1-5EA70FA2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96AF-6AE7-4C26-9737-F60E02E3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b="0" i="0" dirty="0">
                <a:solidFill>
                  <a:srgbClr val="16161D"/>
                </a:solidFill>
                <a:effectLst/>
                <a:latin typeface="Helvetica Neue"/>
              </a:rPr>
              <a:t>- Keylogger is a one type of spyware.</a:t>
            </a:r>
          </a:p>
          <a:p>
            <a:pPr algn="l"/>
            <a:endParaRPr lang="en-US" sz="2400" dirty="0">
              <a:solidFill>
                <a:srgbClr val="16161D"/>
              </a:solidFill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rgbClr val="16161D"/>
                </a:solidFill>
                <a:effectLst/>
                <a:latin typeface="Helvetica Neue"/>
              </a:rPr>
              <a:t>- Keyloggers are a type of monitoring software designed to record keystrokes made by a user.</a:t>
            </a:r>
          </a:p>
          <a:p>
            <a:pPr algn="l"/>
            <a:endParaRPr lang="en-US" sz="2400" dirty="0">
              <a:solidFill>
                <a:srgbClr val="16161D"/>
              </a:solidFill>
              <a:latin typeface="Helvetica Neue"/>
            </a:endParaRPr>
          </a:p>
          <a:p>
            <a:pPr algn="l"/>
            <a:r>
              <a:rPr lang="en-US" sz="2400" dirty="0">
                <a:solidFill>
                  <a:srgbClr val="16161D"/>
                </a:solidFill>
                <a:latin typeface="Helvetica Neue"/>
              </a:rPr>
              <a:t>- </a:t>
            </a:r>
            <a:r>
              <a:rPr lang="en-US" sz="2400" b="0" i="0" dirty="0">
                <a:solidFill>
                  <a:srgbClr val="16161D"/>
                </a:solidFill>
                <a:effectLst/>
                <a:latin typeface="Helvetica Neue"/>
              </a:rPr>
              <a:t>Keyloggers are forms of cyber threat, these keystroke loggers record the information you type into a website or application and send to back to a third party.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265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413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Helvetica Neue</vt:lpstr>
      <vt:lpstr>Work Sans</vt:lpstr>
      <vt:lpstr>Retrospect</vt:lpstr>
      <vt:lpstr>Malware Analysis and Reverse Engineering</vt:lpstr>
      <vt:lpstr>What is malware analysis?</vt:lpstr>
      <vt:lpstr>Types of Malware</vt:lpstr>
      <vt:lpstr>Reverse Engineering</vt:lpstr>
      <vt:lpstr>Project Explanation</vt:lpstr>
      <vt:lpstr>Keylogger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Reverse Engineering</dc:title>
  <dc:creator>Gandhi Dhruval</dc:creator>
  <cp:lastModifiedBy>Gandhi Dhruval</cp:lastModifiedBy>
  <cp:revision>10</cp:revision>
  <dcterms:created xsi:type="dcterms:W3CDTF">2020-08-30T06:46:33Z</dcterms:created>
  <dcterms:modified xsi:type="dcterms:W3CDTF">2020-08-30T14:09:06Z</dcterms:modified>
</cp:coreProperties>
</file>