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0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EE470-2344-4776-AF80-E39B595ADD0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3F731-7650-4F53-80FF-86A0AEB20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71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23C4-BBA7-4B6F-9010-320CED76584A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DDB2-A7C5-400B-B898-0D5FA13711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DCF9F-75BB-4C5C-9CD8-E480EF481C4B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DDB2-A7C5-400B-B898-0D5FA13711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49C2-0817-4616-A03F-89C4063BE9F8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DDB2-A7C5-400B-B898-0D5FA13711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AAC1B-B45C-40FE-BA4F-295D6CD39270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DDB2-A7C5-400B-B898-0D5FA13711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F24C3-AEB7-49A4-8F6A-206F79B5ED3A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DDB2-A7C5-400B-B898-0D5FA13711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8095-4B2D-4AD2-BEE4-E6F36B31EED0}" type="datetime1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DDB2-A7C5-400B-B898-0D5FA13711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1011-ADDC-4673-B86B-8735C88EBB9D}" type="datetime1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DDB2-A7C5-400B-B898-0D5FA13711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59A5-E169-44EC-B4D0-27598EE6D092}" type="datetime1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DDB2-A7C5-400B-B898-0D5FA13711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D220-2834-4B18-A373-4A9FCD92B193}" type="datetime1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DDB2-A7C5-400B-B898-0D5FA13711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21562-1593-4E0D-B0FB-B3B94090871C}" type="datetime1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DDB2-A7C5-400B-B898-0D5FA137112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2B53-E982-45E5-8962-DF5A77017DD9}" type="datetime1">
              <a:rPr lang="en-US" smtClean="0"/>
              <a:t>11/4/2020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71DDB2-A7C5-400B-B898-0D5FA137112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171DDB2-A7C5-400B-B898-0D5FA137112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CD0864B-3983-4898-A308-54475DC0BF4D}" type="datetime1">
              <a:rPr lang="en-US" smtClean="0"/>
              <a:t>11/4/2020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Greedy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Made By: </a:t>
            </a:r>
            <a:r>
              <a:rPr lang="en-IN" dirty="0" err="1" smtClean="0"/>
              <a:t>Kashyap</a:t>
            </a:r>
            <a:r>
              <a:rPr lang="en-IN" dirty="0" smtClean="0"/>
              <a:t> Shah (18DCE115)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DDB2-A7C5-400B-B898-0D5FA13711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0650"/>
            <a:ext cx="7620000" cy="4800600"/>
          </a:xfrm>
        </p:spPr>
        <p:txBody>
          <a:bodyPr>
            <a:normAutofit/>
          </a:bodyPr>
          <a:lstStyle/>
          <a:p>
            <a:pPr marL="444500" indent="-342900" algn="just">
              <a:spcBef>
                <a:spcPts val="100"/>
              </a:spcBef>
              <a:buSzPts val="2000"/>
            </a:pPr>
            <a:r>
              <a:rPr lang="en-US" sz="2000" dirty="0">
                <a:latin typeface="Times New Roman" pitchFamily="18" charset="0"/>
                <a:ea typeface="Spectral"/>
                <a:cs typeface="Times New Roman" pitchFamily="18" charset="0"/>
                <a:sym typeface="Spectral"/>
              </a:rPr>
              <a:t>At this node(D), we can’t go to any city, because all  neighbor of D has been visited. We go back to first  city(A).</a:t>
            </a:r>
          </a:p>
          <a:p>
            <a:pPr indent="-342900">
              <a:spcBef>
                <a:spcPts val="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-342900">
              <a:spcBef>
                <a:spcPts val="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-342900">
              <a:spcBef>
                <a:spcPts val="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-342900">
              <a:spcBef>
                <a:spcPts val="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-342900">
              <a:spcBef>
                <a:spcPts val="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-342900">
              <a:spcBef>
                <a:spcPts val="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-342900">
              <a:spcBef>
                <a:spcPts val="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-342900">
              <a:spcBef>
                <a:spcPts val="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-342900">
              <a:spcBef>
                <a:spcPts val="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-342900">
              <a:spcBef>
                <a:spcPts val="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-342900">
              <a:spcBef>
                <a:spcPts val="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44500" indent="-342900">
              <a:spcBef>
                <a:spcPts val="100"/>
              </a:spcBef>
              <a:buSzPts val="2000"/>
            </a:pPr>
            <a:r>
              <a:rPr lang="en-US" sz="200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And </a:t>
            </a:r>
            <a:r>
              <a:rPr lang="en-US" sz="2000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that’s </a:t>
            </a:r>
            <a:r>
              <a:rPr lang="en-US" sz="200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how to solve TSP </a:t>
            </a:r>
            <a:r>
              <a:rPr lang="en-US" sz="2000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problem</a:t>
            </a:r>
            <a:r>
              <a:rPr lang="en-US" sz="200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</p:txBody>
      </p:sp>
      <p:pic>
        <p:nvPicPr>
          <p:cNvPr id="4" name="Google Shape;20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2400" y="2952925"/>
            <a:ext cx="2026575" cy="166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5950" y="2952925"/>
            <a:ext cx="7905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4925" y="2952925"/>
            <a:ext cx="7905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5950" y="4145300"/>
            <a:ext cx="7905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4800" y="4145300"/>
            <a:ext cx="790575" cy="714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209;p20"/>
          <p:cNvCxnSpPr>
            <a:endCxn id="6" idx="1"/>
          </p:cNvCxnSpPr>
          <p:nvPr/>
        </p:nvCxnSpPr>
        <p:spPr>
          <a:xfrm>
            <a:off x="4510925" y="3308013"/>
            <a:ext cx="17040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Google Shape;210;p20"/>
          <p:cNvCxnSpPr>
            <a:endCxn id="7" idx="3"/>
          </p:cNvCxnSpPr>
          <p:nvPr/>
        </p:nvCxnSpPr>
        <p:spPr>
          <a:xfrm flipH="1">
            <a:off x="4506525" y="3517588"/>
            <a:ext cx="1737600" cy="98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211;p20"/>
          <p:cNvCxnSpPr>
            <a:endCxn id="8" idx="1"/>
          </p:cNvCxnSpPr>
          <p:nvPr/>
        </p:nvCxnSpPr>
        <p:spPr>
          <a:xfrm rot="10800000" flipH="1">
            <a:off x="4497100" y="4502488"/>
            <a:ext cx="1787700" cy="18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212;p20"/>
          <p:cNvCxnSpPr/>
          <p:nvPr/>
        </p:nvCxnSpPr>
        <p:spPr>
          <a:xfrm rot="10800000">
            <a:off x="4510925" y="3643450"/>
            <a:ext cx="1789200" cy="61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213;p20"/>
          <p:cNvSpPr txBox="1"/>
          <p:nvPr/>
        </p:nvSpPr>
        <p:spPr>
          <a:xfrm>
            <a:off x="3859688" y="3085700"/>
            <a:ext cx="5031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2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Google Shape;214;p20"/>
          <p:cNvSpPr txBox="1"/>
          <p:nvPr/>
        </p:nvSpPr>
        <p:spPr>
          <a:xfrm>
            <a:off x="6387838" y="3085713"/>
            <a:ext cx="5031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sz="2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" name="Google Shape;215;p20"/>
          <p:cNvSpPr txBox="1"/>
          <p:nvPr/>
        </p:nvSpPr>
        <p:spPr>
          <a:xfrm>
            <a:off x="3859675" y="4278088"/>
            <a:ext cx="5031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sz="2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" name="Google Shape;216;p20"/>
          <p:cNvSpPr txBox="1"/>
          <p:nvPr/>
        </p:nvSpPr>
        <p:spPr>
          <a:xfrm>
            <a:off x="6428525" y="4278088"/>
            <a:ext cx="5031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2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DDB2-A7C5-400B-B898-0D5FA137112A}" type="slidenum">
              <a:rPr lang="en-US" smtClean="0"/>
              <a:t>10</a:t>
            </a:fld>
            <a:endParaRPr lang="en-US"/>
          </a:p>
        </p:txBody>
      </p:sp>
      <p:sp>
        <p:nvSpPr>
          <p:cNvPr id="18" name="Title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IN" dirty="0" smtClean="0"/>
              <a:t>Solution Continued..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2780928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DDB2-A7C5-400B-B898-0D5FA13711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1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Greedy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An algorithm is designed to achieve optimum solution for a given problem. In greedy algorithm approach, decisions are made from the given solution domain. As being greedy, the closest solution that seems to provide an optimum solution is chosen.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Greedy algorithms try to find a localized optimum solution, which may eventually lead to globally optimized solutions. However, generally greedy algorithms do not provide globally optimized solutions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DDB2-A7C5-400B-B898-0D5FA13711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4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4500" indent="-342900" algn="just">
              <a:spcBef>
                <a:spcPts val="100"/>
              </a:spcBef>
              <a:buSzPts val="2000"/>
            </a:pPr>
            <a:r>
              <a:rPr lang="en-US" sz="240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Greedy is easy to be implemented. Just search the best  choice from the current state that ‘reachable’ (has any  paths or any connections).</a:t>
            </a:r>
          </a:p>
          <a:p>
            <a:pPr indent="-342900" algn="just">
              <a:spcBef>
                <a:spcPts val="100"/>
              </a:spcBef>
            </a:pPr>
            <a:endParaRPr lang="en-US" sz="240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44500" indent="-342900" algn="just">
              <a:spcBef>
                <a:spcPts val="600"/>
              </a:spcBef>
              <a:buSzPts val="2000"/>
            </a:pPr>
            <a:r>
              <a:rPr lang="en-US" sz="240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 simple case, greedy often give you the best solution</a:t>
            </a:r>
            <a:r>
              <a:rPr lang="en-US" sz="2400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endParaRPr lang="en-US" sz="240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DDB2-A7C5-400B-B898-0D5FA13711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4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4500" indent="-342900">
              <a:spcBef>
                <a:spcPts val="0"/>
              </a:spcBef>
              <a:buSzPts val="2000"/>
            </a:pPr>
            <a:r>
              <a:rPr lang="en-US" sz="200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 large and complex case, greedy doesn’t always give  you the best solution, because it’s just search and take  the best choice that you can reach from the current  state.</a:t>
            </a:r>
          </a:p>
          <a:p>
            <a:pPr indent="-342900">
              <a:spcBef>
                <a:spcPts val="0"/>
              </a:spcBef>
            </a:pPr>
            <a:endParaRPr lang="en-US" sz="200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44500" indent="-342900">
              <a:spcBef>
                <a:spcPts val="0"/>
              </a:spcBef>
              <a:buSzPts val="2000"/>
            </a:pPr>
            <a:r>
              <a:rPr lang="en-US" sz="200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It takes longer time than any other algorithms for big  case of problem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DDB2-A7C5-400B-B898-0D5FA13711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7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8150" indent="-342900">
              <a:spcBef>
                <a:spcPts val="0"/>
              </a:spcBef>
              <a:buSzPts val="2100"/>
            </a:pPr>
            <a:r>
              <a:rPr lang="en-US" sz="2000" u="sng" dirty="0">
                <a:latin typeface="Times New Roman" pitchFamily="18" charset="0"/>
                <a:ea typeface="Spectral"/>
                <a:cs typeface="Times New Roman" pitchFamily="18" charset="0"/>
                <a:sym typeface="Spectral"/>
              </a:rPr>
              <a:t>For better  explanation we use old simple problem:  </a:t>
            </a:r>
          </a:p>
          <a:p>
            <a:pPr marL="0" lvl="0" indent="457200">
              <a:spcBef>
                <a:spcPts val="0"/>
              </a:spcBef>
              <a:buNone/>
            </a:pPr>
            <a:r>
              <a:rPr lang="en-US" sz="2000" dirty="0">
                <a:latin typeface="Times New Roman" pitchFamily="18" charset="0"/>
                <a:ea typeface="Spectral"/>
                <a:cs typeface="Times New Roman" pitchFamily="18" charset="0"/>
                <a:sym typeface="Spectral"/>
              </a:rPr>
              <a:t>Travelling Salesman </a:t>
            </a:r>
            <a:r>
              <a:rPr lang="en-US" sz="2000" dirty="0" smtClean="0">
                <a:latin typeface="Times New Roman" pitchFamily="18" charset="0"/>
                <a:ea typeface="Spectral"/>
                <a:cs typeface="Times New Roman" pitchFamily="18" charset="0"/>
                <a:sym typeface="Spectral"/>
              </a:rPr>
              <a:t>Problem:</a:t>
            </a:r>
          </a:p>
          <a:p>
            <a:pPr marL="0" lvl="0" indent="457200">
              <a:spcBef>
                <a:spcPts val="0"/>
              </a:spcBef>
              <a:buNone/>
            </a:pPr>
            <a:endParaRPr lang="en-IN" sz="2000" dirty="0">
              <a:latin typeface="Times New Roman" pitchFamily="18" charset="0"/>
              <a:ea typeface="Spectral"/>
              <a:cs typeface="Times New Roman" pitchFamily="18" charset="0"/>
              <a:sym typeface="Spectral"/>
            </a:endParaRPr>
          </a:p>
          <a:p>
            <a:pPr marL="0" lvl="0" indent="457200">
              <a:spcBef>
                <a:spcPts val="0"/>
              </a:spcBef>
              <a:buNone/>
            </a:pPr>
            <a:endParaRPr lang="en-US" sz="2000" dirty="0">
              <a:latin typeface="Times New Roman" pitchFamily="18" charset="0"/>
              <a:ea typeface="Spectral"/>
              <a:cs typeface="Times New Roman" pitchFamily="18" charset="0"/>
              <a:sym typeface="Spectral"/>
            </a:endParaRPr>
          </a:p>
        </p:txBody>
      </p:sp>
      <p:pic>
        <p:nvPicPr>
          <p:cNvPr id="4" name="Google Shape;14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87824" y="2636912"/>
            <a:ext cx="2165900" cy="1802800"/>
          </a:xfrm>
          <a:prstGeom prst="rect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DDB2-A7C5-400B-B898-0D5FA13711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6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</a:t>
            </a:r>
            <a:r>
              <a:rPr lang="en-IN" dirty="0" smtClean="0"/>
              <a:t>Usage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4500" indent="-342900">
              <a:spcBef>
                <a:spcPts val="0"/>
              </a:spcBef>
              <a:buSzPts val="2000"/>
            </a:pPr>
            <a:r>
              <a:rPr lang="en-US" sz="200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The Problem is how to travel from city A and visit all  city on the map, then back to city A again.</a:t>
            </a:r>
          </a:p>
          <a:p>
            <a:pPr marL="800100" indent="-342900">
              <a:spcBef>
                <a:spcPts val="0"/>
              </a:spcBef>
            </a:pPr>
            <a:endParaRPr lang="en-US" sz="200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indent="-342900">
              <a:spcBef>
                <a:spcPts val="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-342900">
              <a:spcBef>
                <a:spcPts val="160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-342900">
              <a:spcBef>
                <a:spcPts val="160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38150" indent="-342900">
              <a:spcBef>
                <a:spcPts val="1600"/>
              </a:spcBef>
              <a:buSzPts val="2100"/>
            </a:pPr>
            <a:r>
              <a:rPr lang="en-US" sz="200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The rules: you only visit each city once and you can’t  pass through any traversed path.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oogle Shape;15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75856" y="2564904"/>
            <a:ext cx="1619250" cy="13477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DDB2-A7C5-400B-B898-0D5FA13711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Find the shortest path from city A(start) to any other  city.</a:t>
            </a:r>
          </a:p>
          <a:p>
            <a:pPr marL="11430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Because the nearest city is B, so we go to B</a:t>
            </a:r>
            <a:r>
              <a:rPr lang="en-US" sz="2000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endParaRPr lang="en-US" sz="200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pic>
        <p:nvPicPr>
          <p:cNvPr id="4" name="Google Shape;16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40861" y="2326142"/>
            <a:ext cx="2290650" cy="188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0250" y="2790519"/>
            <a:ext cx="7905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750" y="2790519"/>
            <a:ext cx="790575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65;p17"/>
          <p:cNvSpPr txBox="1"/>
          <p:nvPr/>
        </p:nvSpPr>
        <p:spPr>
          <a:xfrm>
            <a:off x="4513838" y="2876805"/>
            <a:ext cx="4752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Lato"/>
                <a:ea typeface="Lato"/>
                <a:cs typeface="Lato"/>
                <a:sym typeface="Lato"/>
              </a:rPr>
              <a:t>A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166;p17"/>
          <p:cNvSpPr txBox="1"/>
          <p:nvPr/>
        </p:nvSpPr>
        <p:spPr>
          <a:xfrm>
            <a:off x="6729350" y="2912218"/>
            <a:ext cx="7905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Lato"/>
                <a:ea typeface="Lato"/>
                <a:cs typeface="Lato"/>
                <a:sym typeface="Lato"/>
              </a:rPr>
              <a:t>B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" name="Google Shape;167;p17"/>
          <p:cNvCxnSpPr>
            <a:endCxn id="6" idx="1"/>
          </p:cNvCxnSpPr>
          <p:nvPr/>
        </p:nvCxnSpPr>
        <p:spPr>
          <a:xfrm>
            <a:off x="5095350" y="3115006"/>
            <a:ext cx="1382400" cy="3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DDB2-A7C5-400B-B898-0D5FA13711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9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4500" indent="-342900">
              <a:spcBef>
                <a:spcPts val="0"/>
              </a:spcBef>
              <a:buSzPts val="2000"/>
            </a:pPr>
            <a:r>
              <a:rPr lang="en-US" sz="200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From B, we find any other city but A(because A has  been visited) that has nearest path. So we choose C: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spcBef>
                <a:spcPts val="160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spcBef>
                <a:spcPts val="160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spcBef>
                <a:spcPts val="160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spcBef>
                <a:spcPts val="160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spcBef>
                <a:spcPts val="160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spcBef>
                <a:spcPts val="160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2700" lvl="0" indent="0">
              <a:spcBef>
                <a:spcPts val="1600"/>
              </a:spcBef>
              <a:buNone/>
            </a:pPr>
            <a:r>
              <a:rPr lang="en-US" sz="200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Keep tuning on</a:t>
            </a:r>
            <a:r>
              <a:rPr lang="en-US" sz="2000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…</a:t>
            </a:r>
            <a:endParaRPr lang="en-US" sz="200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DDB2-A7C5-400B-B898-0D5FA137112A}" type="slidenum">
              <a:rPr lang="en-US" smtClean="0"/>
              <a:t>8</a:t>
            </a:fld>
            <a:endParaRPr lang="en-US"/>
          </a:p>
        </p:txBody>
      </p:sp>
      <p:pic>
        <p:nvPicPr>
          <p:cNvPr id="4" name="Google Shape;17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5274" y="2708920"/>
            <a:ext cx="2288600" cy="188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412" y="2847425"/>
            <a:ext cx="7905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6987" y="2847425"/>
            <a:ext cx="7905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412" y="4190775"/>
            <a:ext cx="790575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77;p18"/>
          <p:cNvSpPr txBox="1"/>
          <p:nvPr/>
        </p:nvSpPr>
        <p:spPr>
          <a:xfrm>
            <a:off x="4405700" y="4324313"/>
            <a:ext cx="348000" cy="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C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" name="Google Shape;178;p18"/>
          <p:cNvSpPr txBox="1"/>
          <p:nvPr/>
        </p:nvSpPr>
        <p:spPr>
          <a:xfrm>
            <a:off x="4405700" y="2980950"/>
            <a:ext cx="348000" cy="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" name="Google Shape;179;p18"/>
          <p:cNvSpPr txBox="1"/>
          <p:nvPr/>
        </p:nvSpPr>
        <p:spPr>
          <a:xfrm>
            <a:off x="6488262" y="2980938"/>
            <a:ext cx="348000" cy="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B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1" name="Google Shape;180;p18"/>
          <p:cNvCxnSpPr>
            <a:endCxn id="6" idx="1"/>
          </p:cNvCxnSpPr>
          <p:nvPr/>
        </p:nvCxnSpPr>
        <p:spPr>
          <a:xfrm rot="10800000" flipH="1">
            <a:off x="4982387" y="3204613"/>
            <a:ext cx="1284600" cy="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81;p18"/>
          <p:cNvCxnSpPr>
            <a:endCxn id="7" idx="3"/>
          </p:cNvCxnSpPr>
          <p:nvPr/>
        </p:nvCxnSpPr>
        <p:spPr>
          <a:xfrm flipH="1">
            <a:off x="4974987" y="3465263"/>
            <a:ext cx="1307400" cy="108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1880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4500" indent="-342900">
              <a:spcBef>
                <a:spcPts val="0"/>
              </a:spcBef>
              <a:buSzPts val="2000"/>
            </a:pPr>
            <a:r>
              <a:rPr lang="en-US" sz="2000" dirty="0">
                <a:latin typeface="Times New Roman" pitchFamily="18" charset="0"/>
                <a:ea typeface="Spectral"/>
                <a:cs typeface="Times New Roman" pitchFamily="18" charset="0"/>
                <a:sym typeface="Spectral"/>
              </a:rPr>
              <a:t>From C, we look to nearest city again, but don’t look  for A and B, because both has been visited. So we  choose D</a:t>
            </a:r>
            <a:r>
              <a:rPr lang="en-US" sz="2000" dirty="0" smtClean="0">
                <a:latin typeface="Times New Roman" pitchFamily="18" charset="0"/>
                <a:ea typeface="Spectral"/>
                <a:cs typeface="Times New Roman" pitchFamily="18" charset="0"/>
                <a:sym typeface="Spectral"/>
              </a:rPr>
              <a:t>.</a:t>
            </a:r>
          </a:p>
          <a:p>
            <a:pPr marL="101600" indent="0">
              <a:spcBef>
                <a:spcPts val="0"/>
              </a:spcBef>
              <a:buClrTx/>
              <a:buSzPts val="2000"/>
              <a:buNone/>
            </a:pPr>
            <a:endParaRPr lang="en-US" sz="2000" dirty="0">
              <a:latin typeface="Times New Roman" pitchFamily="18" charset="0"/>
              <a:ea typeface="Spectral"/>
              <a:cs typeface="Times New Roman" pitchFamily="18" charset="0"/>
              <a:sym typeface="Spectral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spcBef>
                <a:spcPts val="160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spcBef>
                <a:spcPts val="160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spcBef>
                <a:spcPts val="160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spcBef>
                <a:spcPts val="160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spcBef>
                <a:spcPts val="160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sz="200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Keep tuning on</a:t>
            </a:r>
            <a:r>
              <a:rPr lang="en-US" sz="2000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…</a:t>
            </a:r>
            <a:endParaRPr lang="en-US" sz="200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pic>
        <p:nvPicPr>
          <p:cNvPr id="4" name="Google Shape;1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62161" y="2861649"/>
            <a:ext cx="2416950" cy="199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836" y="2861661"/>
            <a:ext cx="7905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836" y="4137686"/>
            <a:ext cx="7905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8186" y="2861661"/>
            <a:ext cx="7905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8186" y="4137686"/>
            <a:ext cx="790575" cy="714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192;p19"/>
          <p:cNvCxnSpPr>
            <a:endCxn id="7" idx="1"/>
          </p:cNvCxnSpPr>
          <p:nvPr/>
        </p:nvCxnSpPr>
        <p:spPr>
          <a:xfrm rot="10800000" flipH="1">
            <a:off x="5297886" y="3218849"/>
            <a:ext cx="14103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Google Shape;194;p19"/>
          <p:cNvCxnSpPr>
            <a:endCxn id="8" idx="1"/>
          </p:cNvCxnSpPr>
          <p:nvPr/>
        </p:nvCxnSpPr>
        <p:spPr>
          <a:xfrm rot="10800000" flipH="1">
            <a:off x="5283786" y="4494874"/>
            <a:ext cx="1424400" cy="15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195;p19"/>
          <p:cNvSpPr txBox="1"/>
          <p:nvPr/>
        </p:nvSpPr>
        <p:spPr>
          <a:xfrm>
            <a:off x="4692474" y="3014699"/>
            <a:ext cx="4053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Google Shape;196;p19"/>
          <p:cNvSpPr txBox="1"/>
          <p:nvPr/>
        </p:nvSpPr>
        <p:spPr>
          <a:xfrm>
            <a:off x="6908274" y="3014699"/>
            <a:ext cx="4053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Google Shape;197;p19"/>
          <p:cNvSpPr txBox="1"/>
          <p:nvPr/>
        </p:nvSpPr>
        <p:spPr>
          <a:xfrm>
            <a:off x="4692474" y="4287711"/>
            <a:ext cx="4053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Google Shape;198;p19"/>
          <p:cNvSpPr txBox="1"/>
          <p:nvPr/>
        </p:nvSpPr>
        <p:spPr>
          <a:xfrm>
            <a:off x="6902024" y="4287699"/>
            <a:ext cx="4053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DDB2-A7C5-400B-B898-0D5FA137112A}" type="slidenum">
              <a:rPr lang="en-US" smtClean="0"/>
              <a:t>9</a:t>
            </a:fld>
            <a:endParaRPr lang="en-US"/>
          </a:p>
        </p:txBody>
      </p:sp>
      <p:cxnSp>
        <p:nvCxnSpPr>
          <p:cNvPr id="16" name="Google Shape;193;p19"/>
          <p:cNvCxnSpPr/>
          <p:nvPr/>
        </p:nvCxnSpPr>
        <p:spPr>
          <a:xfrm flipH="1">
            <a:off x="5297886" y="3481147"/>
            <a:ext cx="1419000" cy="101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Title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IN" dirty="0" smtClean="0"/>
              <a:t>Solution Continued..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36</TotalTime>
  <Words>397</Words>
  <Application>Microsoft Office PowerPoint</Application>
  <PresentationFormat>On-screen Show (4:3)</PresentationFormat>
  <Paragraphs>93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Greedy Algorithm</vt:lpstr>
      <vt:lpstr>What is Greedy Algorithm?</vt:lpstr>
      <vt:lpstr>Advantages</vt:lpstr>
      <vt:lpstr>Drawbacks</vt:lpstr>
      <vt:lpstr>Sample Usage</vt:lpstr>
      <vt:lpstr>Sample Usage Problem</vt:lpstr>
      <vt:lpstr>Solution</vt:lpstr>
      <vt:lpstr>Solution Continued..</vt:lpstr>
      <vt:lpstr>Solution Continued..</vt:lpstr>
      <vt:lpstr>Solution Continued..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Algorithm</dc:title>
  <dc:creator>smart</dc:creator>
  <cp:lastModifiedBy>smart</cp:lastModifiedBy>
  <cp:revision>4</cp:revision>
  <dcterms:created xsi:type="dcterms:W3CDTF">2020-11-04T11:50:12Z</dcterms:created>
  <dcterms:modified xsi:type="dcterms:W3CDTF">2020-11-04T12:26:23Z</dcterms:modified>
</cp:coreProperties>
</file>