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3" r:id="rId6"/>
    <p:sldId id="258" r:id="rId7"/>
    <p:sldId id="260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3A11-05B2-420A-985B-9A9F19398BA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11AD-0E51-42C2-8A1D-E4A1226F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5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5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8EFD-5B69-4DB0-A46F-C1B379583D42}" type="datetime1">
              <a:rPr lang="en-US" smtClean="0"/>
              <a:t>10/8/2020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paper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BB49-5DBB-4BE6-A750-60DEC05B4688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paper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CA5-ADE4-4ACB-A67E-E0CE63AC33FC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paper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9978F3B5-C1BB-4004-968A-3E3E8A691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58B4-C4A0-428D-902C-FFB942FBEA0C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paper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619-01D3-4459-BE38-4CB910470BD6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r>
              <a:rPr lang="en-US" smtClean="0"/>
              <a:t>Title of paper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0C80-5A9A-44EB-82FE-3AF006B903E5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paper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0CAC-70A0-4514-89CC-A10435DC3D3F}" type="datetime1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paper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DC4-14AA-48A2-A92D-8AEE8FDD46CF}" type="datetime1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paper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8DB8-B864-4D17-93CD-7B6CE284675E}" type="datetime1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paper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AC23-19BF-4721-B2D7-F4F0869C5F60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paper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B7B4-1B54-4E05-A8BD-D15DF4D1691B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r>
              <a:rPr lang="en-US" smtClean="0"/>
              <a:t>Title of paper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9BE375-B491-4B57-8478-EDA38974A98B}" type="datetime1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Title of paper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B364F1B-2610-4915-B5CD-C31AECC93816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8229" y="2877161"/>
            <a:ext cx="3512215" cy="1985164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Presented by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</a:p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USN:</a:t>
            </a:r>
          </a:p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section: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paper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8720" y="1359587"/>
            <a:ext cx="6413610" cy="12216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Type your title here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paper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Main Highlights of the paper can be entered here.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bullets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Write short phrases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Avoid long sentences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paper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Effective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Awesome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Engage your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Title of paper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7080" y="1198559"/>
            <a:ext cx="7177135" cy="381647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DO NOT fit all details onto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slides.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on the main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key ideas and the main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approaches.</a:t>
            </a:r>
          </a:p>
          <a:p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straight to the point.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74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paper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1-2 slides can be included for the methodology.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Followed by 1-2 slides for block diagrams, Algorithms (if any)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as points.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5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Block Diagrams/Algorithms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paper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26384" y="1114344"/>
            <a:ext cx="7859401" cy="3054099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High contrast: Dark lettering/lines on a light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must be used.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equations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any must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be typed using equation editor (available with MS office/other office suite).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slide will have a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title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and each figure have a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caption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/ Discussions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paper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Slides should display instantly.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not distract the audience with slow transition effects.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Avoid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overuse of slow graphics, fonts and special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effects.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paper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side must summarize what is learned from the presentation.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67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969</TotalTime>
  <Words>225</Words>
  <Application>Microsoft Office PowerPoint</Application>
  <PresentationFormat>On-screen Show (16:9)</PresentationFormat>
  <Paragraphs>68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Type your title here</vt:lpstr>
      <vt:lpstr>Abstract  </vt:lpstr>
      <vt:lpstr>Objective</vt:lpstr>
      <vt:lpstr>Introduction</vt:lpstr>
      <vt:lpstr>Methodology</vt:lpstr>
      <vt:lpstr>Block Diagrams/Algorithms</vt:lpstr>
      <vt:lpstr>Results / Discussions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Shruthi M</cp:lastModifiedBy>
  <cp:revision>143</cp:revision>
  <dcterms:created xsi:type="dcterms:W3CDTF">2013-08-21T19:17:07Z</dcterms:created>
  <dcterms:modified xsi:type="dcterms:W3CDTF">2020-10-08T06:28:07Z</dcterms:modified>
</cp:coreProperties>
</file>