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2o6SqBRHROfvK00M3UuLN4c6X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172605-32CC-4079-92F8-48A51BBA785A}">
  <a:tblStyle styleId="{84172605-32CC-4079-92F8-48A51BBA78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bb56f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2bb56f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bb56fd5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2bb56fd5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1991911" y="761566"/>
            <a:ext cx="5160300" cy="2956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/>
          <p:nvPr/>
        </p:nvSpPr>
        <p:spPr>
          <a:xfrm>
            <a:off x="2141802" y="3281518"/>
            <a:ext cx="283200" cy="2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6683830" y="3281518"/>
            <a:ext cx="327300" cy="283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/>
          <p:nvPr/>
        </p:nvSpPr>
        <p:spPr>
          <a:xfrm rot="2700000">
            <a:off x="2275140" y="881424"/>
            <a:ext cx="16546" cy="35935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/>
          <p:nvPr/>
        </p:nvSpPr>
        <p:spPr>
          <a:xfrm>
            <a:off x="6728060" y="919458"/>
            <a:ext cx="283200" cy="283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1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21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9" name="Google Shape;29;p21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6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2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22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22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2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3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7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8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6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6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9">
    <p:bg>
      <p:bgPr>
        <a:solidFill>
          <a:srgbClr val="2D314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7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1"/>
                </a:solidFill>
              </a:rPr>
              <a:t>Traffic Sign Classification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Phase - 1 Presentation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0"/>
          <p:cNvGraphicFramePr/>
          <p:nvPr/>
        </p:nvGraphicFramePr>
        <p:xfrm>
          <a:off x="225300" y="112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{84172605-32CC-4079-92F8-48A51BBA785A}</a:tableStyleId>
              </a:tblPr>
              <a:tblGrid>
                <a:gridCol w="2371800"/>
                <a:gridCol w="2107200"/>
                <a:gridCol w="2189925"/>
                <a:gridCol w="2024475"/>
              </a:tblGrid>
              <a:tr h="59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Abstract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Methods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Conclusion and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0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1"/>
                          </a:solidFill>
                        </a:rPr>
                        <a:t>Indian Traffic Sign Detection and Classification Using Neural Networks</a:t>
                      </a:r>
                      <a:endParaRPr b="1" i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-Arun Nandewal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CSE Department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arunnandewal@gmail.com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Abhishek Tripathi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IT Department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abhishek.tripathi2421@gmail.com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Satyam Chandrra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EEE Department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satyam9871@gmail.com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NITK Surathkal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● This paper presents an automatic Indian Road Traffic Sign Detection and Classification system based on Multiple Neural Networks.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Validated on a standard data set of Indian Traffic Signs.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Proposed methodology works with real time images invariant to rotation, illumination and with partially distorted and occluded images.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The proposed system has 4 stages: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○ Image procurement     and preprocessing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○ Color segmentation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○  Blob Detection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   using Binarization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   and Otsu 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   Thresholding.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○  Classification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   using Multiple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   Neural Networks to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   decide the type of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   sign.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Conclusion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when the NN  is trained over a standard database, the recognition of ROI has high accuracy.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Real time implementation requires more robust system which has reduced proceeding time.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Phase - 1 Progress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dk1"/>
                </a:solidFill>
              </a:rPr>
              <a:t>About the data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GTSRB - German Traffic Sign Recognition Benchmark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1250">
                <a:solidFill>
                  <a:schemeClr val="dk1"/>
                </a:solidFill>
              </a:rPr>
              <a:t>German Traffic Sign Recognition Dataset (GTSRB) is an image classification dataset. The images are photos of traffic signs. This benchmark has the following properties: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Single-image, multi-class classification problem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More than 40 classes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More than 50,000 images in total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Large, lifelike database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bb56fd55_0_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Convolution Neural Network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gb2bb56fd55_0_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CNN is a machine learning algorithm that can take an input image, assign importance to various aspects or objects in the image, and be able to differentiate one from another.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CNN works by extracting the features from the images. Any CNN consists of the following: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input layer which is a grayscale image.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output layer which is a binary or multi-class labels.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Hidden Layers consisting of convolution layers, ReLU (rectified </a:t>
            </a:r>
            <a:r>
              <a:rPr lang="en" sz="1400">
                <a:solidFill>
                  <a:schemeClr val="dk1"/>
                </a:solidFill>
              </a:rPr>
              <a:t>linaer</a:t>
            </a:r>
            <a:r>
              <a:rPr lang="en" sz="1400">
                <a:solidFill>
                  <a:schemeClr val="dk1"/>
                </a:solidFill>
              </a:rPr>
              <a:t> unit) layers, the pooling layer, and a fully connected Neural Network.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2bb56fd55_0_12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CNN Model for TSC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gb2bb56fd55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1330450"/>
            <a:ext cx="8990451" cy="29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dk1"/>
                </a:solidFill>
              </a:rPr>
              <a:t>Libraries used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Numpy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Matplotlib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Tensorflow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Keras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OpenCV-Python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SKLearn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Pandas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Pickle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dk1"/>
                </a:solidFill>
              </a:rPr>
              <a:t>Data set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868500" y="1202900"/>
            <a:ext cx="7407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34799 Images distributed over 42 Classes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35813"/>
            <a:ext cx="74676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349300" y="334525"/>
            <a:ext cx="8122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dk1"/>
                </a:solidFill>
              </a:rPr>
              <a:t>Image Classification and Augmentation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252900" y="997525"/>
            <a:ext cx="86382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Classification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Augmentation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38" y="1569200"/>
            <a:ext cx="32289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4350" y="1550150"/>
            <a:ext cx="32766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5">
            <a:alphaModFix/>
          </a:blip>
          <a:srcRect b="0" l="3820" r="2764" t="0"/>
          <a:stretch/>
        </p:blipFill>
        <p:spPr>
          <a:xfrm>
            <a:off x="349300" y="3494350"/>
            <a:ext cx="8541799" cy="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896275" y="971750"/>
            <a:ext cx="41679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5144925" y="1169600"/>
            <a:ext cx="33123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 the model.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the model.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Validate the model.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 the model.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interface to interact with the model.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real time interaction with the model using webcam.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dk1"/>
                </a:solidFill>
              </a:rPr>
              <a:t>About the team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349300" y="1147425"/>
            <a:ext cx="74070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Guide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Mr. Ramesha Shettigar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Assistant Professor Grade II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Members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Keertan Kini B          -  4NM17CS085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Kishan                      -  4NM17CS090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Manjunatha Patkar   -  4NM17CS100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Manukashyap U V    -  4NM17CS101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2000">
                <a:solidFill>
                  <a:schemeClr val="dk1"/>
                </a:solidFill>
              </a:rPr>
              <a:t>Creation of an automatic, fast and lightweight system that is capable of real time detection, classification and interpretation of the traffic signs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Train a deep learning model on an industry standard database of traffic signs.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Refine the model to detect traffic signs with large intra-category appearance variation.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Provide real time detection, classification and interpretation of the traffic signs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Literature Survey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6"/>
          <p:cNvGraphicFramePr/>
          <p:nvPr/>
        </p:nvGraphicFramePr>
        <p:xfrm>
          <a:off x="225300" y="16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{84172605-32CC-4079-92F8-48A51BBA785A}</a:tableStyleId>
              </a:tblPr>
              <a:tblGrid>
                <a:gridCol w="2173350"/>
                <a:gridCol w="2173350"/>
                <a:gridCol w="2173350"/>
                <a:gridCol w="2173350"/>
              </a:tblGrid>
              <a:tr h="44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Abstract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Methods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Conclusion and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2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1"/>
                          </a:solidFill>
                        </a:rPr>
                        <a:t>Towards Reliable Traffic Sign Recognition</a:t>
                      </a:r>
                      <a:endParaRPr b="1" i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-Benjamin H ̈oferlin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Intelligent Systems Group Universit ̈ at Stuttgart Stuttgart, Germany benjamin.höferlin@vis.uni-stuttgart.de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-Klaus Zimmermann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European Technology Center (EuTEC) Sony Deutschland GmbH Stuttgart, Germany klaus.zimmermann@sony.de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System architecture for reliable detection of circular traffic signs.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First research into computer aided traffic sign detection in the 80s.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Usage of color segmentation, color thresholding and Bayesian classification of color in old research.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Hough transform and its derivatives.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Detection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Two fold detection stage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Shape based detection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Content based detection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Refinement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Contracting Curve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Density Algorithm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Classification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○ Two Multi-Layered Perceptrons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Conclusion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30 minute long test yielded 96.4% correct detections.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Detection of non circular signs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Better methods for classification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7"/>
          <p:cNvGraphicFramePr/>
          <p:nvPr/>
        </p:nvGraphicFramePr>
        <p:xfrm>
          <a:off x="219330" y="41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{84172605-32CC-4079-92F8-48A51BBA785A}</a:tableStyleId>
              </a:tblPr>
              <a:tblGrid>
                <a:gridCol w="2176325"/>
                <a:gridCol w="2176325"/>
                <a:gridCol w="2176325"/>
                <a:gridCol w="2176325"/>
              </a:tblGrid>
              <a:tr h="57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Abstract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Methods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Conclusion and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2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1"/>
                          </a:solidFill>
                        </a:rPr>
                        <a:t>Detection And Recognition of Indian Traffic Signs</a:t>
                      </a:r>
                      <a:endParaRPr b="1" i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 Pritika Priya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Dhara Modha, Mansi Agrawal Department Of Information Technology,Bharati Vidyapeeth College Of Engineering For Women, Pune-43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● An automatic system which would detect, recognize and interpret the meaning of the traffic signs for the driver.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Use of several image processing techniques to enhance the efficiency and speed of the system.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Disburden the drivers and reduce road accidents for a better and safe driving, thus implementing the concept of intelligent vehicle.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Detection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○ Image blurring algorithm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○ Color filtering Blob detection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Classification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○ Based on shapes:     circle, rectangle and triangle.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Recognition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Use of pattern matching algorithms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 compare extracted ROI with standard templates.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If pattern is found, sound notification is given to the driver otherwise the image is discarded.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Conclusion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Describes the system that is strictly used to differentiate Indian Traffic Signs that is subdivided in three classes according to the shapes.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Improve the robustness of the system.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Make the system work for highly tilted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signs.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8"/>
          <p:cNvGraphicFramePr/>
          <p:nvPr/>
        </p:nvGraphicFramePr>
        <p:xfrm>
          <a:off x="193500" y="1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{84172605-32CC-4079-92F8-48A51BBA785A}</a:tableStyleId>
              </a:tblPr>
              <a:tblGrid>
                <a:gridCol w="2173350"/>
                <a:gridCol w="2173350"/>
                <a:gridCol w="2173350"/>
                <a:gridCol w="2173350"/>
              </a:tblGrid>
              <a:tr h="48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Abstract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Methods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1"/>
                          </a:solidFill>
                        </a:rPr>
                        <a:t>Deep Learning for Large-Scale Traffic-Sign Detection and Recognition</a:t>
                      </a:r>
                      <a:endParaRPr b="1" i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-Domen Tabernik and Danijel Skoˇcaj Faculty Computer and Information Science, University of Ljubljana Veˇcna pot 113,1000 Ljubljana {domen.tabernik,danijel.skocaj}@fri.uni-lj. si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Use of Mask R-CNN for Traffic sign detection and recognition.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Using deep learning method for detection of traffic signs with large intra-category appearance variation.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This approach is used for detection of 200 traffic-sign categories.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Detection and Recognition using Mask R-CNN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Online hard-example mining (OEHM)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Distribution of selected training sample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Sample weighting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Adjusting region pass-through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during detection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Data augmentation technique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This technique is used to generate several instances of traffic-signs and hence provide diverse data for the deep learning model.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Conclusion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Average precision of 97.5% achieved in correct detections with an error rate of just 2%-3%.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Improving the system to achieve ideal performance.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9"/>
          <p:cNvGraphicFramePr/>
          <p:nvPr/>
        </p:nvGraphicFramePr>
        <p:xfrm>
          <a:off x="225300" y="6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{84172605-32CC-4079-92F8-48A51BBA785A}</a:tableStyleId>
              </a:tblPr>
              <a:tblGrid>
                <a:gridCol w="2272600"/>
                <a:gridCol w="2074100"/>
                <a:gridCol w="2173350"/>
                <a:gridCol w="2173350"/>
              </a:tblGrid>
              <a:tr h="64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Abstract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Methods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Conclusion and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1"/>
                          </a:solidFill>
                        </a:rPr>
                        <a:t>Traffic Sign Classification Using Deep Inception Based Convolutional Networks</a:t>
                      </a:r>
                      <a:endParaRPr b="1" i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-Mrinal Haloi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IIT Guwahati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mrinal.haloi11@gmail.com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● Use of spatial transformer layers and a modified version of inception module specifically designed for capturing local and global features together.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Classify precisely intraclass samples even under deformations.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This approach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addresses the concern of exploding parameters and augmentations.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Transformation invariant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○ Localisation network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○ Grid generator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○ Sampling unit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 Proposed Pipeline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○ A modified version of           GoogLeNet Inception module is used  for classification task.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● GTSRB data set is used for training and testing.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Conclusion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Achieves the state-of-the-art performance of 99.81% on GTSRB dataset.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● Future Work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○ Improving the system to achieve ideal performance.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Kishan CS</dc:creator>
</cp:coreProperties>
</file>