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33736" y="-493467"/>
            <a:ext cx="8915399" cy="2607205"/>
          </a:xfrm>
        </p:spPr>
        <p:txBody>
          <a:bodyPr/>
          <a:lstStyle/>
          <a:p>
            <a:r>
              <a:rPr lang="zh-CN" altLang="en-US" dirty="0" smtClean="0"/>
              <a:t>数据库应用基础课程项目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3736" y="2274689"/>
            <a:ext cx="8915399" cy="407961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图书</a:t>
            </a:r>
            <a:r>
              <a:rPr lang="zh-CN" altLang="en-US" sz="3600" dirty="0"/>
              <a:t>管理</a:t>
            </a:r>
            <a:r>
              <a:rPr lang="zh-CN" altLang="en-US" sz="3600" dirty="0" smtClean="0"/>
              <a:t>系统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赵</a:t>
            </a:r>
            <a:r>
              <a:rPr lang="zh-CN" altLang="en-US" sz="3600" dirty="0"/>
              <a:t>露</a:t>
            </a:r>
            <a:r>
              <a:rPr lang="zh-CN" altLang="en-US" sz="3600" dirty="0" smtClean="0"/>
              <a:t>君 </a:t>
            </a:r>
            <a:r>
              <a:rPr lang="en-US" altLang="zh-CN" sz="3600" dirty="0" smtClean="0"/>
              <a:t>12300180085</a:t>
            </a:r>
          </a:p>
          <a:p>
            <a:r>
              <a:rPr lang="zh-CN" altLang="en-US" sz="3600" dirty="0"/>
              <a:t>数学科学学院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678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开始运行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在程序主目录下运行：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即</a:t>
            </a:r>
            <a:r>
              <a:rPr lang="zh-CN" altLang="en-US" sz="2800" dirty="0"/>
              <a:t>可启动程序。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49" y="3342801"/>
            <a:ext cx="8237039" cy="8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8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一些截图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35" y="1905000"/>
            <a:ext cx="6572265" cy="4662467"/>
          </a:xfrm>
        </p:spPr>
      </p:pic>
    </p:spTree>
    <p:extLst>
      <p:ext uri="{BB962C8B-B14F-4D97-AF65-F5344CB8AC3E}">
        <p14:creationId xmlns:p14="http://schemas.microsoft.com/office/powerpoint/2010/main" val="46885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一些截图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68" y="1905000"/>
            <a:ext cx="6586200" cy="4603103"/>
          </a:xfrm>
        </p:spPr>
      </p:pic>
    </p:spTree>
    <p:extLst>
      <p:ext uri="{BB962C8B-B14F-4D97-AF65-F5344CB8AC3E}">
        <p14:creationId xmlns:p14="http://schemas.microsoft.com/office/powerpoint/2010/main" val="79519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一些截图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02" y="1905000"/>
            <a:ext cx="6622532" cy="4629912"/>
          </a:xfrm>
        </p:spPr>
      </p:pic>
    </p:spTree>
    <p:extLst>
      <p:ext uri="{BB962C8B-B14F-4D97-AF65-F5344CB8AC3E}">
        <p14:creationId xmlns:p14="http://schemas.microsoft.com/office/powerpoint/2010/main" val="119093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一些截图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48" y="1892808"/>
            <a:ext cx="6671640" cy="4642104"/>
          </a:xfrm>
        </p:spPr>
      </p:pic>
    </p:spTree>
    <p:extLst>
      <p:ext uri="{BB962C8B-B14F-4D97-AF65-F5344CB8AC3E}">
        <p14:creationId xmlns:p14="http://schemas.microsoft.com/office/powerpoint/2010/main" val="339530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499360"/>
            <a:ext cx="8915400" cy="3411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367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依赖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本程序使用 </a:t>
            </a:r>
            <a:r>
              <a:rPr lang="en-US" altLang="zh-CN" sz="2800" dirty="0"/>
              <a:t>Python2.7 </a:t>
            </a:r>
            <a:r>
              <a:rPr lang="zh-CN" altLang="en-US" sz="2800" dirty="0"/>
              <a:t>编写，使用 </a:t>
            </a:r>
            <a:r>
              <a:rPr lang="en-US" altLang="zh-CN" sz="2800" dirty="0" err="1"/>
              <a:t>PostgreSQL</a:t>
            </a:r>
            <a:r>
              <a:rPr lang="en-US" altLang="zh-CN" sz="2800" dirty="0"/>
              <a:t> </a:t>
            </a:r>
            <a:r>
              <a:rPr lang="zh-CN" altLang="en-US" sz="2800" dirty="0"/>
              <a:t>作为数据库，使用 </a:t>
            </a:r>
            <a:r>
              <a:rPr lang="en-US" altLang="zh-CN" sz="2800" dirty="0" err="1"/>
              <a:t>PyGTK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编写 </a:t>
            </a:r>
            <a:r>
              <a:rPr lang="en-US" altLang="zh-CN" sz="2800" dirty="0" smtClean="0"/>
              <a:t>GUI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Python 2.7.x</a:t>
            </a:r>
          </a:p>
          <a:p>
            <a:r>
              <a:rPr lang="en-US" altLang="zh-CN" sz="2800" dirty="0" err="1"/>
              <a:t>PostgreSQL</a:t>
            </a:r>
            <a:r>
              <a:rPr lang="en-US" altLang="zh-CN" sz="2800" dirty="0"/>
              <a:t> 9.x</a:t>
            </a:r>
          </a:p>
          <a:p>
            <a:r>
              <a:rPr lang="en-US" altLang="zh-CN" sz="2800" dirty="0" err="1"/>
              <a:t>PyGTK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2.x</a:t>
            </a:r>
          </a:p>
          <a:p>
            <a:r>
              <a:rPr lang="en-US" altLang="zh-CN" sz="2800" dirty="0"/>
              <a:t>psycopg2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971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数据库</a:t>
            </a:r>
            <a:r>
              <a:rPr lang="en-US" altLang="zh-CN" sz="4800" dirty="0" smtClean="0"/>
              <a:t>——book</a:t>
            </a:r>
            <a:r>
              <a:rPr lang="zh-CN" altLang="en-US" sz="4800" dirty="0" smtClean="0"/>
              <a:t>表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61" y="1782330"/>
            <a:ext cx="8136035" cy="4290835"/>
          </a:xfrm>
        </p:spPr>
      </p:pic>
    </p:spTree>
    <p:extLst>
      <p:ext uri="{BB962C8B-B14F-4D97-AF65-F5344CB8AC3E}">
        <p14:creationId xmlns:p14="http://schemas.microsoft.com/office/powerpoint/2010/main" val="7911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数据库</a:t>
            </a:r>
            <a:r>
              <a:rPr lang="en-US" altLang="zh-CN" sz="4800" dirty="0" smtClean="0"/>
              <a:t>——</a:t>
            </a:r>
            <a:r>
              <a:rPr lang="en-US" altLang="zh-CN" sz="4800" dirty="0"/>
              <a:t>reader</a:t>
            </a:r>
            <a:r>
              <a:rPr lang="zh-CN" altLang="en-US" sz="4800" dirty="0" smtClean="0"/>
              <a:t>表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69" y="2586736"/>
            <a:ext cx="8065103" cy="2448560"/>
          </a:xfrm>
        </p:spPr>
      </p:pic>
    </p:spTree>
    <p:extLst>
      <p:ext uri="{BB962C8B-B14F-4D97-AF65-F5344CB8AC3E}">
        <p14:creationId xmlns:p14="http://schemas.microsoft.com/office/powerpoint/2010/main" val="240630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数据库</a:t>
            </a:r>
            <a:r>
              <a:rPr lang="en-US" altLang="zh-CN" sz="4800" dirty="0" smtClean="0"/>
              <a:t>——</a:t>
            </a:r>
            <a:r>
              <a:rPr lang="en-US" altLang="zh-CN" sz="4800" dirty="0" err="1"/>
              <a:t>order_book</a:t>
            </a:r>
            <a:r>
              <a:rPr lang="zh-CN" altLang="en-US" sz="4800" dirty="0" smtClean="0"/>
              <a:t>表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53" y="2333942"/>
            <a:ext cx="8209187" cy="3068314"/>
          </a:xfrm>
        </p:spPr>
      </p:pic>
    </p:spTree>
    <p:extLst>
      <p:ext uri="{BB962C8B-B14F-4D97-AF65-F5344CB8AC3E}">
        <p14:creationId xmlns:p14="http://schemas.microsoft.com/office/powerpoint/2010/main" val="262958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数据库</a:t>
            </a:r>
            <a:r>
              <a:rPr lang="en-US" altLang="zh-CN" sz="4800" dirty="0" smtClean="0"/>
              <a:t>——</a:t>
            </a:r>
            <a:r>
              <a:rPr lang="en-US" altLang="zh-CN" sz="4800" dirty="0" err="1"/>
              <a:t>borrow_book</a:t>
            </a:r>
            <a:r>
              <a:rPr lang="zh-CN" altLang="en-US" sz="4800" dirty="0" smtClean="0"/>
              <a:t>表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65" y="2350325"/>
            <a:ext cx="8294390" cy="3038539"/>
          </a:xfrm>
        </p:spPr>
      </p:pic>
    </p:spTree>
    <p:extLst>
      <p:ext uri="{BB962C8B-B14F-4D97-AF65-F5344CB8AC3E}">
        <p14:creationId xmlns:p14="http://schemas.microsoft.com/office/powerpoint/2010/main" val="32447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538766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测试数据</a:t>
            </a:r>
            <a:r>
              <a:rPr lang="en-US" altLang="zh-CN" sz="4800" dirty="0" smtClean="0"/>
              <a:t>——</a:t>
            </a:r>
            <a:r>
              <a:rPr lang="zh-CN" altLang="en-US" sz="4800" dirty="0" smtClean="0"/>
              <a:t>图书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1965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以</a:t>
            </a:r>
            <a:r>
              <a:rPr lang="zh-CN" altLang="en-US" sz="2800" dirty="0"/>
              <a:t>豆瓣</a:t>
            </a:r>
            <a:r>
              <a:rPr lang="en-US" altLang="zh-CN" sz="2800" dirty="0"/>
              <a:t>top250</a:t>
            </a:r>
            <a:r>
              <a:rPr lang="zh-CN" altLang="en-US" sz="2800" dirty="0"/>
              <a:t>作为示例</a:t>
            </a:r>
            <a:r>
              <a:rPr lang="zh-CN" altLang="en-US" sz="2800" dirty="0" smtClean="0"/>
              <a:t>图书。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51950"/>
            <a:ext cx="8164132" cy="37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抓取数据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首先安装好：</a:t>
            </a:r>
            <a:endParaRPr lang="en-US" altLang="zh-CN" sz="2800" dirty="0" smtClean="0"/>
          </a:p>
          <a:p>
            <a:r>
              <a:rPr lang="en-US" altLang="zh-CN" sz="2800" dirty="0" smtClean="0"/>
              <a:t>Requests</a:t>
            </a:r>
          </a:p>
          <a:p>
            <a:r>
              <a:rPr lang="en-US" altLang="zh-CN" sz="2800" dirty="0" err="1" smtClean="0"/>
              <a:t>BeautifulSoup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zh-CN" altLang="en-US" sz="2800" dirty="0"/>
              <a:t>在程序主目录下运行：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4841748"/>
            <a:ext cx="817676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测试数据</a:t>
            </a:r>
            <a:r>
              <a:rPr lang="en-US" altLang="zh-CN" sz="4800" dirty="0" smtClean="0"/>
              <a:t>——</a:t>
            </a:r>
            <a:r>
              <a:rPr lang="zh-CN" altLang="en-US" sz="4800" dirty="0"/>
              <a:t>用户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98" y="2088578"/>
            <a:ext cx="8102919" cy="3873310"/>
          </a:xfrm>
        </p:spPr>
      </p:pic>
    </p:spTree>
    <p:extLst>
      <p:ext uri="{BB962C8B-B14F-4D97-AF65-F5344CB8AC3E}">
        <p14:creationId xmlns:p14="http://schemas.microsoft.com/office/powerpoint/2010/main" val="206545015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107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幼圆</vt:lpstr>
      <vt:lpstr>Arial</vt:lpstr>
      <vt:lpstr>Century Gothic</vt:lpstr>
      <vt:lpstr>Wingdings 3</vt:lpstr>
      <vt:lpstr>丝状</vt:lpstr>
      <vt:lpstr>数据库应用基础课程项目</vt:lpstr>
      <vt:lpstr>依赖</vt:lpstr>
      <vt:lpstr>数据库——book表</vt:lpstr>
      <vt:lpstr>数据库——reader表</vt:lpstr>
      <vt:lpstr>数据库——order_book表</vt:lpstr>
      <vt:lpstr>数据库——borrow_book表</vt:lpstr>
      <vt:lpstr>测试数据——图书</vt:lpstr>
      <vt:lpstr>抓取数据</vt:lpstr>
      <vt:lpstr>测试数据——用户</vt:lpstr>
      <vt:lpstr>开始运行</vt:lpstr>
      <vt:lpstr>一些截图</vt:lpstr>
      <vt:lpstr>一些截图</vt:lpstr>
      <vt:lpstr>一些截图</vt:lpstr>
      <vt:lpstr>一些截图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数据库应用基础课程项目</dc:title>
  <dc:creator>lujun zhao</dc:creator>
  <cp:lastModifiedBy>lujun zhao</cp:lastModifiedBy>
  <cp:revision>9</cp:revision>
  <dcterms:created xsi:type="dcterms:W3CDTF">2015-06-13T08:24:10Z</dcterms:created>
  <dcterms:modified xsi:type="dcterms:W3CDTF">2015-06-14T02:52:04Z</dcterms:modified>
</cp:coreProperties>
</file>