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C049-9239-4840-978F-023BC1745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EE8C-98EE-42D5-A362-23077F14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8AB1-EF50-44CB-A571-47EEAF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B615-39E7-46EE-BC96-58E78EA8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5D85-2620-41C7-B624-24F2D7D5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A202-BE6A-4D84-BCC3-6A658496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842C8-E768-4BE8-97D6-7DCEDB83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79B6-C895-4786-91FA-B9C270D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CEEE-74B2-40A0-B34B-537262A3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4866-F6CA-4237-B6B6-3DB8C6D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1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66BCB-DAEE-4F7A-863D-177DE9983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D4070-0384-40B4-878A-E385FC3B5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EF90-EE7F-4EA1-9F34-00754003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4276-BEE7-40FC-8779-A15B8C1F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1C11-D4DA-41BB-99E2-EB05F3BB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4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C9D1-9A4A-4EA7-A033-2409B22F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0599-2B6F-4927-90D9-02436CDF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6F78-C92E-430E-B552-71320DA7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2561-4027-4F59-A55B-AC1751C4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7767-071C-41AB-BBED-F97C35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8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D61F-3CAC-42D2-A47E-F088985B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3A581-16D7-4322-B19B-20A2EB72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6980-8C29-4828-9B57-885F8551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B97-557E-4237-B46E-87A950BE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7F19-1BE5-4C85-83D1-232900A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E9B5-FB08-4820-B166-F5CEA2DA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0199-D860-4DC6-ADF2-5817956CB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0C94-D847-4AA6-8B71-0392F44E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583A-8B00-4864-9B97-5893FF56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DF58-A661-40F4-A040-58158663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66CE-31C9-4C7D-AEE4-0B423192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4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FAD0-F1B5-42B3-AA50-94E0918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9659-8C02-45CF-BA24-A36E6C5F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CCE73-5EAB-4091-96B6-80FEB95A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6FD3-6CBE-4E2B-A787-0591CE601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2540-059B-410A-ABFC-7D87414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F7983-92F1-419D-B9A3-A8DAB44D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39C93-728A-4B25-8C71-1B7D1352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1537-76E0-481A-A074-F5965AD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7659-5D58-4DCA-A6FB-2F83011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6662E-925F-4AFA-A2CE-CA9B6AEB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8876C-0A43-4E03-8E81-7390209A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567CF-F4B9-463C-8878-039461CC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5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55B-C632-4D3D-826B-F28AD787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F904-708B-4019-AA08-AFF919FD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4A26-36A7-4C07-89F1-4ED0C3A6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5DBB-C1F0-420D-AB65-36D25F33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D1FA-3E84-4B9F-A29D-CD073FA4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88EB0-9818-4F99-B567-2772285B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9CE9-5B67-45BF-A870-1AD0305D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EE13-F58F-4129-A148-EEEAC6FC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56DE-3C19-4240-B928-683E2E2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1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C869-FE11-4CD9-84BC-9C263B24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5DC8F-D44A-4B48-92DF-713F0B84B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C6198-CFFA-4714-8AB9-D11AC5F4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E4C3-C472-45DC-891A-51F504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B26D-99B4-49FD-974B-57490A8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2090A-E485-410E-AF5B-2DA7913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0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7214D-F21D-4152-8DE7-7B63D6B9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89BF4-B562-4BBC-890F-36C09463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9FCC-1C16-4504-9FD5-1D4323EB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FEDC-4381-42F1-AB6F-EFF2C20EC760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A5B2-D033-4D21-95B0-0D234338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861A-A55B-4BF2-A9C2-FE88AFF4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9C8D-90ED-479E-A3D8-300BF490A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hlinkClick r:id="rId3" action="ppaction://hlinksldjump"/>
            <a:extLst>
              <a:ext uri="{FF2B5EF4-FFF2-40B4-BE49-F238E27FC236}">
                <a16:creationId xmlns:a16="http://schemas.microsoft.com/office/drawing/2014/main" id="{A7BE979F-989D-40A3-BF90-47EBCBC770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8871284" y="256674"/>
            <a:ext cx="3192379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in/Sign 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EB6C72-F696-457F-85F3-6BBCB4DEEC55}"/>
              </a:ext>
            </a:extLst>
          </p:cNvPr>
          <p:cNvSpPr/>
          <p:nvPr/>
        </p:nvSpPr>
        <p:spPr>
          <a:xfrm>
            <a:off x="1347537" y="2213811"/>
            <a:ext cx="2518610" cy="14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E947F2-76ED-419F-990A-F8C6D054F80B}"/>
              </a:ext>
            </a:extLst>
          </p:cNvPr>
          <p:cNvSpPr/>
          <p:nvPr/>
        </p:nvSpPr>
        <p:spPr>
          <a:xfrm>
            <a:off x="1347537" y="3777916"/>
            <a:ext cx="2518610" cy="141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75957-C207-47BA-90CD-B5F7813C6C70}"/>
              </a:ext>
            </a:extLst>
          </p:cNvPr>
          <p:cNvSpPr txBox="1"/>
          <p:nvPr/>
        </p:nvSpPr>
        <p:spPr>
          <a:xfrm>
            <a:off x="4331368" y="2502568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7305D8-9A03-45B4-A60B-8F2FEBA8E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204537"/>
            <a:ext cx="2005263" cy="10026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E5A553-07F4-4569-9CF5-11112BBAAB7C}"/>
              </a:ext>
            </a:extLst>
          </p:cNvPr>
          <p:cNvSpPr txBox="1"/>
          <p:nvPr/>
        </p:nvSpPr>
        <p:spPr>
          <a:xfrm>
            <a:off x="4331368" y="4299102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2</a:t>
            </a:r>
          </a:p>
        </p:txBody>
      </p:sp>
    </p:spTree>
    <p:extLst>
      <p:ext uri="{BB962C8B-B14F-4D97-AF65-F5344CB8AC3E}">
        <p14:creationId xmlns:p14="http://schemas.microsoft.com/office/powerpoint/2010/main" val="196116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71D53-D431-43C1-B75E-7A01B8024DB7}"/>
              </a:ext>
            </a:extLst>
          </p:cNvPr>
          <p:cNvSpPr txBox="1"/>
          <p:nvPr/>
        </p:nvSpPr>
        <p:spPr>
          <a:xfrm>
            <a:off x="3272589" y="1122947"/>
            <a:ext cx="5823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in</a:t>
            </a:r>
          </a:p>
          <a:p>
            <a:endParaRPr lang="en-GB" dirty="0"/>
          </a:p>
          <a:p>
            <a:r>
              <a:rPr lang="en-GB" dirty="0"/>
              <a:t>USERNAME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F92E4-347E-4646-A9A0-7CE48FB093A2}"/>
              </a:ext>
            </a:extLst>
          </p:cNvPr>
          <p:cNvSpPr/>
          <p:nvPr/>
        </p:nvSpPr>
        <p:spPr>
          <a:xfrm>
            <a:off x="4652211" y="1764632"/>
            <a:ext cx="2759242" cy="288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3E143-D38F-4E96-B151-8CFDB537C440}"/>
              </a:ext>
            </a:extLst>
          </p:cNvPr>
          <p:cNvSpPr/>
          <p:nvPr/>
        </p:nvSpPr>
        <p:spPr>
          <a:xfrm>
            <a:off x="4652211" y="2550695"/>
            <a:ext cx="2759242" cy="288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1CBC-5ADA-4B16-AB02-475B3314C54F}"/>
              </a:ext>
            </a:extLst>
          </p:cNvPr>
          <p:cNvSpPr txBox="1"/>
          <p:nvPr/>
        </p:nvSpPr>
        <p:spPr>
          <a:xfrm>
            <a:off x="5502442" y="3980728"/>
            <a:ext cx="10587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Sign</a:t>
            </a:r>
            <a:r>
              <a:rPr lang="en-GB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242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C97B40BF-77CB-4854-A3C8-863542C1223B}"/>
              </a:ext>
            </a:extLst>
          </p:cNvPr>
          <p:cNvSpPr/>
          <p:nvPr/>
        </p:nvSpPr>
        <p:spPr>
          <a:xfrm>
            <a:off x="1892968" y="1596190"/>
            <a:ext cx="3048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Item  1 | description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3807-009D-47B2-89F3-F5C114D8AEC8}"/>
              </a:ext>
            </a:extLst>
          </p:cNvPr>
          <p:cNvSpPr txBox="1"/>
          <p:nvPr/>
        </p:nvSpPr>
        <p:spPr>
          <a:xfrm>
            <a:off x="1892968" y="994610"/>
            <a:ext cx="30480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Search for items to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6AF22-B9E4-4AF5-8E57-25A4F9A6F9B0}"/>
              </a:ext>
            </a:extLst>
          </p:cNvPr>
          <p:cNvSpPr txBox="1"/>
          <p:nvPr/>
        </p:nvSpPr>
        <p:spPr>
          <a:xfrm>
            <a:off x="5911516" y="994610"/>
            <a:ext cx="30480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Search through items to give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1992240E-0910-4027-9CFC-2DCAFE014B22}"/>
              </a:ext>
            </a:extLst>
          </p:cNvPr>
          <p:cNvSpPr/>
          <p:nvPr/>
        </p:nvSpPr>
        <p:spPr>
          <a:xfrm>
            <a:off x="1892968" y="4803884"/>
            <a:ext cx="3048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Item  3 | description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hlinkClick r:id="rId2" action="ppaction://hlinksldjump"/>
            <a:extLst>
              <a:ext uri="{FF2B5EF4-FFF2-40B4-BE49-F238E27FC236}">
                <a16:creationId xmlns:a16="http://schemas.microsoft.com/office/drawing/2014/main" id="{824B722B-5434-4F52-84DA-F1EF92198B61}"/>
              </a:ext>
            </a:extLst>
          </p:cNvPr>
          <p:cNvSpPr/>
          <p:nvPr/>
        </p:nvSpPr>
        <p:spPr>
          <a:xfrm>
            <a:off x="1892968" y="3200037"/>
            <a:ext cx="3048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Item  2 | description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1145AD-68D2-43CE-8898-8F17F1F622F0}"/>
              </a:ext>
            </a:extLst>
          </p:cNvPr>
          <p:cNvSpPr/>
          <p:nvPr/>
        </p:nvSpPr>
        <p:spPr>
          <a:xfrm>
            <a:off x="5911516" y="1596190"/>
            <a:ext cx="3048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Item  1 | description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B2619A9A-E459-4365-8C4E-2B6854CFF857}"/>
              </a:ext>
            </a:extLst>
          </p:cNvPr>
          <p:cNvSpPr/>
          <p:nvPr/>
        </p:nvSpPr>
        <p:spPr>
          <a:xfrm>
            <a:off x="5911516" y="3200037"/>
            <a:ext cx="3048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Item  2 | description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DC2DD896-EBE5-4EA5-ABB3-E6CD93B8E7B9}"/>
              </a:ext>
            </a:extLst>
          </p:cNvPr>
          <p:cNvSpPr/>
          <p:nvPr/>
        </p:nvSpPr>
        <p:spPr>
          <a:xfrm>
            <a:off x="5911516" y="4803885"/>
            <a:ext cx="3048000" cy="134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item</a:t>
            </a:r>
          </a:p>
        </p:txBody>
      </p:sp>
    </p:spTree>
    <p:extLst>
      <p:ext uri="{BB962C8B-B14F-4D97-AF65-F5344CB8AC3E}">
        <p14:creationId xmlns:p14="http://schemas.microsoft.com/office/powerpoint/2010/main" val="31093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1B24E-6CAF-4C0C-9395-396CDF84043E}"/>
              </a:ext>
            </a:extLst>
          </p:cNvPr>
          <p:cNvSpPr/>
          <p:nvPr/>
        </p:nvSpPr>
        <p:spPr>
          <a:xfrm>
            <a:off x="528506" y="545284"/>
            <a:ext cx="4999839" cy="499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E27A7-A6C4-4E5F-B158-42D78C74B9FA}"/>
              </a:ext>
            </a:extLst>
          </p:cNvPr>
          <p:cNvSpPr txBox="1"/>
          <p:nvPr/>
        </p:nvSpPr>
        <p:spPr>
          <a:xfrm>
            <a:off x="6191075" y="545284"/>
            <a:ext cx="539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description</a:t>
            </a:r>
          </a:p>
          <a:p>
            <a:endParaRPr lang="en-GB" dirty="0"/>
          </a:p>
          <a:p>
            <a:r>
              <a:rPr lang="en-GB" dirty="0"/>
              <a:t>Item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97D29-99DB-47B8-AC64-3B8DC8FE64D5}"/>
              </a:ext>
            </a:extLst>
          </p:cNvPr>
          <p:cNvSpPr/>
          <p:nvPr/>
        </p:nvSpPr>
        <p:spPr>
          <a:xfrm>
            <a:off x="6191075" y="4832059"/>
            <a:ext cx="192107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Offer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5CFF55F6-FBAC-4744-A128-8A691A29B4D9}"/>
              </a:ext>
            </a:extLst>
          </p:cNvPr>
          <p:cNvSpPr/>
          <p:nvPr/>
        </p:nvSpPr>
        <p:spPr>
          <a:xfrm>
            <a:off x="9138407" y="1278071"/>
            <a:ext cx="2446789" cy="117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to index</a:t>
            </a:r>
          </a:p>
        </p:txBody>
      </p:sp>
    </p:spTree>
    <p:extLst>
      <p:ext uri="{BB962C8B-B14F-4D97-AF65-F5344CB8AC3E}">
        <p14:creationId xmlns:p14="http://schemas.microsoft.com/office/powerpoint/2010/main" val="194995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1B24E-6CAF-4C0C-9395-396CDF84043E}"/>
              </a:ext>
            </a:extLst>
          </p:cNvPr>
          <p:cNvSpPr/>
          <p:nvPr/>
        </p:nvSpPr>
        <p:spPr>
          <a:xfrm>
            <a:off x="528506" y="545284"/>
            <a:ext cx="4999839" cy="499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E27A7-A6C4-4E5F-B158-42D78C74B9FA}"/>
              </a:ext>
            </a:extLst>
          </p:cNvPr>
          <p:cNvSpPr txBox="1"/>
          <p:nvPr/>
        </p:nvSpPr>
        <p:spPr>
          <a:xfrm>
            <a:off x="6191075" y="545284"/>
            <a:ext cx="539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97D29-99DB-47B8-AC64-3B8DC8FE64D5}"/>
              </a:ext>
            </a:extLst>
          </p:cNvPr>
          <p:cNvSpPr/>
          <p:nvPr/>
        </p:nvSpPr>
        <p:spPr>
          <a:xfrm>
            <a:off x="6191075" y="4832059"/>
            <a:ext cx="192107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Edit Item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2EF70462-C621-4AA6-A264-21BDAB437595}"/>
              </a:ext>
            </a:extLst>
          </p:cNvPr>
          <p:cNvSpPr/>
          <p:nvPr/>
        </p:nvSpPr>
        <p:spPr>
          <a:xfrm>
            <a:off x="9138407" y="1278071"/>
            <a:ext cx="2446789" cy="117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to index</a:t>
            </a:r>
          </a:p>
        </p:txBody>
      </p:sp>
    </p:spTree>
    <p:extLst>
      <p:ext uri="{BB962C8B-B14F-4D97-AF65-F5344CB8AC3E}">
        <p14:creationId xmlns:p14="http://schemas.microsoft.com/office/powerpoint/2010/main" val="94518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DE6DB2-32B2-4002-BBFA-30D0D16E0C3C}"/>
              </a:ext>
            </a:extLst>
          </p:cNvPr>
          <p:cNvSpPr/>
          <p:nvPr/>
        </p:nvSpPr>
        <p:spPr>
          <a:xfrm>
            <a:off x="511728" y="427839"/>
            <a:ext cx="2525087" cy="25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23B41-C1BC-4681-AA36-99D337E3CA86}"/>
              </a:ext>
            </a:extLst>
          </p:cNvPr>
          <p:cNvSpPr txBox="1"/>
          <p:nvPr/>
        </p:nvSpPr>
        <p:spPr>
          <a:xfrm>
            <a:off x="3285688" y="1228717"/>
            <a:ext cx="562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Item Name</a:t>
            </a:r>
          </a:p>
          <a:p>
            <a:endParaRPr lang="en-GB" dirty="0"/>
          </a:p>
          <a:p>
            <a:r>
              <a:rPr lang="en-GB" dirty="0"/>
              <a:t>Add item description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7DB23AA6-AE19-406D-B24F-4AFC6DEF810C}"/>
              </a:ext>
            </a:extLst>
          </p:cNvPr>
          <p:cNvSpPr/>
          <p:nvPr/>
        </p:nvSpPr>
        <p:spPr>
          <a:xfrm>
            <a:off x="4624431" y="4915948"/>
            <a:ext cx="2943137" cy="1570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Item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EC23E248-2149-4FBE-BA12-A940AF630AB1}"/>
              </a:ext>
            </a:extLst>
          </p:cNvPr>
          <p:cNvSpPr/>
          <p:nvPr/>
        </p:nvSpPr>
        <p:spPr>
          <a:xfrm>
            <a:off x="9138407" y="1278071"/>
            <a:ext cx="2446789" cy="117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to index</a:t>
            </a:r>
          </a:p>
        </p:txBody>
      </p:sp>
    </p:spTree>
    <p:extLst>
      <p:ext uri="{BB962C8B-B14F-4D97-AF65-F5344CB8AC3E}">
        <p14:creationId xmlns:p14="http://schemas.microsoft.com/office/powerpoint/2010/main" val="18950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BA43B-6EF8-48AC-9E98-9FBED64D6A7B}"/>
              </a:ext>
            </a:extLst>
          </p:cNvPr>
          <p:cNvSpPr txBox="1"/>
          <p:nvPr/>
        </p:nvSpPr>
        <p:spPr>
          <a:xfrm>
            <a:off x="577516" y="641684"/>
            <a:ext cx="1094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username</a:t>
            </a:r>
          </a:p>
          <a:p>
            <a:endParaRPr lang="en-GB" dirty="0"/>
          </a:p>
          <a:p>
            <a:r>
              <a:rPr lang="en-GB" dirty="0"/>
              <a:t>Add password</a:t>
            </a:r>
          </a:p>
          <a:p>
            <a:endParaRPr lang="en-GB" dirty="0"/>
          </a:p>
          <a:p>
            <a:r>
              <a:rPr lang="en-GB" dirty="0"/>
              <a:t>Add email address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295F2517-1084-45E9-88E5-A0408210C924}"/>
              </a:ext>
            </a:extLst>
          </p:cNvPr>
          <p:cNvSpPr/>
          <p:nvPr/>
        </p:nvSpPr>
        <p:spPr>
          <a:xfrm>
            <a:off x="4371474" y="5261811"/>
            <a:ext cx="3352800" cy="11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5648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04fabc9d-07b9-4433-9f07-cfccf50cfaff" Revision="1" Stencil="System.MyShapes" StencilVersion="1.0"/>
</Control>
</file>

<file path=customXml/item2.xml><?xml version="1.0" encoding="utf-8"?>
<Control xmlns="http://schemas.microsoft.com/VisualStudio/2011/storyboarding/control">
  <Id Name="04fabc9d-07b9-4433-9f07-cfccf50cfaff" Revision="1" Stencil="System.MyShapes" StencilVersion="1.0"/>
</Control>
</file>

<file path=customXml/itemProps1.xml><?xml version="1.0" encoding="utf-8"?>
<ds:datastoreItem xmlns:ds="http://schemas.openxmlformats.org/officeDocument/2006/customXml" ds:itemID="{0CC94B7D-CEFF-4A5F-8DCC-6814BF59017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9732FEF-741E-4FDC-B8E6-11A81E4217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Chessum</dc:creator>
  <cp:lastModifiedBy>Paul Chessum</cp:lastModifiedBy>
  <cp:revision>6</cp:revision>
  <dcterms:created xsi:type="dcterms:W3CDTF">2019-10-03T13:52:07Z</dcterms:created>
  <dcterms:modified xsi:type="dcterms:W3CDTF">2019-10-05T13:03:23Z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