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69" r:id="rId5"/>
    <p:sldId id="272" r:id="rId6"/>
    <p:sldId id="276" r:id="rId7"/>
    <p:sldId id="270" r:id="rId8"/>
    <p:sldId id="271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2B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learn.adafruit.com/pir-passive-infrared-proximity-motion-sensor/how-pirs-work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newcastle-my.sharepoint.com/personal/c0051169_newcastle_ac_uk/_layouts/15/onedrive.aspx?id=%2Fpersonal%2Fc0051169%5Fnewcastle%5Fac%5Fuk%2FDocuments%2FResearch%20Documentary%2FSTAGE%202%2DNCL%2FOther%20Affairs%2FTeaching%20Assistance%2DDemonstratio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ithub.com/kashyu/g23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kashyu/g23" TargetMode="Externa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kashyu/g23" TargetMode="Externa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80188" y="4622397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tooltip="" action="ppaction://hlinkfile"/>
              </a:rPr>
              <a:t>Grove PIR motion sensor</a:t>
            </a:r>
            <a:endParaRPr lang="en-GB" altLang="zh-TW" sz="2000" dirty="0">
              <a:hlinkClick r:id="rId1" tooltip="" action="ppaction://hlinkfile"/>
            </a:endParaRPr>
          </a:p>
          <a:p>
            <a:r>
              <a:rPr lang="zh-TW" altLang="en-US" sz="2000" dirty="0">
                <a:hlinkClick r:id="rId1" tooltip="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8" y="1571020"/>
            <a:ext cx="3175724" cy="2540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9270" y="5113655"/>
            <a:ext cx="733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inferred is from the things which can creat heat.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PIR motion sensor can detect the inferred and output a signal HIGH, otherwise output a 0.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15" y="1337945"/>
            <a:ext cx="3553460" cy="3331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215" y="6276340"/>
            <a:ext cx="1074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4" tooltip="" action="ppaction://hlinkfile"/>
              </a:rPr>
              <a:t>Picture source: https://learn.adafruit.com/pir-passive-infrared-proximity-motion-sensor/how-pirs-work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70" y="1179830"/>
            <a:ext cx="254381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849098" y="4650972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action="ppaction://hlinkfile"/>
              </a:rPr>
              <a:t>Grove PIR motion sensor</a:t>
            </a:r>
            <a:endParaRPr lang="en-GB" altLang="zh-TW" sz="2000" dirty="0">
              <a:hlinkClick r:id="rId1" action="ppaction://hlinkfile"/>
            </a:endParaRPr>
          </a:p>
          <a:p>
            <a:r>
              <a:rPr lang="zh-TW" altLang="en-US" sz="2000" dirty="0">
                <a:hlinkClick r:id="rId1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8" y="1648490"/>
            <a:ext cx="3175724" cy="2540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85715" y="1486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It has 4 pins and 4 cables.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5085715" y="2286000"/>
          <a:ext cx="5885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90"/>
                <a:gridCol w="29425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Motion sensor board pin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(Color of the cable from it)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PIC18F4620 board pin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Red(VCC)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Black(GND)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White(Not connected)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436745" y="5079365"/>
            <a:ext cx="502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 the sensor board interfaces correctly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6" y="1155869"/>
            <a:ext cx="8014404" cy="542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189" y="2356698"/>
            <a:ext cx="1674975" cy="8394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31612" y="3331353"/>
            <a:ext cx="2204552" cy="83943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18350" y="2957804"/>
            <a:ext cx="1347152" cy="62048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461189" y="2963924"/>
            <a:ext cx="1674975" cy="23220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693491" y="1155869"/>
            <a:ext cx="42983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the signal to ADC from the PIR motion sensor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4136164" y="1539551"/>
            <a:ext cx="3598914" cy="1540475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>
            <a:off x="5709920" y="3086100"/>
            <a:ext cx="313690" cy="46164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57540" y="6358255"/>
            <a:ext cx="373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 tooltip="" action="ppaction://hlinkfile"/>
              </a:rPr>
              <a:t>Source: PIC18F micor chip datasheet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40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" y="1539190"/>
            <a:ext cx="7241209" cy="25614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7005" y="2433320"/>
            <a:ext cx="549275" cy="1498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3" name="Rectangle 13"/>
          <p:cNvSpPr/>
          <p:nvPr/>
        </p:nvSpPr>
        <p:spPr>
          <a:xfrm>
            <a:off x="2250440" y="3854450"/>
            <a:ext cx="530225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3001010" y="3622040"/>
            <a:ext cx="74295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1731010"/>
            <a:ext cx="6428105" cy="4922520"/>
          </a:xfrm>
          <a:prstGeom prst="rect">
            <a:avLst/>
          </a:prstGeom>
        </p:spPr>
      </p:pic>
      <p:sp>
        <p:nvSpPr>
          <p:cNvPr id="11" name="Rectangle 13"/>
          <p:cNvSpPr/>
          <p:nvPr/>
        </p:nvSpPr>
        <p:spPr>
          <a:xfrm>
            <a:off x="6330950" y="5622925"/>
            <a:ext cx="1352550" cy="2870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2" name="Rectangle 13"/>
          <p:cNvSpPr/>
          <p:nvPr/>
        </p:nvSpPr>
        <p:spPr>
          <a:xfrm>
            <a:off x="6054090" y="3222625"/>
            <a:ext cx="5853430" cy="39878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3"/>
          <p:cNvSpPr/>
          <p:nvPr/>
        </p:nvSpPr>
        <p:spPr>
          <a:xfrm>
            <a:off x="6137275" y="6223000"/>
            <a:ext cx="154559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138430" y="4687570"/>
            <a:ext cx="473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Define the variables here.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Then, set CH3 and transmit messages via it.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73455"/>
            <a:ext cx="11148695" cy="5820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2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70280" y="286512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3"/>
          <p:cNvSpPr/>
          <p:nvPr/>
        </p:nvSpPr>
        <p:spPr>
          <a:xfrm>
            <a:off x="1864995" y="4490085"/>
            <a:ext cx="9283700" cy="19126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/>
          <p:cNvSpPr txBox="1"/>
          <p:nvPr/>
        </p:nvSpPr>
        <p:spPr>
          <a:xfrm>
            <a:off x="6283960" y="3161030"/>
            <a:ext cx="5767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Here the output signal HIGH is a four-bit data with a value of more than 6000. Actually, we don’t need this value. It is enough to transmit a 1 to represent the signal HIGH.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680585" y="4065270"/>
            <a:ext cx="3600450" cy="537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46425" y="4095115"/>
            <a:ext cx="5185410" cy="14814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79930"/>
            <a:ext cx="11024870" cy="45485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4155" y="89436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code for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26465" y="400050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5114290" y="5662295"/>
            <a:ext cx="149034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" name="文本框 6"/>
          <p:cNvSpPr txBox="1"/>
          <p:nvPr/>
        </p:nvSpPr>
        <p:spPr>
          <a:xfrm>
            <a:off x="6402070" y="1779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data would be sent to Thingspeak and figured in the Field 3 Chart.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4489" y="121928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56" y="1912921"/>
            <a:ext cx="4944165" cy="329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6225" y="2592070"/>
            <a:ext cx="658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ignal 0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 transmitted via 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means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means detected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214f6ee-27d9-4d95-ae85-e6c2619db179}"/>
  <p:tag name="TABLE_ENDDRAG_ORIGIN_RECT" val="463*141"/>
  <p:tag name="TABLE_ENDDRAG_RECT" val="366*328*463*141"/>
</p:tagLst>
</file>

<file path=ppt/tags/tag2.xml><?xml version="1.0" encoding="utf-8"?>
<p:tagLst xmlns:p="http://schemas.openxmlformats.org/presentationml/2006/main">
  <p:tag name="KSO_WM_UNIT_PLACING_PICTURE_USER_VIEWPORT" val="{&quot;height&quot;:8256,&quot;width&quot;:15815}"/>
</p:tagLst>
</file>

<file path=ppt/tags/tag3.xml><?xml version="1.0" encoding="utf-8"?>
<p:tagLst xmlns:p="http://schemas.openxmlformats.org/presentationml/2006/main">
  <p:tag name="KSO_WPP_MARK_KEY" val="61e5e59e-5604-4ecc-a648-3f0590dcb251"/>
  <p:tag name="COMMONDATA" val="eyJoZGlkIjoiNzJiZTZmYzViMjU3ODI0Mjk2YWE5YzY5ZmFkN2JkOGUifQ==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1602</Words>
  <Application>WPS 演示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Arial Rounded MT Bold</vt:lpstr>
      <vt:lpstr>Times New Roman</vt:lpstr>
      <vt:lpstr>Corbel</vt:lpstr>
      <vt:lpstr>微软雅黑</vt:lpstr>
      <vt:lpstr>Arial Unicode MS</vt:lpstr>
      <vt:lpstr>Microsoft JhengHei</vt:lpstr>
      <vt:lpstr>Calibri</vt:lpstr>
      <vt:lpstr>幼圆</vt:lpstr>
      <vt:lpstr>新宋体</vt:lpstr>
      <vt:lpstr>等线 Light</vt:lpstr>
      <vt:lpstr>BIZ UDMincho Medium</vt:lpstr>
      <vt:lpstr>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dc:creator>Xinyi Zhang</dc:creator>
  <cp:lastModifiedBy>Jason</cp:lastModifiedBy>
  <cp:revision>54</cp:revision>
  <dcterms:created xsi:type="dcterms:W3CDTF">2022-10-26T08:44:00Z</dcterms:created>
  <dcterms:modified xsi:type="dcterms:W3CDTF">2022-11-18T02:33:57Z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017934DC75F04730ACA2E251C85B6E16</vt:lpwstr>
  </property>
  <property fmtid="{D5CDD505-2E9C-101B-9397-08002B2CF9AE}" pid="3" name="KSOProductBuildVer">
    <vt:lpwstr>2052-11.1.0.12763</vt:lpwstr>
  </property>
</Properties>
</file>