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2FC8-CA20-44C1-8D29-7C6B04CD7F75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593681" cy="995363"/>
          </a:xfrm>
        </p:spPr>
        <p:txBody>
          <a:bodyPr/>
          <a:lstStyle/>
          <a:p>
            <a:pPr algn="ctr"/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593681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Automated soldering machine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03860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 : </a:t>
            </a:r>
          </a:p>
          <a:p>
            <a:r>
              <a:rPr lang="en-US" dirty="0"/>
              <a:t>	</a:t>
            </a:r>
            <a:r>
              <a:rPr lang="en-US" dirty="0" smtClean="0"/>
              <a:t>ASHIQ RAHMAN ANWAR BATCHA</a:t>
            </a:r>
          </a:p>
          <a:p>
            <a:r>
              <a:rPr lang="en-US" dirty="0" smtClean="0"/>
              <a:t>MEMBERS:</a:t>
            </a:r>
          </a:p>
          <a:p>
            <a:r>
              <a:rPr lang="en-US" dirty="0" smtClean="0"/>
              <a:t>	VASANTH KUMAR V</a:t>
            </a:r>
          </a:p>
          <a:p>
            <a:r>
              <a:rPr lang="en-US" dirty="0"/>
              <a:t>	</a:t>
            </a:r>
            <a:r>
              <a:rPr lang="en-US" dirty="0" smtClean="0"/>
              <a:t>GIRINATH R</a:t>
            </a:r>
          </a:p>
          <a:p>
            <a:r>
              <a:rPr lang="en-US" dirty="0"/>
              <a:t>	</a:t>
            </a:r>
            <a:r>
              <a:rPr lang="en-US" dirty="0" smtClean="0"/>
              <a:t>KASI VISWANATHAN S</a:t>
            </a:r>
          </a:p>
          <a:p>
            <a:r>
              <a:rPr lang="en-US" dirty="0"/>
              <a:t>	</a:t>
            </a:r>
            <a:r>
              <a:rPr lang="en-US" dirty="0" smtClean="0"/>
              <a:t>KARTHIKEYAN R</a:t>
            </a:r>
          </a:p>
        </p:txBody>
      </p:sp>
    </p:spTree>
    <p:extLst>
      <p:ext uri="{BB962C8B-B14F-4D97-AF65-F5344CB8AC3E}">
        <p14:creationId xmlns:p14="http://schemas.microsoft.com/office/powerpoint/2010/main" val="29304742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Abstract – </a:t>
            </a:r>
            <a:r>
              <a:rPr lang="en-US" dirty="0" err="1" smtClean="0"/>
              <a:t>Karthikeyan</a:t>
            </a:r>
            <a:r>
              <a:rPr lang="en-US" dirty="0" smtClean="0"/>
              <a:t> K</a:t>
            </a:r>
          </a:p>
          <a:p>
            <a:r>
              <a:rPr lang="en-US" dirty="0" smtClean="0"/>
              <a:t>Flow of work – </a:t>
            </a:r>
            <a:r>
              <a:rPr lang="en-US" dirty="0" err="1" smtClean="0"/>
              <a:t>Vasanth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GUI application – Girinath R</a:t>
            </a:r>
          </a:p>
          <a:p>
            <a:r>
              <a:rPr lang="en-US" dirty="0" smtClean="0"/>
              <a:t>Working – </a:t>
            </a:r>
            <a:r>
              <a:rPr lang="en-US" dirty="0" err="1" smtClean="0"/>
              <a:t>Kasi</a:t>
            </a:r>
            <a:endParaRPr lang="en-US" dirty="0" smtClean="0"/>
          </a:p>
          <a:p>
            <a:r>
              <a:rPr lang="en-US" dirty="0" smtClean="0"/>
              <a:t>Cases it will pass and fail – </a:t>
            </a:r>
          </a:p>
          <a:p>
            <a:r>
              <a:rPr lang="en-US" dirty="0" smtClean="0"/>
              <a:t>Scope for Future Work – Girinath 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047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35183"/>
            <a:ext cx="7429499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97" y="1300164"/>
            <a:ext cx="7447359" cy="39147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5684" y="1"/>
            <a:ext cx="578317" cy="365125"/>
          </a:xfrm>
        </p:spPr>
        <p:txBody>
          <a:bodyPr/>
          <a:lstStyle/>
          <a:p>
            <a:pPr algn="l"/>
            <a:fld id="{B59B104B-9B6C-40D2-938C-E7EC2A71093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7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922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CF1442ED-87E1-4EB3-8CF9-8A5245A01DA0}"/>
              </a:ext>
            </a:extLst>
          </p:cNvPr>
          <p:cNvSpPr/>
          <p:nvPr/>
        </p:nvSpPr>
        <p:spPr>
          <a:xfrm>
            <a:off x="388575" y="346364"/>
            <a:ext cx="1744234" cy="1177636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Design</a:t>
            </a:r>
          </a:p>
          <a:p>
            <a:pPr algn="ctr"/>
            <a:r>
              <a:rPr lang="en-IN" dirty="0" smtClean="0"/>
              <a:t>PCB </a:t>
            </a:r>
            <a:r>
              <a:rPr lang="en-IN" dirty="0"/>
              <a:t>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2EDAE53-09A7-4338-AFE7-25A2A83E0565}"/>
              </a:ext>
            </a:extLst>
          </p:cNvPr>
          <p:cNvSpPr/>
          <p:nvPr/>
        </p:nvSpPr>
        <p:spPr>
          <a:xfrm>
            <a:off x="2460842" y="182563"/>
            <a:ext cx="2053356" cy="134143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AB6F5BB-DB76-4E97-9BE1-4A4B622BD0CD}"/>
              </a:ext>
            </a:extLst>
          </p:cNvPr>
          <p:cNvSpPr/>
          <p:nvPr/>
        </p:nvSpPr>
        <p:spPr>
          <a:xfrm>
            <a:off x="1106137" y="4991936"/>
            <a:ext cx="2264477" cy="1605989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</a:t>
            </a:r>
            <a:r>
              <a:rPr lang="en-IN" dirty="0" smtClean="0"/>
              <a:t>and </a:t>
            </a:r>
            <a:r>
              <a:rPr lang="en-IN" dirty="0"/>
              <a:t>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D7286A-DE7C-46DE-86A1-86E100CB0A72}"/>
              </a:ext>
            </a:extLst>
          </p:cNvPr>
          <p:cNvSpPr/>
          <p:nvPr/>
        </p:nvSpPr>
        <p:spPr>
          <a:xfrm>
            <a:off x="6682846" y="4004801"/>
            <a:ext cx="2430880" cy="197427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FDB0DD4-F7B1-4892-8AAD-3EFAD8C0E6C8}"/>
              </a:ext>
            </a:extLst>
          </p:cNvPr>
          <p:cNvSpPr/>
          <p:nvPr/>
        </p:nvSpPr>
        <p:spPr>
          <a:xfrm>
            <a:off x="6748050" y="473793"/>
            <a:ext cx="1969517" cy="1524046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</a:t>
            </a:r>
            <a:r>
              <a:rPr lang="en-IN" dirty="0" smtClean="0"/>
              <a:t>CSV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39CB3FB-E31F-4331-BCD9-67E4EA35EC17}"/>
              </a:ext>
            </a:extLst>
          </p:cNvPr>
          <p:cNvSpPr/>
          <p:nvPr/>
        </p:nvSpPr>
        <p:spPr>
          <a:xfrm>
            <a:off x="3932802" y="4284026"/>
            <a:ext cx="2364021" cy="179170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</a:t>
            </a:r>
            <a:r>
              <a:rPr lang="en-IN" dirty="0"/>
              <a:t>calculated results </a:t>
            </a:r>
            <a:r>
              <a:rPr lang="en-IN" dirty="0" smtClean="0"/>
              <a:t>are wirelessly </a:t>
            </a:r>
            <a:r>
              <a:rPr lang="en-IN" dirty="0"/>
              <a:t>sent to </a:t>
            </a:r>
            <a:r>
              <a:rPr lang="en-IN" dirty="0" smtClean="0"/>
              <a:t>ESP32</a:t>
            </a:r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89C8FEDD-39F4-420A-9CD7-49B05FAB0722}"/>
              </a:ext>
            </a:extLst>
          </p:cNvPr>
          <p:cNvSpPr/>
          <p:nvPr/>
        </p:nvSpPr>
        <p:spPr>
          <a:xfrm rot="11830663" flipH="1">
            <a:off x="5982319" y="1834749"/>
            <a:ext cx="1288324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xmlns="" id="{DA924B5A-802A-4FAF-A23B-1CB8FC7D69D9}"/>
              </a:ext>
            </a:extLst>
          </p:cNvPr>
          <p:cNvSpPr/>
          <p:nvPr/>
        </p:nvSpPr>
        <p:spPr>
          <a:xfrm>
            <a:off x="8500102" y="2204078"/>
            <a:ext cx="434930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xmlns="" id="{C11E34B4-2A13-4D25-B1F5-ABBF73380031}"/>
              </a:ext>
            </a:extLst>
          </p:cNvPr>
          <p:cNvSpPr/>
          <p:nvPr/>
        </p:nvSpPr>
        <p:spPr>
          <a:xfrm rot="10800000">
            <a:off x="5704541" y="3799118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xmlns="" id="{BD7A229F-DFFE-4983-B350-2AC5CFDB9F4C}"/>
              </a:ext>
            </a:extLst>
          </p:cNvPr>
          <p:cNvSpPr/>
          <p:nvPr/>
        </p:nvSpPr>
        <p:spPr>
          <a:xfrm>
            <a:off x="1817635" y="1524000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FDB0DD4-F7B1-4892-8AAD-3EFAD8C0E6C8}"/>
              </a:ext>
            </a:extLst>
          </p:cNvPr>
          <p:cNvSpPr/>
          <p:nvPr/>
        </p:nvSpPr>
        <p:spPr>
          <a:xfrm>
            <a:off x="4638821" y="230290"/>
            <a:ext cx="1969517" cy="140978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Launching the SOLDER app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AB6F5BB-DB76-4E97-9BE1-4A4B622BD0CD}"/>
              </a:ext>
            </a:extLst>
          </p:cNvPr>
          <p:cNvSpPr/>
          <p:nvPr/>
        </p:nvSpPr>
        <p:spPr>
          <a:xfrm>
            <a:off x="3146766" y="2200453"/>
            <a:ext cx="2264477" cy="158150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app interface allows batch of soldering boards</a:t>
            </a:r>
            <a:endParaRPr lang="en-US" dirty="0"/>
          </a:p>
        </p:txBody>
      </p:sp>
      <p:sp>
        <p:nvSpPr>
          <p:cNvPr id="26" name="Arrow: Curved Up 23">
            <a:extLst>
              <a:ext uri="{FF2B5EF4-FFF2-40B4-BE49-F238E27FC236}">
                <a16:creationId xmlns:a16="http://schemas.microsoft.com/office/drawing/2014/main" xmlns="" id="{C11E34B4-2A13-4D25-B1F5-ABBF73380031}"/>
              </a:ext>
            </a:extLst>
          </p:cNvPr>
          <p:cNvSpPr/>
          <p:nvPr/>
        </p:nvSpPr>
        <p:spPr>
          <a:xfrm>
            <a:off x="3921916" y="1512931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1115013" y="3581846"/>
            <a:ext cx="2255601" cy="964569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holes soldered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1"/>
          </p:cNvCxnSpPr>
          <p:nvPr/>
        </p:nvCxnSpPr>
        <p:spPr>
          <a:xfrm>
            <a:off x="3370614" y="4064131"/>
            <a:ext cx="908391" cy="482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0" idx="2"/>
          </p:cNvCxnSpPr>
          <p:nvPr/>
        </p:nvCxnSpPr>
        <p:spPr>
          <a:xfrm flipV="1">
            <a:off x="2242814" y="2991207"/>
            <a:ext cx="903952" cy="590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  <a:endCxn id="2" idx="2"/>
          </p:cNvCxnSpPr>
          <p:nvPr/>
        </p:nvCxnSpPr>
        <p:spPr>
          <a:xfrm flipV="1">
            <a:off x="2238376" y="4546415"/>
            <a:ext cx="4438" cy="4455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4" idx="6"/>
          </p:cNvCxnSpPr>
          <p:nvPr/>
        </p:nvCxnSpPr>
        <p:spPr>
          <a:xfrm flipH="1">
            <a:off x="3370614" y="5179877"/>
            <a:ext cx="562188" cy="615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0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4" grpId="0" animBg="1"/>
      <p:bldP spid="25" grpId="0" animBg="1"/>
      <p:bldP spid="19" grpId="0" animBg="1"/>
      <p:bldP spid="20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8B24CE-BFDC-4A89-B104-FF42230D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8" y="795926"/>
            <a:ext cx="7859924" cy="497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2515A5-15CB-45DB-8672-E9EA5ECFC556}"/>
              </a:ext>
            </a:extLst>
          </p:cNvPr>
          <p:cNvSpPr txBox="1"/>
          <p:nvPr/>
        </p:nvSpPr>
        <p:spPr>
          <a:xfrm>
            <a:off x="2965147" y="195719"/>
            <a:ext cx="37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GENERATING CSV FILE FROM EAGLE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67D5ECF-9E4F-4FF1-8479-6500C3E5FAD5}"/>
              </a:ext>
            </a:extLst>
          </p:cNvPr>
          <p:cNvSpPr/>
          <p:nvPr/>
        </p:nvSpPr>
        <p:spPr>
          <a:xfrm>
            <a:off x="3213904" y="4188391"/>
            <a:ext cx="338399" cy="469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0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54FA32-6A32-4EA7-8344-E4C95783DC57}"/>
              </a:ext>
            </a:extLst>
          </p:cNvPr>
          <p:cNvSpPr txBox="1"/>
          <p:nvPr/>
        </p:nvSpPr>
        <p:spPr>
          <a:xfrm>
            <a:off x="3360694" y="391439"/>
            <a:ext cx="21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SOFTWARE OUTPUTS: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DE9FCC-50DD-4888-80AC-ABE04D4E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" y="3580224"/>
            <a:ext cx="7800770" cy="230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60FACE-15C3-4A44-B33A-AEAB02F6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5" y="1996336"/>
            <a:ext cx="8464854" cy="121876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F3522E-D38A-42FE-86AF-892E17CCBC4B}"/>
              </a:ext>
            </a:extLst>
          </p:cNvPr>
          <p:cNvSpPr txBox="1"/>
          <p:nvPr/>
        </p:nvSpPr>
        <p:spPr>
          <a:xfrm>
            <a:off x="998168" y="2301744"/>
            <a:ext cx="322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A5DE75-5963-467C-9E39-9BB75F68E2F5}"/>
              </a:ext>
            </a:extLst>
          </p:cNvPr>
          <p:cNvSpPr txBox="1"/>
          <p:nvPr/>
        </p:nvSpPr>
        <p:spPr>
          <a:xfrm>
            <a:off x="3464230" y="2301743"/>
            <a:ext cx="33272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581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69</TotalTime>
  <Words>111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Theme3</vt:lpstr>
      <vt:lpstr>Mini Project</vt:lpstr>
      <vt:lpstr>Agenda</vt:lpstr>
      <vt:lpstr>Abstract:</vt:lpstr>
      <vt:lpstr>FLOW OF WORK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sys</dc:creator>
  <cp:lastModifiedBy>sys</cp:lastModifiedBy>
  <cp:revision>6</cp:revision>
  <dcterms:created xsi:type="dcterms:W3CDTF">2021-05-11T17:20:13Z</dcterms:created>
  <dcterms:modified xsi:type="dcterms:W3CDTF">2021-05-11T18:29:43Z</dcterms:modified>
</cp:coreProperties>
</file>