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2"/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33" autoAdjust="0"/>
  </p:normalViewPr>
  <p:slideViewPr>
    <p:cSldViewPr snapToGrid="0">
      <p:cViewPr varScale="1">
        <p:scale>
          <a:sx n="67" d="100"/>
          <a:sy n="67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 Viswanathan" userId="90e2ff4b16fff975" providerId="LiveId" clId="{C4ED4FB2-B820-42A7-B243-28948CA03EC2}"/>
    <pc:docChg chg="undo custSel addSld modSld">
      <pc:chgData name="Kasi Viswanathan" userId="90e2ff4b16fff975" providerId="LiveId" clId="{C4ED4FB2-B820-42A7-B243-28948CA03EC2}" dt="2021-01-05T17:45:07.760" v="203" actId="1076"/>
      <pc:docMkLst>
        <pc:docMk/>
      </pc:docMkLst>
      <pc:sldChg chg="addSp delSp modSp mod setBg">
        <pc:chgData name="Kasi Viswanathan" userId="90e2ff4b16fff975" providerId="LiveId" clId="{C4ED4FB2-B820-42A7-B243-28948CA03EC2}" dt="2021-01-05T17:45:07.760" v="203" actId="1076"/>
        <pc:sldMkLst>
          <pc:docMk/>
          <pc:sldMk cId="1629566807" sldId="256"/>
        </pc:sldMkLst>
        <pc:spChg chg="mod">
          <ac:chgData name="Kasi Viswanathan" userId="90e2ff4b16fff975" providerId="LiveId" clId="{C4ED4FB2-B820-42A7-B243-28948CA03EC2}" dt="2021-01-05T17:25:44.920" v="104" actId="1076"/>
          <ac:spMkLst>
            <pc:docMk/>
            <pc:sldMk cId="1629566807" sldId="256"/>
            <ac:spMk id="2" creationId="{0795CB26-B2F5-4D65-A7EE-FB0F04244EC7}"/>
          </ac:spMkLst>
        </pc:spChg>
        <pc:spChg chg="mod">
          <ac:chgData name="Kasi Viswanathan" userId="90e2ff4b16fff975" providerId="LiveId" clId="{C4ED4FB2-B820-42A7-B243-28948CA03EC2}" dt="2021-01-05T17:25:51.832" v="105" actId="1076"/>
          <ac:spMkLst>
            <pc:docMk/>
            <pc:sldMk cId="1629566807" sldId="256"/>
            <ac:spMk id="3" creationId="{16912DC8-86E6-4C17-A420-3265498BD024}"/>
          </ac:spMkLst>
        </pc:spChg>
        <pc:spChg chg="mod">
          <ac:chgData name="Kasi Viswanathan" userId="90e2ff4b16fff975" providerId="LiveId" clId="{C4ED4FB2-B820-42A7-B243-28948CA03EC2}" dt="2021-01-05T17:24:30.694" v="88" actId="26606"/>
          <ac:spMkLst>
            <pc:docMk/>
            <pc:sldMk cId="1629566807" sldId="256"/>
            <ac:spMk id="4" creationId="{2DA14FCE-7851-4F69-AE4C-0E8C76CEC834}"/>
          </ac:spMkLst>
        </pc:spChg>
        <pc:spChg chg="del mod">
          <ac:chgData name="Kasi Viswanathan" userId="90e2ff4b16fff975" providerId="LiveId" clId="{C4ED4FB2-B820-42A7-B243-28948CA03EC2}" dt="2021-01-05T17:26:14.605" v="108" actId="478"/>
          <ac:spMkLst>
            <pc:docMk/>
            <pc:sldMk cId="1629566807" sldId="256"/>
            <ac:spMk id="6" creationId="{E4CBC5BB-A944-4FCD-B665-C8182775C66D}"/>
          </ac:spMkLst>
        </pc:spChg>
        <pc:spChg chg="add del">
          <ac:chgData name="Kasi Viswanathan" userId="90e2ff4b16fff975" providerId="LiveId" clId="{C4ED4FB2-B820-42A7-B243-28948CA03EC2}" dt="2021-01-05T17:24:06.688" v="84" actId="26606"/>
          <ac:spMkLst>
            <pc:docMk/>
            <pc:sldMk cId="1629566807" sldId="256"/>
            <ac:spMk id="11" creationId="{CB130D74-9A04-42D9-91F9-699BA7DCE2E0}"/>
          </ac:spMkLst>
        </pc:spChg>
        <pc:spChg chg="add mod">
          <ac:chgData name="Kasi Viswanathan" userId="90e2ff4b16fff975" providerId="LiveId" clId="{C4ED4FB2-B820-42A7-B243-28948CA03EC2}" dt="2021-01-05T17:26:33.654" v="109" actId="1076"/>
          <ac:spMkLst>
            <pc:docMk/>
            <pc:sldMk cId="1629566807" sldId="256"/>
            <ac:spMk id="83" creationId="{3102E83D-1475-44F7-B13D-10F44D5051B2}"/>
          </ac:spMkLst>
        </pc:spChg>
        <pc:grpChg chg="add del">
          <ac:chgData name="Kasi Viswanathan" userId="90e2ff4b16fff975" providerId="LiveId" clId="{C4ED4FB2-B820-42A7-B243-28948CA03EC2}" dt="2021-01-05T17:24:30.527" v="87" actId="26606"/>
          <ac:grpSpMkLst>
            <pc:docMk/>
            <pc:sldMk cId="1629566807" sldId="256"/>
            <ac:grpSpMk id="8" creationId="{316DCFC9-6877-407C-8170-608FCB8E35AE}"/>
          </ac:grpSpMkLst>
        </pc:grpChg>
        <pc:grpChg chg="add del">
          <ac:chgData name="Kasi Viswanathan" userId="90e2ff4b16fff975" providerId="LiveId" clId="{C4ED4FB2-B820-42A7-B243-28948CA03EC2}" dt="2021-01-05T17:24:30.527" v="87" actId="26606"/>
          <ac:grpSpMkLst>
            <pc:docMk/>
            <pc:sldMk cId="1629566807" sldId="256"/>
            <ac:grpSpMk id="15" creationId="{89353FE7-0D03-4AD2-8B8A-60A06F6BDA4C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70" creationId="{1351B104-9B78-4A2B-B970-FA8ABE1CE12D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71" creationId="{77EB1C59-16D1-4C5E-9775-50CB40E022FE}"/>
          </ac:grpSpMkLst>
        </pc:grpChg>
        <pc:grpChg chg="add">
          <ac:chgData name="Kasi Viswanathan" userId="90e2ff4b16fff975" providerId="LiveId" clId="{C4ED4FB2-B820-42A7-B243-28948CA03EC2}" dt="2021-01-05T17:24:30.694" v="88" actId="26606"/>
          <ac:grpSpMkLst>
            <pc:docMk/>
            <pc:sldMk cId="1629566807" sldId="256"/>
            <ac:grpSpMk id="82" creationId="{D4116A08-770E-4DC3-AAB6-E3E8E6CEC832}"/>
          </ac:grpSpMkLst>
        </pc:grpChg>
        <pc:picChg chg="add mod ord">
          <ac:chgData name="Kasi Viswanathan" userId="90e2ff4b16fff975" providerId="LiveId" clId="{C4ED4FB2-B820-42A7-B243-28948CA03EC2}" dt="2021-01-05T17:45:07.760" v="203" actId="1076"/>
          <ac:picMkLst>
            <pc:docMk/>
            <pc:sldMk cId="1629566807" sldId="256"/>
            <ac:picMk id="5" creationId="{A4EE4FB5-C817-4254-9D6B-936A23570B0C}"/>
          </ac:picMkLst>
        </pc:picChg>
      </pc:sldChg>
      <pc:sldChg chg="addSp delSp modSp new">
        <pc:chgData name="Kasi Viswanathan" userId="90e2ff4b16fff975" providerId="LiveId" clId="{C4ED4FB2-B820-42A7-B243-28948CA03EC2}" dt="2021-01-05T17:39:09.499" v="173" actId="478"/>
        <pc:sldMkLst>
          <pc:docMk/>
          <pc:sldMk cId="973698440" sldId="262"/>
        </pc:sldMkLst>
        <pc:spChg chg="add mod">
          <ac:chgData name="Kasi Viswanathan" userId="90e2ff4b16fff975" providerId="LiveId" clId="{C4ED4FB2-B820-42A7-B243-28948CA03EC2}" dt="2021-01-05T16:59:52.790" v="26" actId="255"/>
          <ac:spMkLst>
            <pc:docMk/>
            <pc:sldMk cId="973698440" sldId="262"/>
            <ac:spMk id="3" creationId="{8AA88E48-D142-4B54-955B-1CE7997A722F}"/>
          </ac:spMkLst>
        </pc:spChg>
        <pc:spChg chg="add del">
          <ac:chgData name="Kasi Viswanathan" userId="90e2ff4b16fff975" providerId="LiveId" clId="{C4ED4FB2-B820-42A7-B243-28948CA03EC2}" dt="2021-01-05T17:39:09.499" v="173" actId="478"/>
          <ac:spMkLst>
            <pc:docMk/>
            <pc:sldMk cId="973698440" sldId="262"/>
            <ac:spMk id="5" creationId="{95F4E69B-758C-4FBA-B9F4-D53D23AB8D84}"/>
          </ac:spMkLst>
        </pc:spChg>
      </pc:sldChg>
      <pc:sldChg chg="addSp modSp new">
        <pc:chgData name="Kasi Viswanathan" userId="90e2ff4b16fff975" providerId="LiveId" clId="{C4ED4FB2-B820-42A7-B243-28948CA03EC2}" dt="2021-01-05T17:37:07.275" v="169" actId="14100"/>
        <pc:sldMkLst>
          <pc:docMk/>
          <pc:sldMk cId="4026785742" sldId="263"/>
        </pc:sldMkLst>
        <pc:spChg chg="add mod">
          <ac:chgData name="Kasi Viswanathan" userId="90e2ff4b16fff975" providerId="LiveId" clId="{C4ED4FB2-B820-42A7-B243-28948CA03EC2}" dt="2021-01-05T17:01:19.646" v="44" actId="1076"/>
          <ac:spMkLst>
            <pc:docMk/>
            <pc:sldMk cId="4026785742" sldId="263"/>
            <ac:spMk id="3" creationId="{A7BAE5C9-8C87-4D29-B0E6-E70D9EF3C54B}"/>
          </ac:spMkLst>
        </pc:spChg>
        <pc:picChg chg="add mod">
          <ac:chgData name="Kasi Viswanathan" userId="90e2ff4b16fff975" providerId="LiveId" clId="{C4ED4FB2-B820-42A7-B243-28948CA03EC2}" dt="2021-01-05T17:37:07.275" v="169" actId="14100"/>
          <ac:picMkLst>
            <pc:docMk/>
            <pc:sldMk cId="4026785742" sldId="263"/>
            <ac:picMk id="4" creationId="{5E612828-01E2-4D12-A57D-CA9C0291F782}"/>
          </ac:picMkLst>
        </pc:picChg>
        <pc:picChg chg="add mod">
          <ac:chgData name="Kasi Viswanathan" userId="90e2ff4b16fff975" providerId="LiveId" clId="{C4ED4FB2-B820-42A7-B243-28948CA03EC2}" dt="2021-01-05T17:03:36.181" v="62" actId="14100"/>
          <ac:picMkLst>
            <pc:docMk/>
            <pc:sldMk cId="4026785742" sldId="263"/>
            <ac:picMk id="5" creationId="{9CC0DA13-AEAD-4F61-8314-31189201BCB3}"/>
          </ac:picMkLst>
        </pc:picChg>
      </pc:sldChg>
      <pc:sldChg chg="addSp delSp modSp new">
        <pc:chgData name="Kasi Viswanathan" userId="90e2ff4b16fff975" providerId="LiveId" clId="{C4ED4FB2-B820-42A7-B243-28948CA03EC2}" dt="2021-01-05T17:42:02.769" v="177" actId="1440"/>
        <pc:sldMkLst>
          <pc:docMk/>
          <pc:sldMk cId="413478973" sldId="264"/>
        </pc:sldMkLst>
        <pc:picChg chg="add del mod">
          <ac:chgData name="Kasi Viswanathan" userId="90e2ff4b16fff975" providerId="LiveId" clId="{C4ED4FB2-B820-42A7-B243-28948CA03EC2}" dt="2021-01-05T17:04:12.890" v="66" actId="478"/>
          <ac:picMkLst>
            <pc:docMk/>
            <pc:sldMk cId="413478973" sldId="264"/>
            <ac:picMk id="3" creationId="{2CFDD8BF-03B2-4CFC-BBBD-B0799FF766FF}"/>
          </ac:picMkLst>
        </pc:picChg>
        <pc:picChg chg="add mod">
          <ac:chgData name="Kasi Viswanathan" userId="90e2ff4b16fff975" providerId="LiveId" clId="{C4ED4FB2-B820-42A7-B243-28948CA03EC2}" dt="2021-01-05T17:36:59.573" v="167" actId="1076"/>
          <ac:picMkLst>
            <pc:docMk/>
            <pc:sldMk cId="413478973" sldId="264"/>
            <ac:picMk id="4" creationId="{0B004D67-6A44-491F-9D53-014935F2A4DF}"/>
          </ac:picMkLst>
        </pc:picChg>
        <pc:picChg chg="add mod modCrop">
          <ac:chgData name="Kasi Viswanathan" userId="90e2ff4b16fff975" providerId="LiveId" clId="{C4ED4FB2-B820-42A7-B243-28948CA03EC2}" dt="2021-01-05T17:42:02.769" v="177" actId="1440"/>
          <ac:picMkLst>
            <pc:docMk/>
            <pc:sldMk cId="413478973" sldId="264"/>
            <ac:picMk id="5" creationId="{A4E17DD1-8B41-495A-BF4F-4A580A09C6F8}"/>
          </ac:picMkLst>
        </pc:picChg>
      </pc:sldChg>
      <pc:sldChg chg="addSp modSp new addAnim">
        <pc:chgData name="Kasi Viswanathan" userId="90e2ff4b16fff975" providerId="LiveId" clId="{C4ED4FB2-B820-42A7-B243-28948CA03EC2}" dt="2021-01-05T17:43:37.480" v="187" actId="1440"/>
        <pc:sldMkLst>
          <pc:docMk/>
          <pc:sldMk cId="3511733604" sldId="265"/>
        </pc:sldMkLst>
        <pc:spChg chg="add mod">
          <ac:chgData name="Kasi Viswanathan" userId="90e2ff4b16fff975" providerId="LiveId" clId="{C4ED4FB2-B820-42A7-B243-28948CA03EC2}" dt="2021-01-05T17:33:00.706" v="163" actId="1076"/>
          <ac:spMkLst>
            <pc:docMk/>
            <pc:sldMk cId="3511733604" sldId="265"/>
            <ac:spMk id="5" creationId="{FDC9BB68-9303-41DE-AEDA-09A19EEE0516}"/>
          </ac:spMkLst>
        </pc:spChg>
        <pc:spChg chg="add">
          <ac:chgData name="Kasi Viswanathan" userId="90e2ff4b16fff975" providerId="LiveId" clId="{C4ED4FB2-B820-42A7-B243-28948CA03EC2}" dt="2021-01-05T17:32:13.799" v="141" actId="139"/>
          <ac:spMkLst>
            <pc:docMk/>
            <pc:sldMk cId="3511733604" sldId="265"/>
            <ac:spMk id="6" creationId="{7756AEDE-0764-4D99-AAB6-614B75EB1EB6}"/>
          </ac:spMkLst>
        </pc:spChg>
        <pc:spChg chg="add mod">
          <ac:chgData name="Kasi Viswanathan" userId="90e2ff4b16fff975" providerId="LiveId" clId="{C4ED4FB2-B820-42A7-B243-28948CA03EC2}" dt="2021-01-05T17:32:55.782" v="161" actId="1076"/>
          <ac:spMkLst>
            <pc:docMk/>
            <pc:sldMk cId="3511733604" sldId="265"/>
            <ac:spMk id="7" creationId="{2A98C6FC-7647-4A93-8467-8255E127E3D0}"/>
          </ac:spMkLst>
        </pc:spChg>
        <pc:picChg chg="add mod">
          <ac:chgData name="Kasi Viswanathan" userId="90e2ff4b16fff975" providerId="LiveId" clId="{C4ED4FB2-B820-42A7-B243-28948CA03EC2}" dt="2021-01-05T17:43:32.593" v="186" actId="1440"/>
          <ac:picMkLst>
            <pc:docMk/>
            <pc:sldMk cId="3511733604" sldId="265"/>
            <ac:picMk id="3" creationId="{FA22AC17-8727-47D4-A7CA-5C03FEBF46E8}"/>
          </ac:picMkLst>
        </pc:picChg>
        <pc:picChg chg="add mod">
          <ac:chgData name="Kasi Viswanathan" userId="90e2ff4b16fff975" providerId="LiveId" clId="{C4ED4FB2-B820-42A7-B243-28948CA03EC2}" dt="2021-01-05T17:43:37.480" v="187" actId="1440"/>
          <ac:picMkLst>
            <pc:docMk/>
            <pc:sldMk cId="3511733604" sldId="265"/>
            <ac:picMk id="4" creationId="{AABAA69D-1BC4-47F0-950F-B71AF0AA0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05-Jan-21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05-Jan-21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a4988-stepper-motor-driver-arduino-tutorial/" TargetMode="External"/><Relationship Id="rId2" Type="http://schemas.openxmlformats.org/officeDocument/2006/relationships/hyperlink" Target="https://electricdiylab.com/how-to-make-arduino-mini-cnc-plotter-machi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www.electronics-tutorials.ws/blog/convert-atx-psu-to-bench-supply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tutorialsx.com/2017/12/02/esp32-esp8266-arduino-serial-communication-with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0">
            <a:extLst>
              <a:ext uri="{FF2B5EF4-FFF2-40B4-BE49-F238E27FC236}">
                <a16:creationId xmlns:a16="http://schemas.microsoft.com/office/drawing/2014/main" xmlns="" id="{1351B104-9B78-4A2B-B970-FA8ABE1CE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A130E84-D02F-40FB-9BEB-5202392713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5E142BFD-7D75-4518-BBDF-27C00AB4BC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281" y="355601"/>
            <a:ext cx="4052887" cy="2387600"/>
          </a:xfrm>
        </p:spPr>
        <p:txBody>
          <a:bodyPr/>
          <a:lstStyle/>
          <a:p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593" y="2671762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sz="1900" dirty="0"/>
          </a:p>
          <a:p>
            <a:r>
              <a:rPr lang="en-US" sz="1900" b="1" u="sng" dirty="0">
                <a:solidFill>
                  <a:schemeClr val="tx1"/>
                </a:solidFill>
              </a:rPr>
              <a:t>MENTOR:</a:t>
            </a:r>
          </a:p>
          <a:p>
            <a:r>
              <a:rPr lang="en-US" sz="1900" dirty="0"/>
              <a:t>Ashiq Rahman </a:t>
            </a:r>
            <a:r>
              <a:rPr lang="en-US" sz="1900" dirty="0" err="1"/>
              <a:t>anwar</a:t>
            </a:r>
            <a:r>
              <a:rPr lang="en-US" sz="1900" dirty="0"/>
              <a:t> batcha</a:t>
            </a:r>
            <a:endParaRPr lang="en-IN" sz="1900" dirty="0"/>
          </a:p>
          <a:p>
            <a:endParaRPr lang="en-IN" sz="19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A4EE4FB5-C817-4254-9D6B-936A23570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042"/>
          <a:stretch/>
        </p:blipFill>
        <p:spPr>
          <a:xfrm>
            <a:off x="2657474" y="903288"/>
            <a:ext cx="3821073" cy="5113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82" name="Group 14">
            <a:extLst>
              <a:ext uri="{FF2B5EF4-FFF2-40B4-BE49-F238E27FC236}">
                <a16:creationId xmlns:a16="http://schemas.microsoft.com/office/drawing/2014/main" xmlns="" id="{D4116A08-770E-4DC3-AAB6-E3E8E6CEC8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6ADECFB2-F615-49A9-A242-A3D04CADB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8E1F3AC6-5FF1-401B-91E4-180D1D356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72BC7A9D-387B-4877-B8E6-E8ABA6B26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xmlns="" id="{9114560A-27D6-469D-992E-33A55B40B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CBF136EF-7DC2-47D2-974C-70044B5E9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6B03084D-F566-41C4-BE37-870FB5A0D1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049DC21B-8236-4901-9ADD-E3167ABDE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304F4FEB-8B5B-45BA-988C-5FBF41059E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E88E24C8-3D76-4C2F-84D1-BC3C2AACA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91C91468-4F8A-42F1-9505-02D924178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C22581B1-C426-4189-85D6-C499D6982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xmlns="" id="{29DFD4C4-0517-4A6B-B423-E55582618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7ACD84D3-D09D-4C94-99D5-51713A1D6B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37C2AEAB-1CC9-4A9A-8303-E1E0C12168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20ABD348-58FE-4371-AE12-C66FF8CAC3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408E0FAA-F0C5-4CB1-95FE-D3D96830F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F83C789F-2881-4822-A724-567720953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xmlns="" id="{6B039120-5C84-4A03-9ADD-32EA6E5D44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xmlns="" id="{440E956F-26EB-40C6-B500-1A4BB4ABF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xmlns="" id="{D2449A75-05DC-4791-90F1-335CC6732C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xmlns="" id="{2A0F57CD-8F34-4F1D-BFF3-1293522501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xmlns="" id="{DB0DDCCE-FA18-4790-8F10-67FC66172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xmlns="" id="{750A8178-D049-42D4-BA77-A262FE55F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xmlns="" id="{B33B9383-8846-404B-85BE-E43F077379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xmlns="" id="{79468103-A660-495B-BFDF-8E7D98A09A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06F4CC44-94E1-47AF-893C-19C4A4AB4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E87F601E-2166-4FAE-AF96-2A1B17E46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xmlns="" id="{DCDE2745-7AA5-416B-AC78-93C6EAE5D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xmlns="" id="{7D5F7E44-496F-4025-AFD8-7EEC67AC1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xmlns="" id="{FA8ED221-FD77-4CD0-A9B9-3F97E40DC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xmlns="" id="{94922F75-95BC-435D-B4BB-BCE65BACCE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xmlns="" id="{CFB94884-EF28-419D-9147-20B2C9B1A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xmlns="" id="{94C72871-F5AC-46D1-97EF-94E4070A70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xmlns="" id="{03ED1B15-6247-43B3-BEAE-DB699DE297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xmlns="" id="{FA3EA466-B483-4B4A-9FCB-9FFA8E538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xmlns="" id="{CCE5E17C-696E-46EB-B70D-586274216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xmlns="" id="{AB6022EC-6D09-4098-9A97-5A911C08CA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xmlns="" id="{7E18073E-1315-4400-ABD9-C34AEAFBF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xmlns="" id="{5510509E-411D-4F1B-BDC6-3E5666896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xmlns="" id="{46F1A7E1-EC01-4288-87AE-C3B6434BD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xmlns="" id="{F7BBA432-5463-415B-BA54-3AA2B92D2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xmlns="" id="{66E19F01-137B-4A95-9313-CE6F778066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xmlns="" id="{38C0AACC-51F2-424F-9988-F3B621941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xmlns="" id="{7364A775-01A6-4012-88CF-58FDDBE4CB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xmlns="" id="{C8C770C5-535A-4F1B-81CA-FD6F32C09A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xmlns="" id="{55F9C3EF-BEB8-4836-8DE0-319E54496E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xmlns="" id="{0976D9A1-85FC-406B-8AEA-AE3C056A4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xmlns="" id="{68BC6126-2A3A-4F1D-A565-BEF620660A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xmlns="" id="{D8C7B98D-F83E-485D-B01D-270242E8F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xmlns="" id="{93D5E722-D236-478A-A13F-8FA4141D94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xmlns="" id="{ABE1456F-F283-4BD5-A1B9-EF2423B682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xmlns="" id="{E4D1AC66-8164-4BBC-89D5-69FE7A4FC2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xmlns="" id="{845A8868-488C-447D-979F-7E01B82AC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xmlns="" id="{948639B9-9B88-432B-914E-6B70BAEB1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9B104B-9B6C-40D2-938C-E7EC2A71093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7EB1C59-16D1-4C5E-9775-50CB40E022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xmlns="" id="{08680D14-7FE7-4522-B5EE-76447F833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xmlns="" id="{D82C01B5-EC9C-4883-B130-115321E8B3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xmlns="" id="{DBBE5E83-362F-4EA7-A96D-0BC830A217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xmlns="" id="{3971FE03-8B37-43AF-8842-8D4411C3C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xmlns="" id="{8E4E3D41-4CF7-4D15-854A-C4330D390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xmlns="" id="{78B649D7-3C5D-462D-B06A-D065135FE8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xmlns="" id="{7A3DDEF1-D28A-48D9-8E48-B2003DF2E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xmlns="" id="{4A56A02B-D000-45AB-B7DB-E47CA8E777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xmlns="" id="{343CE08B-7325-4244-99EA-5E58C982DB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xmlns="" id="{7F08E29E-A67F-410A-A810-7000201BF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102E83D-1475-44F7-B13D-10F44D5051B2}"/>
              </a:ext>
            </a:extLst>
          </p:cNvPr>
          <p:cNvSpPr txBox="1"/>
          <p:nvPr/>
        </p:nvSpPr>
        <p:spPr>
          <a:xfrm>
            <a:off x="7451157" y="4098923"/>
            <a:ext cx="6093390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b="1" u="sng" cap="all" dirty="0">
                <a:solidFill>
                  <a:srgbClr val="FFFFFF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chemeClr val="tx2"/>
                </a:solidFill>
              </a:rPr>
              <a:t>Girinath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chemeClr val="tx2"/>
                </a:solidFill>
              </a:rPr>
              <a:t>Kasi </a:t>
            </a:r>
            <a:r>
              <a:rPr lang="en-IN" sz="1800" cap="all" dirty="0" err="1">
                <a:solidFill>
                  <a:schemeClr val="tx2"/>
                </a:solidFill>
              </a:rPr>
              <a:t>viswanathan</a:t>
            </a:r>
            <a:r>
              <a:rPr lang="en-IN" sz="18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1800" cap="all" dirty="0">
                <a:solidFill>
                  <a:schemeClr val="tx2"/>
                </a:solidFill>
              </a:rPr>
              <a:t>Vasanth </a:t>
            </a:r>
            <a:r>
              <a:rPr lang="en-IN" sz="1800" cap="all" dirty="0" err="1">
                <a:solidFill>
                  <a:schemeClr val="tx2"/>
                </a:solidFill>
              </a:rPr>
              <a:t>kumar</a:t>
            </a:r>
            <a:r>
              <a:rPr lang="en-IN" sz="1800" cap="all" dirty="0">
                <a:solidFill>
                  <a:schemeClr val="tx2"/>
                </a:solidFill>
              </a:rPr>
              <a:t> v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183"/>
            <a:ext cx="9905998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8318"/>
              </p:ext>
            </p:extLst>
          </p:nvPr>
        </p:nvGraphicFramePr>
        <p:xfrm>
          <a:off x="752902" y="1438156"/>
          <a:ext cx="10686196" cy="4627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xmlns="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xmlns="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xmlns="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xmlns="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xmlns="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xmlns="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D3E185-FAF0-453C-AA12-3A3DCF05787E}"/>
              </a:ext>
            </a:extLst>
          </p:cNvPr>
          <p:cNvSpPr txBox="1"/>
          <p:nvPr/>
        </p:nvSpPr>
        <p:spPr>
          <a:xfrm>
            <a:off x="4058398" y="579846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73042"/>
              </p:ext>
            </p:extLst>
          </p:nvPr>
        </p:nvGraphicFramePr>
        <p:xfrm>
          <a:off x="921301" y="933620"/>
          <a:ext cx="10610850" cy="50729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3369">
                  <a:extLst>
                    <a:ext uri="{9D8B030D-6E8A-4147-A177-3AD203B41FA5}">
                      <a16:colId xmlns:a16="http://schemas.microsoft.com/office/drawing/2014/main" xmlns="" val="1754224045"/>
                    </a:ext>
                  </a:extLst>
                </a:gridCol>
                <a:gridCol w="2396040">
                  <a:extLst>
                    <a:ext uri="{9D8B030D-6E8A-4147-A177-3AD203B41FA5}">
                      <a16:colId xmlns:a16="http://schemas.microsoft.com/office/drawing/2014/main" xmlns="" val="2385718090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xmlns="" val="866317953"/>
                    </a:ext>
                  </a:extLst>
                </a:gridCol>
                <a:gridCol w="2086937">
                  <a:extLst>
                    <a:ext uri="{9D8B030D-6E8A-4147-A177-3AD203B41FA5}">
                      <a16:colId xmlns:a16="http://schemas.microsoft.com/office/drawing/2014/main" xmlns="" val="488851140"/>
                    </a:ext>
                  </a:extLst>
                </a:gridCol>
                <a:gridCol w="1918711">
                  <a:extLst>
                    <a:ext uri="{9D8B030D-6E8A-4147-A177-3AD203B41FA5}">
                      <a16:colId xmlns:a16="http://schemas.microsoft.com/office/drawing/2014/main" xmlns="" val="4193998565"/>
                    </a:ext>
                  </a:extLst>
                </a:gridCol>
                <a:gridCol w="1753755">
                  <a:extLst>
                    <a:ext uri="{9D8B030D-6E8A-4147-A177-3AD203B41FA5}">
                      <a16:colId xmlns:a16="http://schemas.microsoft.com/office/drawing/2014/main" xmlns="" val="769414471"/>
                    </a:ext>
                  </a:extLst>
                </a:gridCol>
              </a:tblGrid>
              <a:tr h="1577760"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hlinkClick r:id="rId2"/>
                        </a:rPr>
                        <a:t>Click here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65077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alpha val="50000"/>
                            </a:schemeClr>
                          </a:solidFill>
                          <a:effectLst/>
                          <a:hlinkClick r:id="rId3"/>
                        </a:rPr>
                        <a:t>Click here</a:t>
                      </a:r>
                      <a:endParaRPr lang="en-US" dirty="0">
                        <a:solidFill>
                          <a:schemeClr val="bg1">
                            <a:alpha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916406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xmlns="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xmlns="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xmlns="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xmlns="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1842" y="3008414"/>
            <a:ext cx="74064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C31C414-0E1C-4AEC-B363-9F31D97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FA22AC17-8727-47D4-A7CA-5C03FEBF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57" y="3575137"/>
            <a:ext cx="6445142" cy="3131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ABAA69D-1BC4-47F0-950F-B71AF0AA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64" y="247276"/>
            <a:ext cx="5519248" cy="3035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C9BB68-9303-41DE-AEDA-09A19EEE0516}"/>
              </a:ext>
            </a:extLst>
          </p:cNvPr>
          <p:cNvSpPr txBox="1"/>
          <p:nvPr/>
        </p:nvSpPr>
        <p:spPr>
          <a:xfrm>
            <a:off x="7001266" y="1511921"/>
            <a:ext cx="21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TOP 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56AEDE-0764-4D99-AAB6-614B75EB1EB6}"/>
              </a:ext>
            </a:extLst>
          </p:cNvPr>
          <p:cNvSpPr txBox="1"/>
          <p:nvPr/>
        </p:nvSpPr>
        <p:spPr>
          <a:xfrm>
            <a:off x="5172466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98C6FC-7647-4A93-8467-8255E127E3D0}"/>
              </a:ext>
            </a:extLst>
          </p:cNvPr>
          <p:cNvSpPr txBox="1"/>
          <p:nvPr/>
        </p:nvSpPr>
        <p:spPr>
          <a:xfrm>
            <a:off x="2035479" y="4771773"/>
            <a:ext cx="26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CIRCUIT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33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172FDAB-C0F0-4181-AA14-80DD3D63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A88E48-D142-4B54-955B-1CE7997A722F}"/>
              </a:ext>
            </a:extLst>
          </p:cNvPr>
          <p:cNvSpPr txBox="1"/>
          <p:nvPr/>
        </p:nvSpPr>
        <p:spPr>
          <a:xfrm>
            <a:off x="4715788" y="1082981"/>
            <a:ext cx="34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WORKING VIDEO: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69844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4BBFD4E-DB68-4881-9471-A0FA30B2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BAE5C9-8C87-4D29-B0E6-E70D9EF3C54B}"/>
              </a:ext>
            </a:extLst>
          </p:cNvPr>
          <p:cNvSpPr txBox="1"/>
          <p:nvPr/>
        </p:nvSpPr>
        <p:spPr>
          <a:xfrm>
            <a:off x="4369887" y="469727"/>
            <a:ext cx="345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TEST OUTPUTS:</a:t>
            </a: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E612828-01E2-4D12-A57D-CA9C0291F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98" y="1566508"/>
            <a:ext cx="3697534" cy="41392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CC0DA13-AEAD-4F61-8314-31189201B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27" y="1566508"/>
            <a:ext cx="6132535" cy="4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574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9E2ADC0-1B8E-4FF2-8986-1D0235C3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B004D67-6A44-491F-9D53-014935F2A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6" y="1746598"/>
            <a:ext cx="5047204" cy="33648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4E17DD1-8B41-495A-BF4F-4A580A0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61"/>
          <a:stretch/>
        </p:blipFill>
        <p:spPr>
          <a:xfrm>
            <a:off x="1886292" y="1746598"/>
            <a:ext cx="3234993" cy="33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97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180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sys</cp:lastModifiedBy>
  <cp:revision>37</cp:revision>
  <dcterms:created xsi:type="dcterms:W3CDTF">2021-01-01T06:46:52Z</dcterms:created>
  <dcterms:modified xsi:type="dcterms:W3CDTF">2021-01-05T18:10:24Z</dcterms:modified>
</cp:coreProperties>
</file>