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3EB"/>
    <a:srgbClr val="7DA5D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33" autoAdjust="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ABE9E-7FB6-47FC-BE31-5609706269A3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8F9D6-A5BF-45A8-94C9-2DE642B3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53E4B6-66BA-4B33-AFCD-F6084AE9AFDC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0C01-3367-43BF-937D-3893ADD9B9F8}" type="datetime1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9D8B-653D-4DAC-8F28-9C1357B30687}" type="datetime1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0587-B13D-4CE2-ABF3-D82ACC0FE76B}" type="datetime1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04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9C8D-F100-4198-BC96-24268D604A86}" type="datetime1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433-B36B-42B9-9129-BFBD1397BF4E}" type="datetime1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0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F42E-3AD5-45F5-AA4E-60673CE0A094}" type="datetime1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77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2EAD-E4E4-4F29-8F62-A2DBB9B02D15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1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1B33-70FD-4CFB-BAAD-1813DAEC74FB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A930-E568-44E6-84ED-3BB4016E0373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841F-E273-470C-888B-487BE062E0B0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C994-3276-415C-8876-D8A57D02FBEA}" type="datetime1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569-10E6-499B-B10A-368AE7881220}" type="datetime1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8DD0-02EC-4237-86A7-F584E5F12E9D}" type="datetime1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A9-4674-4D39-A1B3-0222990FE499}" type="datetime1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DE88-5D12-4E0B-86B8-96CC48680CD5}" type="datetime1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64E6-1AA0-4DA4-AF2E-267D28A9CDE4}" type="datetime1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01C7-A48F-46B4-9988-324187293CA9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6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CB26-B2F5-4D65-A7EE-FB0F04244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285912"/>
            <a:ext cx="8791575" cy="1294588"/>
          </a:xfrm>
        </p:spPr>
        <p:txBody>
          <a:bodyPr/>
          <a:lstStyle/>
          <a:p>
            <a:pPr algn="ctr"/>
            <a:r>
              <a:rPr lang="en-IN" dirty="0"/>
              <a:t>CNC Soldering 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12DC8-86E6-4C17-A420-3265498BD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203" y="3696750"/>
            <a:ext cx="4634478" cy="152666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IN" dirty="0"/>
          </a:p>
          <a:p>
            <a:r>
              <a:rPr lang="en-US" dirty="0"/>
              <a:t>MENTOR:</a:t>
            </a:r>
          </a:p>
          <a:p>
            <a:r>
              <a:rPr lang="en-US" dirty="0"/>
              <a:t>Ashiq Rahman </a:t>
            </a:r>
            <a:r>
              <a:rPr lang="en-US" dirty="0" err="1"/>
              <a:t>anwar</a:t>
            </a:r>
            <a:r>
              <a:rPr lang="en-US" dirty="0"/>
              <a:t> batcha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14FCE-7851-4F69-AE4C-0E8C76CE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BC5BB-A944-4FCD-B665-C8182775C66D}"/>
              </a:ext>
            </a:extLst>
          </p:cNvPr>
          <p:cNvSpPr txBox="1"/>
          <p:nvPr/>
        </p:nvSpPr>
        <p:spPr>
          <a:xfrm>
            <a:off x="7375924" y="4132225"/>
            <a:ext cx="3151229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>
                <a:solidFill>
                  <a:schemeClr val="tx2"/>
                </a:solidFill>
              </a:rPr>
              <a:t>Team Members: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 err="1">
                <a:solidFill>
                  <a:schemeClr val="tx2"/>
                </a:solidFill>
              </a:rPr>
              <a:t>Girinath</a:t>
            </a:r>
            <a:r>
              <a:rPr lang="en-IN" sz="2000" cap="all" dirty="0">
                <a:solidFill>
                  <a:schemeClr val="tx2"/>
                </a:solidFill>
              </a:rPr>
              <a:t> R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>
                <a:solidFill>
                  <a:schemeClr val="tx2"/>
                </a:solidFill>
              </a:rPr>
              <a:t>Karthikeyan N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 err="1">
                <a:solidFill>
                  <a:schemeClr val="tx2"/>
                </a:solidFill>
              </a:rPr>
              <a:t>Kasiviswanathan</a:t>
            </a:r>
            <a:r>
              <a:rPr lang="en-IN" sz="2000" cap="all" dirty="0">
                <a:solidFill>
                  <a:schemeClr val="tx2"/>
                </a:solidFill>
              </a:rPr>
              <a:t> S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>
                <a:solidFill>
                  <a:schemeClr val="tx2"/>
                </a:solidFill>
              </a:rPr>
              <a:t>Vasanth </a:t>
            </a:r>
            <a:r>
              <a:rPr lang="en-IN" sz="2000" cap="all" dirty="0" err="1">
                <a:solidFill>
                  <a:schemeClr val="tx2"/>
                </a:solidFill>
              </a:rPr>
              <a:t>kumar</a:t>
            </a:r>
            <a:r>
              <a:rPr lang="en-IN" sz="2000" cap="all" dirty="0">
                <a:solidFill>
                  <a:schemeClr val="tx2"/>
                </a:solidFill>
              </a:rPr>
              <a:t> v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6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F0FC-4C7D-4762-8E24-D02496D4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1272-31B0-440B-B615-6974F71B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465"/>
            <a:ext cx="9905999" cy="519018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We ECE students spend a lot of time in soldering ICs and other electronic components which is a very trivial task when compared to designing and testing. It would be awesome if we have a machine that does the soldering process after we design. The objective of our project is to build a </a:t>
            </a:r>
            <a:r>
              <a:rPr lang="en-IN" b="1" dirty="0"/>
              <a:t>Computer Controlled Soldering Machine </a:t>
            </a:r>
            <a:r>
              <a:rPr lang="en-IN" dirty="0"/>
              <a:t>that can solder Through Hole components placed on a PCB. It takes the co-ordinates of soldering points from a file generated by EDA software (Eagle/Altium) which are processed and fed to a micro-controller based device. This in turn controls the actuators and get our work done. This prototype would save a lot of circuit-building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010C3-FE03-4A9C-B048-60C5B3CA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6660E-7E3C-49A1-BAD5-4853A645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59B104B-9B6C-40D2-938C-E7EC2A71093E}" type="slidenum">
              <a:rPr lang="en-US" smtClean="0"/>
              <a:pPr algn="ctr"/>
              <a:t>3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87FFA1F-66A5-4F62-B3F6-02C473A4D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382893"/>
              </p:ext>
            </p:extLst>
          </p:nvPr>
        </p:nvGraphicFramePr>
        <p:xfrm>
          <a:off x="573207" y="1255594"/>
          <a:ext cx="10686196" cy="4654389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27796">
                  <a:extLst>
                    <a:ext uri="{9D8B030D-6E8A-4147-A177-3AD203B41FA5}">
                      <a16:colId xmlns:a16="http://schemas.microsoft.com/office/drawing/2014/main" val="1754224045"/>
                    </a:ext>
                  </a:extLst>
                </a:gridCol>
                <a:gridCol w="2279176">
                  <a:extLst>
                    <a:ext uri="{9D8B030D-6E8A-4147-A177-3AD203B41FA5}">
                      <a16:colId xmlns:a16="http://schemas.microsoft.com/office/drawing/2014/main" val="2385718090"/>
                    </a:ext>
                  </a:extLst>
                </a:gridCol>
                <a:gridCol w="1978925">
                  <a:extLst>
                    <a:ext uri="{9D8B030D-6E8A-4147-A177-3AD203B41FA5}">
                      <a16:colId xmlns:a16="http://schemas.microsoft.com/office/drawing/2014/main" val="866317953"/>
                    </a:ext>
                  </a:extLst>
                </a:gridCol>
                <a:gridCol w="2101756">
                  <a:extLst>
                    <a:ext uri="{9D8B030D-6E8A-4147-A177-3AD203B41FA5}">
                      <a16:colId xmlns:a16="http://schemas.microsoft.com/office/drawing/2014/main" val="488851140"/>
                    </a:ext>
                  </a:extLst>
                </a:gridCol>
                <a:gridCol w="1932335">
                  <a:extLst>
                    <a:ext uri="{9D8B030D-6E8A-4147-A177-3AD203B41FA5}">
                      <a16:colId xmlns:a16="http://schemas.microsoft.com/office/drawing/2014/main" val="4193998565"/>
                    </a:ext>
                  </a:extLst>
                </a:gridCol>
                <a:gridCol w="1766208">
                  <a:extLst>
                    <a:ext uri="{9D8B030D-6E8A-4147-A177-3AD203B41FA5}">
                      <a16:colId xmlns:a16="http://schemas.microsoft.com/office/drawing/2014/main" val="769414471"/>
                    </a:ext>
                  </a:extLst>
                </a:gridCol>
              </a:tblGrid>
              <a:tr h="6497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 No.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JOURNAL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 OF THE AUTHOR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 OF PUBLICATION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INFEREFENCE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88775"/>
                  </a:ext>
                </a:extLst>
              </a:tr>
              <a:tr h="1992982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How to make Arduino mini CNC plotter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Sandeep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27/09/2019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https://electricdiylab.com/how-to-make-arduino-mini-cnc-plotter-machine/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50776"/>
                  </a:ext>
                </a:extLst>
              </a:tr>
              <a:tr h="1984971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Control Stepper Motor with A4988 Driver Module &amp; Arduino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https://lastminuteengineers.com/a4988-stepper-motor-driver-arduino-tutorial/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640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D3E185-FAF0-453C-AA12-3A3DCF05787E}"/>
              </a:ext>
            </a:extLst>
          </p:cNvPr>
          <p:cNvSpPr txBox="1"/>
          <p:nvPr/>
        </p:nvSpPr>
        <p:spPr>
          <a:xfrm>
            <a:off x="4161429" y="669999"/>
            <a:ext cx="386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LITERATURE SURVEY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889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20C6C5-9797-4868-85D0-508FF5B67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6503"/>
              </p:ext>
            </p:extLst>
          </p:nvPr>
        </p:nvGraphicFramePr>
        <p:xfrm>
          <a:off x="752902" y="137994"/>
          <a:ext cx="10686196" cy="668476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27796">
                  <a:extLst>
                    <a:ext uri="{9D8B030D-6E8A-4147-A177-3AD203B41FA5}">
                      <a16:colId xmlns:a16="http://schemas.microsoft.com/office/drawing/2014/main" val="1754224045"/>
                    </a:ext>
                  </a:extLst>
                </a:gridCol>
                <a:gridCol w="2413054">
                  <a:extLst>
                    <a:ext uri="{9D8B030D-6E8A-4147-A177-3AD203B41FA5}">
                      <a16:colId xmlns:a16="http://schemas.microsoft.com/office/drawing/2014/main" val="2385718090"/>
                    </a:ext>
                  </a:extLst>
                </a:gridCol>
                <a:gridCol w="1845047">
                  <a:extLst>
                    <a:ext uri="{9D8B030D-6E8A-4147-A177-3AD203B41FA5}">
                      <a16:colId xmlns:a16="http://schemas.microsoft.com/office/drawing/2014/main" val="866317953"/>
                    </a:ext>
                  </a:extLst>
                </a:gridCol>
                <a:gridCol w="2101756">
                  <a:extLst>
                    <a:ext uri="{9D8B030D-6E8A-4147-A177-3AD203B41FA5}">
                      <a16:colId xmlns:a16="http://schemas.microsoft.com/office/drawing/2014/main" val="488851140"/>
                    </a:ext>
                  </a:extLst>
                </a:gridCol>
                <a:gridCol w="1932335">
                  <a:extLst>
                    <a:ext uri="{9D8B030D-6E8A-4147-A177-3AD203B41FA5}">
                      <a16:colId xmlns:a16="http://schemas.microsoft.com/office/drawing/2014/main" val="4193998565"/>
                    </a:ext>
                  </a:extLst>
                </a:gridCol>
                <a:gridCol w="1766208">
                  <a:extLst>
                    <a:ext uri="{9D8B030D-6E8A-4147-A177-3AD203B41FA5}">
                      <a16:colId xmlns:a16="http://schemas.microsoft.com/office/drawing/2014/main" val="769414471"/>
                    </a:ext>
                  </a:extLst>
                </a:gridCol>
              </a:tblGrid>
              <a:tr h="6497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 No.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JOURNAL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 OF THE AUTHOR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 OF PUBLICATION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INFEREFENCE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88775"/>
                  </a:ext>
                </a:extLst>
              </a:tr>
              <a:tr h="1992982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 ATX PSU to Bench Supply</a:t>
                      </a: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https://www.electronics-tutorials.ws/blog/convert-atx-psu-to-bench-supply.html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50776"/>
                  </a:ext>
                </a:extLst>
              </a:tr>
              <a:tr h="1984971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Interface L298N DC Motor Driver Module with Arduino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https://lastminuteengineers.com/l298n-dc-stepper-driver-arduino-tutorial/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64066"/>
                  </a:ext>
                </a:extLst>
              </a:tr>
              <a:tr h="1984971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ESP32 / ESP8266 Arduino: Serial communication with Python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Nuno Santos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02/12/2017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https://techtutorialsx.com/2017/12/02/esp32-esp8266-arduino-serial-communication-with-python/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45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4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32A81-494B-4395-952C-9372D0AC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0F6FD-A96F-4946-958C-E01C6A4688BC}"/>
              </a:ext>
            </a:extLst>
          </p:cNvPr>
          <p:cNvSpPr txBox="1"/>
          <p:nvPr/>
        </p:nvSpPr>
        <p:spPr>
          <a:xfrm>
            <a:off x="942109" y="2971800"/>
            <a:ext cx="11249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Designing PCB file</a:t>
            </a:r>
          </a:p>
          <a:p>
            <a:pPr marL="342900" indent="-342900">
              <a:buAutoNum type="arabicPeriod"/>
            </a:pPr>
            <a:r>
              <a:rPr lang="en-IN" dirty="0"/>
              <a:t>Generating CSV file</a:t>
            </a:r>
          </a:p>
          <a:p>
            <a:pPr marL="342900" indent="-342900">
              <a:buAutoNum type="arabicPeriod"/>
            </a:pPr>
            <a:r>
              <a:rPr lang="en-IN" dirty="0"/>
              <a:t>Extracting soldering points  from CSV file using Python</a:t>
            </a:r>
          </a:p>
          <a:p>
            <a:pPr marL="342900" indent="-342900">
              <a:buAutoNum type="arabicPeriod"/>
            </a:pPr>
            <a:r>
              <a:rPr lang="en-IN" dirty="0"/>
              <a:t>Calculating steps needed to traverse from one point to another using Python</a:t>
            </a:r>
          </a:p>
          <a:p>
            <a:pPr marL="342900" indent="-342900">
              <a:buAutoNum type="arabicPeriod"/>
            </a:pPr>
            <a:r>
              <a:rPr lang="en-IN" dirty="0"/>
              <a:t> The calculated results  are sent to ESP32(via Bluetooth from PC)</a:t>
            </a:r>
          </a:p>
          <a:p>
            <a:pPr marL="342900" indent="-342900">
              <a:buAutoNum type="arabicPeriod"/>
            </a:pPr>
            <a:r>
              <a:rPr lang="en-IN" dirty="0"/>
              <a:t> ESP32 receives the command wirelessly and controls the actuators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9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250A26-3F67-4259-824B-20385BD1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1442ED-87E1-4EB3-8CF9-8A5245A01DA0}"/>
              </a:ext>
            </a:extLst>
          </p:cNvPr>
          <p:cNvSpPr/>
          <p:nvPr/>
        </p:nvSpPr>
        <p:spPr>
          <a:xfrm>
            <a:off x="823955" y="678875"/>
            <a:ext cx="3019302" cy="2092034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Designing PCB file</a:t>
            </a:r>
          </a:p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EDAE53-09A7-4338-AFE7-25A2A83E0565}"/>
              </a:ext>
            </a:extLst>
          </p:cNvPr>
          <p:cNvSpPr/>
          <p:nvPr/>
        </p:nvSpPr>
        <p:spPr>
          <a:xfrm>
            <a:off x="4423163" y="651163"/>
            <a:ext cx="3123803" cy="2189017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Generating CSV file</a:t>
            </a:r>
          </a:p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B6F5BB-DB76-4E97-9BE1-4A4B622BD0CD}"/>
              </a:ext>
            </a:extLst>
          </p:cNvPr>
          <p:cNvSpPr/>
          <p:nvPr/>
        </p:nvSpPr>
        <p:spPr>
          <a:xfrm>
            <a:off x="917368" y="3876819"/>
            <a:ext cx="3019302" cy="2189017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ESP32 receives the command wirelessly and controls the actuators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D7286A-DE7C-46DE-86A1-86E100CB0A72}"/>
              </a:ext>
            </a:extLst>
          </p:cNvPr>
          <p:cNvSpPr/>
          <p:nvPr/>
        </p:nvSpPr>
        <p:spPr>
          <a:xfrm>
            <a:off x="8608712" y="3876819"/>
            <a:ext cx="3241173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Calculating steps needed to traverse from one point to another using Python</a:t>
            </a:r>
          </a:p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DB0DD4-F7B1-4892-8AAD-3EFAD8C0E6C8}"/>
              </a:ext>
            </a:extLst>
          </p:cNvPr>
          <p:cNvSpPr/>
          <p:nvPr/>
        </p:nvSpPr>
        <p:spPr>
          <a:xfrm>
            <a:off x="8126872" y="609601"/>
            <a:ext cx="3241172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Extracting soldering points  from CSV file using Python</a:t>
            </a:r>
          </a:p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CB3FB-E31F-4331-BCD9-67E4EA35EC17}"/>
              </a:ext>
            </a:extLst>
          </p:cNvPr>
          <p:cNvSpPr/>
          <p:nvPr/>
        </p:nvSpPr>
        <p:spPr>
          <a:xfrm>
            <a:off x="4672787" y="3835255"/>
            <a:ext cx="3123803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The calculated results  are sent to ESP32(via Bluetooth from PC)</a:t>
            </a:r>
          </a:p>
          <a:p>
            <a:pPr algn="ctr"/>
            <a:endParaRPr lang="en-US" dirty="0"/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89C8FEDD-39F4-420A-9CD7-49B05FAB0722}"/>
              </a:ext>
            </a:extLst>
          </p:cNvPr>
          <p:cNvSpPr/>
          <p:nvPr/>
        </p:nvSpPr>
        <p:spPr>
          <a:xfrm>
            <a:off x="7024255" y="124689"/>
            <a:ext cx="1717765" cy="443350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DA924B5A-802A-4FAF-A23B-1CB8FC7D69D9}"/>
              </a:ext>
            </a:extLst>
          </p:cNvPr>
          <p:cNvSpPr/>
          <p:nvPr/>
        </p:nvSpPr>
        <p:spPr>
          <a:xfrm>
            <a:off x="11368044" y="2341418"/>
            <a:ext cx="579906" cy="1590819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67635A5B-D328-4E8D-9247-66A7467B98AF}"/>
              </a:ext>
            </a:extLst>
          </p:cNvPr>
          <p:cNvSpPr/>
          <p:nvPr/>
        </p:nvSpPr>
        <p:spPr>
          <a:xfrm rot="10800000">
            <a:off x="3407844" y="5957449"/>
            <a:ext cx="1870737" cy="484908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C11E34B4-2A13-4D25-B1F5-ABBF73380031}"/>
              </a:ext>
            </a:extLst>
          </p:cNvPr>
          <p:cNvSpPr/>
          <p:nvPr/>
        </p:nvSpPr>
        <p:spPr>
          <a:xfrm rot="10800000">
            <a:off x="7417981" y="3592801"/>
            <a:ext cx="1579418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BD7A229F-DFFE-4983-B350-2AC5CFDB9F4C}"/>
              </a:ext>
            </a:extLst>
          </p:cNvPr>
          <p:cNvSpPr/>
          <p:nvPr/>
        </p:nvSpPr>
        <p:spPr>
          <a:xfrm>
            <a:off x="3407843" y="2695935"/>
            <a:ext cx="1579418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3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393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Rockwell</vt:lpstr>
      <vt:lpstr>Tw Cen MT</vt:lpstr>
      <vt:lpstr>Circuit</vt:lpstr>
      <vt:lpstr>CNC Soldering machine</vt:lpstr>
      <vt:lpstr>Abstract: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 Kumar</dc:creator>
  <cp:lastModifiedBy>Vasanth Kumar</cp:lastModifiedBy>
  <cp:revision>25</cp:revision>
  <dcterms:created xsi:type="dcterms:W3CDTF">2021-01-01T06:46:52Z</dcterms:created>
  <dcterms:modified xsi:type="dcterms:W3CDTF">2021-01-02T15:02:53Z</dcterms:modified>
</cp:coreProperties>
</file>