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N" initials="KN" lastIdx="0" clrIdx="0">
    <p:extLst>
      <p:ext uri="{19B8F6BF-5375-455C-9EA6-DF929625EA0E}">
        <p15:presenceInfo xmlns="" xmlns:p15="http://schemas.microsoft.com/office/powerpoint/2012/main" userId="0910f87187a31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2FC8-CA20-44C1-8D29-7C6B04CD7F75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593681" cy="995363"/>
          </a:xfrm>
        </p:spPr>
        <p:txBody>
          <a:bodyPr/>
          <a:lstStyle/>
          <a:p>
            <a:pPr algn="ctr"/>
            <a:r>
              <a:rPr lang="en-US" dirty="0"/>
              <a:t>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593681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Automatic </a:t>
            </a:r>
            <a:r>
              <a:rPr lang="en-US" sz="4000" dirty="0"/>
              <a:t>soldering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1700" y="3810000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 :  </a:t>
            </a:r>
          </a:p>
          <a:p>
            <a:endParaRPr lang="en-US" dirty="0"/>
          </a:p>
          <a:p>
            <a:r>
              <a:rPr lang="en-US" dirty="0"/>
              <a:t>	ASHIQ RAHMAN ANWAR BATCHA</a:t>
            </a:r>
          </a:p>
          <a:p>
            <a:endParaRPr lang="en-US" dirty="0"/>
          </a:p>
          <a:p>
            <a:r>
              <a:rPr lang="en-US" dirty="0"/>
              <a:t>MEMBERS:</a:t>
            </a:r>
          </a:p>
          <a:p>
            <a:endParaRPr lang="en-US" dirty="0"/>
          </a:p>
          <a:p>
            <a:r>
              <a:rPr lang="en-US" dirty="0"/>
              <a:t>	VASANTH KUMAR V</a:t>
            </a:r>
          </a:p>
          <a:p>
            <a:r>
              <a:rPr lang="en-US" dirty="0"/>
              <a:t>	GIRINATH R</a:t>
            </a:r>
          </a:p>
          <a:p>
            <a:r>
              <a:rPr lang="en-US" dirty="0"/>
              <a:t>	KASI VISWANATHAN S</a:t>
            </a:r>
          </a:p>
          <a:p>
            <a:r>
              <a:rPr lang="en-US" dirty="0"/>
              <a:t>	KARTHIKEYAN N</a:t>
            </a:r>
          </a:p>
        </p:txBody>
      </p:sp>
    </p:spTree>
    <p:extLst>
      <p:ext uri="{BB962C8B-B14F-4D97-AF65-F5344CB8AC3E}">
        <p14:creationId xmlns:p14="http://schemas.microsoft.com/office/powerpoint/2010/main" val="29304742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5105400"/>
          </a:xfrm>
        </p:spPr>
        <p:txBody>
          <a:bodyPr/>
          <a:lstStyle/>
          <a:p>
            <a:r>
              <a:rPr lang="en-US" dirty="0"/>
              <a:t>Abstract – Karthikeyan N</a:t>
            </a:r>
          </a:p>
          <a:p>
            <a:r>
              <a:rPr lang="en-US" dirty="0"/>
              <a:t>Flow of work – </a:t>
            </a:r>
            <a:r>
              <a:rPr lang="en-US" dirty="0" err="1"/>
              <a:t>Vasanth</a:t>
            </a:r>
            <a:r>
              <a:rPr lang="en-US" dirty="0"/>
              <a:t> Kumar</a:t>
            </a:r>
          </a:p>
          <a:p>
            <a:r>
              <a:rPr lang="en-US" dirty="0"/>
              <a:t>GUI application – Girinath R</a:t>
            </a:r>
          </a:p>
          <a:p>
            <a:r>
              <a:rPr lang="en-US" dirty="0"/>
              <a:t>Working – </a:t>
            </a:r>
            <a:r>
              <a:rPr lang="en-US" dirty="0" err="1"/>
              <a:t>Kasi</a:t>
            </a:r>
            <a:endParaRPr lang="en-US" dirty="0"/>
          </a:p>
          <a:p>
            <a:r>
              <a:rPr lang="en-US" dirty="0"/>
              <a:t>Cases it will pass and fail –  Karthikeyan N</a:t>
            </a:r>
          </a:p>
          <a:p>
            <a:r>
              <a:rPr lang="en-US" dirty="0"/>
              <a:t>Scope for Future Work – Girinath 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047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35183"/>
            <a:ext cx="7429499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97" y="1300164"/>
            <a:ext cx="7447359" cy="39147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5684" y="1"/>
            <a:ext cx="578317" cy="365125"/>
          </a:xfrm>
        </p:spPr>
        <p:txBody>
          <a:bodyPr/>
          <a:lstStyle/>
          <a:p>
            <a:pPr algn="l"/>
            <a:fld id="{B59B104B-9B6C-40D2-938C-E7EC2A71093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7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922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CF1442ED-87E1-4EB3-8CF9-8A5245A01DA0}"/>
              </a:ext>
            </a:extLst>
          </p:cNvPr>
          <p:cNvSpPr/>
          <p:nvPr/>
        </p:nvSpPr>
        <p:spPr>
          <a:xfrm rot="18263183">
            <a:off x="130353" y="1338754"/>
            <a:ext cx="1969517" cy="77844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Design</a:t>
            </a:r>
          </a:p>
          <a:p>
            <a:pPr algn="ctr"/>
            <a:r>
              <a:rPr lang="en-IN" dirty="0"/>
              <a:t>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2EDAE53-09A7-4338-AFE7-25A2A83E0565}"/>
              </a:ext>
            </a:extLst>
          </p:cNvPr>
          <p:cNvSpPr/>
          <p:nvPr/>
        </p:nvSpPr>
        <p:spPr>
          <a:xfrm rot="20858619">
            <a:off x="2001755" y="167630"/>
            <a:ext cx="1969517" cy="89591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274878">
            <a:off x="1139642" y="5237228"/>
            <a:ext cx="2508776" cy="128998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5D7286A-DE7C-46DE-86A1-86E100CB0A72}"/>
              </a:ext>
            </a:extLst>
          </p:cNvPr>
          <p:cNvSpPr/>
          <p:nvPr/>
        </p:nvSpPr>
        <p:spPr>
          <a:xfrm rot="17794797">
            <a:off x="6553820" y="3653724"/>
            <a:ext cx="2880186" cy="168995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 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963192">
            <a:off x="6689578" y="1152058"/>
            <a:ext cx="2293138" cy="1254869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E39CB3FB-E31F-4331-BCD9-67E4EA35EC17}"/>
              </a:ext>
            </a:extLst>
          </p:cNvPr>
          <p:cNvSpPr/>
          <p:nvPr/>
        </p:nvSpPr>
        <p:spPr>
          <a:xfrm rot="21334239">
            <a:off x="4026639" y="5456191"/>
            <a:ext cx="2923455" cy="118376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calculated results are wirelessly sent to ESP32</a:t>
            </a:r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="" xmlns:a16="http://schemas.microsoft.com/office/drawing/2014/main" id="{89C8FEDD-39F4-420A-9CD7-49B05FAB0722}"/>
              </a:ext>
            </a:extLst>
          </p:cNvPr>
          <p:cNvSpPr/>
          <p:nvPr/>
        </p:nvSpPr>
        <p:spPr>
          <a:xfrm rot="11830663" flipH="1">
            <a:off x="5688322" y="1567443"/>
            <a:ext cx="1288324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=""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8489874">
            <a:off x="5469586" y="4457362"/>
            <a:ext cx="1491457" cy="514202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="" xmlns:a16="http://schemas.microsoft.com/office/drawing/2014/main" id="{BD7A229F-DFFE-4983-B350-2AC5CFDB9F4C}"/>
              </a:ext>
            </a:extLst>
          </p:cNvPr>
          <p:cNvSpPr/>
          <p:nvPr/>
        </p:nvSpPr>
        <p:spPr>
          <a:xfrm rot="19223538">
            <a:off x="1688319" y="1469773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69662">
            <a:off x="4306357" y="124551"/>
            <a:ext cx="2364021" cy="107640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Launching the SOLDER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5330933">
            <a:off x="-112277" y="3246011"/>
            <a:ext cx="2147215" cy="137011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Curved Up 23">
            <a:extLst>
              <a:ext uri="{FF2B5EF4-FFF2-40B4-BE49-F238E27FC236}">
                <a16:creationId xmlns="" xmlns:a16="http://schemas.microsoft.com/office/drawing/2014/main" id="{C11E34B4-2A13-4D25-B1F5-ABBF73380031}"/>
              </a:ext>
            </a:extLst>
          </p:cNvPr>
          <p:cNvSpPr/>
          <p:nvPr/>
        </p:nvSpPr>
        <p:spPr>
          <a:xfrm>
            <a:off x="3496536" y="1178981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 rot="5400000">
            <a:off x="3801419" y="2524092"/>
            <a:ext cx="1972859" cy="159746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5DF4509E-EFFB-4782-A6BC-9ED8283B696E}"/>
              </a:ext>
            </a:extLst>
          </p:cNvPr>
          <p:cNvSpPr txBox="1"/>
          <p:nvPr/>
        </p:nvSpPr>
        <p:spPr>
          <a:xfrm rot="20604583">
            <a:off x="455253" y="3004888"/>
            <a:ext cx="1339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app interface allows batch of soldering boards</a:t>
            </a:r>
          </a:p>
          <a:p>
            <a:endParaRPr lang="en-IN" dirty="0"/>
          </a:p>
        </p:txBody>
      </p:sp>
      <p:sp>
        <p:nvSpPr>
          <p:cNvPr id="88" name="Arrow: Curved Up 87">
            <a:extLst>
              <a:ext uri="{FF2B5EF4-FFF2-40B4-BE49-F238E27FC236}">
                <a16:creationId xmlns="" xmlns:a16="http://schemas.microsoft.com/office/drawing/2014/main" id="{C9206E78-FB76-4660-A40D-DFA9484A0768}"/>
              </a:ext>
            </a:extLst>
          </p:cNvPr>
          <p:cNvSpPr/>
          <p:nvPr/>
        </p:nvSpPr>
        <p:spPr>
          <a:xfrm rot="5400000">
            <a:off x="6739437" y="2777348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D474E5C-1F8C-4503-85AC-8E923E907EF4}"/>
              </a:ext>
            </a:extLst>
          </p:cNvPr>
          <p:cNvSpPr txBox="1"/>
          <p:nvPr/>
        </p:nvSpPr>
        <p:spPr>
          <a:xfrm>
            <a:off x="4223748" y="3007738"/>
            <a:ext cx="140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holes soldered</a:t>
            </a:r>
          </a:p>
          <a:p>
            <a:endParaRPr lang="en-IN" dirty="0"/>
          </a:p>
        </p:txBody>
      </p:sp>
      <p:sp>
        <p:nvSpPr>
          <p:cNvPr id="104" name="Arrow: Down 103">
            <a:extLst>
              <a:ext uri="{FF2B5EF4-FFF2-40B4-BE49-F238E27FC236}">
                <a16:creationId xmlns="" xmlns:a16="http://schemas.microsoft.com/office/drawing/2014/main" id="{766A4A1F-C439-4079-853F-A023CE16DAA4}"/>
              </a:ext>
            </a:extLst>
          </p:cNvPr>
          <p:cNvSpPr/>
          <p:nvPr/>
        </p:nvSpPr>
        <p:spPr>
          <a:xfrm rot="5118692">
            <a:off x="2726531" y="2553525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Arrow: Down 104">
            <a:extLst>
              <a:ext uri="{FF2B5EF4-FFF2-40B4-BE49-F238E27FC236}">
                <a16:creationId xmlns="" xmlns:a16="http://schemas.microsoft.com/office/drawing/2014/main" id="{878D5B7E-288B-4159-877B-E5C0DBA18E3D}"/>
              </a:ext>
            </a:extLst>
          </p:cNvPr>
          <p:cNvSpPr/>
          <p:nvPr/>
        </p:nvSpPr>
        <p:spPr>
          <a:xfrm>
            <a:off x="4681100" y="4404806"/>
            <a:ext cx="231467" cy="89354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Down 105">
            <a:extLst>
              <a:ext uri="{FF2B5EF4-FFF2-40B4-BE49-F238E27FC236}">
                <a16:creationId xmlns="" xmlns:a16="http://schemas.microsoft.com/office/drawing/2014/main" id="{C7C9B3FE-1210-46B1-B20D-C0060D5F2BBA}"/>
              </a:ext>
            </a:extLst>
          </p:cNvPr>
          <p:cNvSpPr/>
          <p:nvPr/>
        </p:nvSpPr>
        <p:spPr>
          <a:xfrm rot="12831330">
            <a:off x="3289408" y="3396016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row: Down 106">
            <a:extLst>
              <a:ext uri="{FF2B5EF4-FFF2-40B4-BE49-F238E27FC236}">
                <a16:creationId xmlns="" xmlns:a16="http://schemas.microsoft.com/office/drawing/2014/main" id="{753C6E5D-DFD3-4D51-85F5-C50A917DA4E0}"/>
              </a:ext>
            </a:extLst>
          </p:cNvPr>
          <p:cNvSpPr/>
          <p:nvPr/>
        </p:nvSpPr>
        <p:spPr>
          <a:xfrm rot="5118692">
            <a:off x="3633536" y="5984305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row: Down 108">
            <a:extLst>
              <a:ext uri="{FF2B5EF4-FFF2-40B4-BE49-F238E27FC236}">
                <a16:creationId xmlns="" xmlns:a16="http://schemas.microsoft.com/office/drawing/2014/main" id="{077D00D8-65FB-4D7D-9C23-DB618978BB3C}"/>
              </a:ext>
            </a:extLst>
          </p:cNvPr>
          <p:cNvSpPr/>
          <p:nvPr/>
        </p:nvSpPr>
        <p:spPr>
          <a:xfrm rot="8803284">
            <a:off x="1138167" y="4917596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0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19" grpId="0" animBg="1"/>
      <p:bldP spid="20" grpId="0" animBg="1"/>
      <p:bldP spid="26" grpId="0" animBg="1"/>
      <p:bldP spid="2" grpId="0" animBg="1"/>
      <p:bldP spid="87" grpId="0"/>
      <p:bldP spid="88" grpId="0" animBg="1"/>
      <p:bldP spid="101" grpId="0"/>
      <p:bldP spid="104" grpId="0" animBg="1"/>
      <p:bldP spid="105" grpId="0" animBg="1"/>
      <p:bldP spid="106" grpId="0" animBg="1"/>
      <p:bldP spid="107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8B24CE-BFDC-4A89-B104-FF42230D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8" y="795926"/>
            <a:ext cx="7859924" cy="497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2515A5-15CB-45DB-8672-E9EA5ECFC556}"/>
              </a:ext>
            </a:extLst>
          </p:cNvPr>
          <p:cNvSpPr txBox="1"/>
          <p:nvPr/>
        </p:nvSpPr>
        <p:spPr>
          <a:xfrm>
            <a:off x="2965147" y="195719"/>
            <a:ext cx="37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GENERATING CSV FILE FROM EAGLE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D67D5ECF-9E4F-4FF1-8479-6500C3E5FAD5}"/>
              </a:ext>
            </a:extLst>
          </p:cNvPr>
          <p:cNvSpPr/>
          <p:nvPr/>
        </p:nvSpPr>
        <p:spPr>
          <a:xfrm>
            <a:off x="3213904" y="4188391"/>
            <a:ext cx="338399" cy="469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0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E54FA32-6A32-4EA7-8344-E4C95783DC57}"/>
              </a:ext>
            </a:extLst>
          </p:cNvPr>
          <p:cNvSpPr txBox="1"/>
          <p:nvPr/>
        </p:nvSpPr>
        <p:spPr>
          <a:xfrm>
            <a:off x="3360694" y="391439"/>
            <a:ext cx="21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SOFTWARE OUTPUTS: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DE9FCC-50DD-4888-80AC-ABE04D4E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" y="3580224"/>
            <a:ext cx="7800770" cy="230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E60FACE-15C3-4A44-B33A-AEAB02F6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5" y="1996336"/>
            <a:ext cx="8464854" cy="121876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F3522E-D38A-42FE-86AF-892E17CCBC4B}"/>
              </a:ext>
            </a:extLst>
          </p:cNvPr>
          <p:cNvSpPr txBox="1"/>
          <p:nvPr/>
        </p:nvSpPr>
        <p:spPr>
          <a:xfrm>
            <a:off x="998168" y="2301744"/>
            <a:ext cx="322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A5DE75-5963-467C-9E39-9BB75F68E2F5}"/>
              </a:ext>
            </a:extLst>
          </p:cNvPr>
          <p:cNvSpPr txBox="1"/>
          <p:nvPr/>
        </p:nvSpPr>
        <p:spPr>
          <a:xfrm>
            <a:off x="3464230" y="2301743"/>
            <a:ext cx="33272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581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112</TotalTime>
  <Words>114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Theme3</vt:lpstr>
      <vt:lpstr>Mini Project</vt:lpstr>
      <vt:lpstr>Agenda</vt:lpstr>
      <vt:lpstr>Abstract:</vt:lpstr>
      <vt:lpstr>FLOW OF WORK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sys</dc:creator>
  <cp:lastModifiedBy>sys</cp:lastModifiedBy>
  <cp:revision>14</cp:revision>
  <dcterms:created xsi:type="dcterms:W3CDTF">2021-05-11T17:20:13Z</dcterms:created>
  <dcterms:modified xsi:type="dcterms:W3CDTF">2021-05-15T13:57:46Z</dcterms:modified>
</cp:coreProperties>
</file>