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5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F0F2"/>
    <a:srgbClr val="D0D3EB"/>
    <a:srgbClr val="7DA5D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033" autoAdjust="0"/>
  </p:normalViewPr>
  <p:slideViewPr>
    <p:cSldViewPr snapToGrid="0">
      <p:cViewPr varScale="1">
        <p:scale>
          <a:sx n="69" d="100"/>
          <a:sy n="69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si Viswanathan" userId="90e2ff4b16fff975" providerId="LiveId" clId="{C4ED4FB2-B820-42A7-B243-28948CA03EC2}"/>
    <pc:docChg chg="undo custSel addSld modSld">
      <pc:chgData name="Kasi Viswanathan" userId="90e2ff4b16fff975" providerId="LiveId" clId="{C4ED4FB2-B820-42A7-B243-28948CA03EC2}" dt="2021-01-05T17:45:07.760" v="203" actId="1076"/>
      <pc:docMkLst>
        <pc:docMk/>
      </pc:docMkLst>
      <pc:sldChg chg="addSp delSp modSp mod setBg">
        <pc:chgData name="Kasi Viswanathan" userId="90e2ff4b16fff975" providerId="LiveId" clId="{C4ED4FB2-B820-42A7-B243-28948CA03EC2}" dt="2021-01-05T17:45:07.760" v="203" actId="1076"/>
        <pc:sldMkLst>
          <pc:docMk/>
          <pc:sldMk cId="1629566807" sldId="256"/>
        </pc:sldMkLst>
        <pc:spChg chg="mod">
          <ac:chgData name="Kasi Viswanathan" userId="90e2ff4b16fff975" providerId="LiveId" clId="{C4ED4FB2-B820-42A7-B243-28948CA03EC2}" dt="2021-01-05T17:25:44.920" v="104" actId="1076"/>
          <ac:spMkLst>
            <pc:docMk/>
            <pc:sldMk cId="1629566807" sldId="256"/>
            <ac:spMk id="2" creationId="{0795CB26-B2F5-4D65-A7EE-FB0F04244EC7}"/>
          </ac:spMkLst>
        </pc:spChg>
        <pc:spChg chg="mod">
          <ac:chgData name="Kasi Viswanathan" userId="90e2ff4b16fff975" providerId="LiveId" clId="{C4ED4FB2-B820-42A7-B243-28948CA03EC2}" dt="2021-01-05T17:25:51.832" v="105" actId="1076"/>
          <ac:spMkLst>
            <pc:docMk/>
            <pc:sldMk cId="1629566807" sldId="256"/>
            <ac:spMk id="3" creationId="{16912DC8-86E6-4C17-A420-3265498BD024}"/>
          </ac:spMkLst>
        </pc:spChg>
        <pc:spChg chg="mod">
          <ac:chgData name="Kasi Viswanathan" userId="90e2ff4b16fff975" providerId="LiveId" clId="{C4ED4FB2-B820-42A7-B243-28948CA03EC2}" dt="2021-01-05T17:24:30.694" v="88" actId="26606"/>
          <ac:spMkLst>
            <pc:docMk/>
            <pc:sldMk cId="1629566807" sldId="256"/>
            <ac:spMk id="4" creationId="{2DA14FCE-7851-4F69-AE4C-0E8C76CEC834}"/>
          </ac:spMkLst>
        </pc:spChg>
        <pc:spChg chg="del mod">
          <ac:chgData name="Kasi Viswanathan" userId="90e2ff4b16fff975" providerId="LiveId" clId="{C4ED4FB2-B820-42A7-B243-28948CA03EC2}" dt="2021-01-05T17:26:14.605" v="108" actId="478"/>
          <ac:spMkLst>
            <pc:docMk/>
            <pc:sldMk cId="1629566807" sldId="256"/>
            <ac:spMk id="6" creationId="{E4CBC5BB-A944-4FCD-B665-C8182775C66D}"/>
          </ac:spMkLst>
        </pc:spChg>
        <pc:spChg chg="add del">
          <ac:chgData name="Kasi Viswanathan" userId="90e2ff4b16fff975" providerId="LiveId" clId="{C4ED4FB2-B820-42A7-B243-28948CA03EC2}" dt="2021-01-05T17:24:06.688" v="84" actId="26606"/>
          <ac:spMkLst>
            <pc:docMk/>
            <pc:sldMk cId="1629566807" sldId="256"/>
            <ac:spMk id="11" creationId="{CB130D74-9A04-42D9-91F9-699BA7DCE2E0}"/>
          </ac:spMkLst>
        </pc:spChg>
        <pc:spChg chg="add mod">
          <ac:chgData name="Kasi Viswanathan" userId="90e2ff4b16fff975" providerId="LiveId" clId="{C4ED4FB2-B820-42A7-B243-28948CA03EC2}" dt="2021-01-05T17:26:33.654" v="109" actId="1076"/>
          <ac:spMkLst>
            <pc:docMk/>
            <pc:sldMk cId="1629566807" sldId="256"/>
            <ac:spMk id="83" creationId="{3102E83D-1475-44F7-B13D-10F44D5051B2}"/>
          </ac:spMkLst>
        </pc:spChg>
        <pc:grpChg chg="add del">
          <ac:chgData name="Kasi Viswanathan" userId="90e2ff4b16fff975" providerId="LiveId" clId="{C4ED4FB2-B820-42A7-B243-28948CA03EC2}" dt="2021-01-05T17:24:30.527" v="87" actId="26606"/>
          <ac:grpSpMkLst>
            <pc:docMk/>
            <pc:sldMk cId="1629566807" sldId="256"/>
            <ac:grpSpMk id="8" creationId="{316DCFC9-6877-407C-8170-608FCB8E35AE}"/>
          </ac:grpSpMkLst>
        </pc:grpChg>
        <pc:grpChg chg="add del">
          <ac:chgData name="Kasi Viswanathan" userId="90e2ff4b16fff975" providerId="LiveId" clId="{C4ED4FB2-B820-42A7-B243-28948CA03EC2}" dt="2021-01-05T17:24:30.527" v="87" actId="26606"/>
          <ac:grpSpMkLst>
            <pc:docMk/>
            <pc:sldMk cId="1629566807" sldId="256"/>
            <ac:grpSpMk id="15" creationId="{89353FE7-0D03-4AD2-8B8A-60A06F6BDA4C}"/>
          </ac:grpSpMkLst>
        </pc:grpChg>
        <pc:grpChg chg="add">
          <ac:chgData name="Kasi Viswanathan" userId="90e2ff4b16fff975" providerId="LiveId" clId="{C4ED4FB2-B820-42A7-B243-28948CA03EC2}" dt="2021-01-05T17:24:30.694" v="88" actId="26606"/>
          <ac:grpSpMkLst>
            <pc:docMk/>
            <pc:sldMk cId="1629566807" sldId="256"/>
            <ac:grpSpMk id="70" creationId="{1351B104-9B78-4A2B-B970-FA8ABE1CE12D}"/>
          </ac:grpSpMkLst>
        </pc:grpChg>
        <pc:grpChg chg="add">
          <ac:chgData name="Kasi Viswanathan" userId="90e2ff4b16fff975" providerId="LiveId" clId="{C4ED4FB2-B820-42A7-B243-28948CA03EC2}" dt="2021-01-05T17:24:30.694" v="88" actId="26606"/>
          <ac:grpSpMkLst>
            <pc:docMk/>
            <pc:sldMk cId="1629566807" sldId="256"/>
            <ac:grpSpMk id="71" creationId="{77EB1C59-16D1-4C5E-9775-50CB40E022FE}"/>
          </ac:grpSpMkLst>
        </pc:grpChg>
        <pc:grpChg chg="add">
          <ac:chgData name="Kasi Viswanathan" userId="90e2ff4b16fff975" providerId="LiveId" clId="{C4ED4FB2-B820-42A7-B243-28948CA03EC2}" dt="2021-01-05T17:24:30.694" v="88" actId="26606"/>
          <ac:grpSpMkLst>
            <pc:docMk/>
            <pc:sldMk cId="1629566807" sldId="256"/>
            <ac:grpSpMk id="82" creationId="{D4116A08-770E-4DC3-AAB6-E3E8E6CEC832}"/>
          </ac:grpSpMkLst>
        </pc:grpChg>
        <pc:picChg chg="add mod ord">
          <ac:chgData name="Kasi Viswanathan" userId="90e2ff4b16fff975" providerId="LiveId" clId="{C4ED4FB2-B820-42A7-B243-28948CA03EC2}" dt="2021-01-05T17:45:07.760" v="203" actId="1076"/>
          <ac:picMkLst>
            <pc:docMk/>
            <pc:sldMk cId="1629566807" sldId="256"/>
            <ac:picMk id="5" creationId="{A4EE4FB5-C817-4254-9D6B-936A23570B0C}"/>
          </ac:picMkLst>
        </pc:picChg>
      </pc:sldChg>
      <pc:sldChg chg="addSp delSp modSp new">
        <pc:chgData name="Kasi Viswanathan" userId="90e2ff4b16fff975" providerId="LiveId" clId="{C4ED4FB2-B820-42A7-B243-28948CA03EC2}" dt="2021-01-05T17:39:09.499" v="173" actId="478"/>
        <pc:sldMkLst>
          <pc:docMk/>
          <pc:sldMk cId="973698440" sldId="262"/>
        </pc:sldMkLst>
        <pc:spChg chg="add mod">
          <ac:chgData name="Kasi Viswanathan" userId="90e2ff4b16fff975" providerId="LiveId" clId="{C4ED4FB2-B820-42A7-B243-28948CA03EC2}" dt="2021-01-05T16:59:52.790" v="26" actId="255"/>
          <ac:spMkLst>
            <pc:docMk/>
            <pc:sldMk cId="973698440" sldId="262"/>
            <ac:spMk id="3" creationId="{8AA88E48-D142-4B54-955B-1CE7997A722F}"/>
          </ac:spMkLst>
        </pc:spChg>
        <pc:spChg chg="add del">
          <ac:chgData name="Kasi Viswanathan" userId="90e2ff4b16fff975" providerId="LiveId" clId="{C4ED4FB2-B820-42A7-B243-28948CA03EC2}" dt="2021-01-05T17:39:09.499" v="173" actId="478"/>
          <ac:spMkLst>
            <pc:docMk/>
            <pc:sldMk cId="973698440" sldId="262"/>
            <ac:spMk id="5" creationId="{95F4E69B-758C-4FBA-B9F4-D53D23AB8D84}"/>
          </ac:spMkLst>
        </pc:spChg>
      </pc:sldChg>
      <pc:sldChg chg="addSp modSp new">
        <pc:chgData name="Kasi Viswanathan" userId="90e2ff4b16fff975" providerId="LiveId" clId="{C4ED4FB2-B820-42A7-B243-28948CA03EC2}" dt="2021-01-05T17:37:07.275" v="169" actId="14100"/>
        <pc:sldMkLst>
          <pc:docMk/>
          <pc:sldMk cId="4026785742" sldId="263"/>
        </pc:sldMkLst>
        <pc:spChg chg="add mod">
          <ac:chgData name="Kasi Viswanathan" userId="90e2ff4b16fff975" providerId="LiveId" clId="{C4ED4FB2-B820-42A7-B243-28948CA03EC2}" dt="2021-01-05T17:01:19.646" v="44" actId="1076"/>
          <ac:spMkLst>
            <pc:docMk/>
            <pc:sldMk cId="4026785742" sldId="263"/>
            <ac:spMk id="3" creationId="{A7BAE5C9-8C87-4D29-B0E6-E70D9EF3C54B}"/>
          </ac:spMkLst>
        </pc:spChg>
        <pc:picChg chg="add mod">
          <ac:chgData name="Kasi Viswanathan" userId="90e2ff4b16fff975" providerId="LiveId" clId="{C4ED4FB2-B820-42A7-B243-28948CA03EC2}" dt="2021-01-05T17:37:07.275" v="169" actId="14100"/>
          <ac:picMkLst>
            <pc:docMk/>
            <pc:sldMk cId="4026785742" sldId="263"/>
            <ac:picMk id="4" creationId="{5E612828-01E2-4D12-A57D-CA9C0291F782}"/>
          </ac:picMkLst>
        </pc:picChg>
        <pc:picChg chg="add mod">
          <ac:chgData name="Kasi Viswanathan" userId="90e2ff4b16fff975" providerId="LiveId" clId="{C4ED4FB2-B820-42A7-B243-28948CA03EC2}" dt="2021-01-05T17:03:36.181" v="62" actId="14100"/>
          <ac:picMkLst>
            <pc:docMk/>
            <pc:sldMk cId="4026785742" sldId="263"/>
            <ac:picMk id="5" creationId="{9CC0DA13-AEAD-4F61-8314-31189201BCB3}"/>
          </ac:picMkLst>
        </pc:picChg>
      </pc:sldChg>
      <pc:sldChg chg="addSp delSp modSp new">
        <pc:chgData name="Kasi Viswanathan" userId="90e2ff4b16fff975" providerId="LiveId" clId="{C4ED4FB2-B820-42A7-B243-28948CA03EC2}" dt="2021-01-05T17:42:02.769" v="177" actId="1440"/>
        <pc:sldMkLst>
          <pc:docMk/>
          <pc:sldMk cId="413478973" sldId="264"/>
        </pc:sldMkLst>
        <pc:picChg chg="add del mod">
          <ac:chgData name="Kasi Viswanathan" userId="90e2ff4b16fff975" providerId="LiveId" clId="{C4ED4FB2-B820-42A7-B243-28948CA03EC2}" dt="2021-01-05T17:04:12.890" v="66" actId="478"/>
          <ac:picMkLst>
            <pc:docMk/>
            <pc:sldMk cId="413478973" sldId="264"/>
            <ac:picMk id="3" creationId="{2CFDD8BF-03B2-4CFC-BBBD-B0799FF766FF}"/>
          </ac:picMkLst>
        </pc:picChg>
        <pc:picChg chg="add mod">
          <ac:chgData name="Kasi Viswanathan" userId="90e2ff4b16fff975" providerId="LiveId" clId="{C4ED4FB2-B820-42A7-B243-28948CA03EC2}" dt="2021-01-05T17:36:59.573" v="167" actId="1076"/>
          <ac:picMkLst>
            <pc:docMk/>
            <pc:sldMk cId="413478973" sldId="264"/>
            <ac:picMk id="4" creationId="{0B004D67-6A44-491F-9D53-014935F2A4DF}"/>
          </ac:picMkLst>
        </pc:picChg>
        <pc:picChg chg="add mod modCrop">
          <ac:chgData name="Kasi Viswanathan" userId="90e2ff4b16fff975" providerId="LiveId" clId="{C4ED4FB2-B820-42A7-B243-28948CA03EC2}" dt="2021-01-05T17:42:02.769" v="177" actId="1440"/>
          <ac:picMkLst>
            <pc:docMk/>
            <pc:sldMk cId="413478973" sldId="264"/>
            <ac:picMk id="5" creationId="{A4E17DD1-8B41-495A-BF4F-4A580A09C6F8}"/>
          </ac:picMkLst>
        </pc:picChg>
      </pc:sldChg>
      <pc:sldChg chg="addSp modSp new addAnim">
        <pc:chgData name="Kasi Viswanathan" userId="90e2ff4b16fff975" providerId="LiveId" clId="{C4ED4FB2-B820-42A7-B243-28948CA03EC2}" dt="2021-01-05T17:43:37.480" v="187" actId="1440"/>
        <pc:sldMkLst>
          <pc:docMk/>
          <pc:sldMk cId="3511733604" sldId="265"/>
        </pc:sldMkLst>
        <pc:spChg chg="add mod">
          <ac:chgData name="Kasi Viswanathan" userId="90e2ff4b16fff975" providerId="LiveId" clId="{C4ED4FB2-B820-42A7-B243-28948CA03EC2}" dt="2021-01-05T17:33:00.706" v="163" actId="1076"/>
          <ac:spMkLst>
            <pc:docMk/>
            <pc:sldMk cId="3511733604" sldId="265"/>
            <ac:spMk id="5" creationId="{FDC9BB68-9303-41DE-AEDA-09A19EEE0516}"/>
          </ac:spMkLst>
        </pc:spChg>
        <pc:spChg chg="add">
          <ac:chgData name="Kasi Viswanathan" userId="90e2ff4b16fff975" providerId="LiveId" clId="{C4ED4FB2-B820-42A7-B243-28948CA03EC2}" dt="2021-01-05T17:32:13.799" v="141" actId="139"/>
          <ac:spMkLst>
            <pc:docMk/>
            <pc:sldMk cId="3511733604" sldId="265"/>
            <ac:spMk id="6" creationId="{7756AEDE-0764-4D99-AAB6-614B75EB1EB6}"/>
          </ac:spMkLst>
        </pc:spChg>
        <pc:spChg chg="add mod">
          <ac:chgData name="Kasi Viswanathan" userId="90e2ff4b16fff975" providerId="LiveId" clId="{C4ED4FB2-B820-42A7-B243-28948CA03EC2}" dt="2021-01-05T17:32:55.782" v="161" actId="1076"/>
          <ac:spMkLst>
            <pc:docMk/>
            <pc:sldMk cId="3511733604" sldId="265"/>
            <ac:spMk id="7" creationId="{2A98C6FC-7647-4A93-8467-8255E127E3D0}"/>
          </ac:spMkLst>
        </pc:spChg>
        <pc:picChg chg="add mod">
          <ac:chgData name="Kasi Viswanathan" userId="90e2ff4b16fff975" providerId="LiveId" clId="{C4ED4FB2-B820-42A7-B243-28948CA03EC2}" dt="2021-01-05T17:43:32.593" v="186" actId="1440"/>
          <ac:picMkLst>
            <pc:docMk/>
            <pc:sldMk cId="3511733604" sldId="265"/>
            <ac:picMk id="3" creationId="{FA22AC17-8727-47D4-A7CA-5C03FEBF46E8}"/>
          </ac:picMkLst>
        </pc:picChg>
        <pc:picChg chg="add mod">
          <ac:chgData name="Kasi Viswanathan" userId="90e2ff4b16fff975" providerId="LiveId" clId="{C4ED4FB2-B820-42A7-B243-28948CA03EC2}" dt="2021-01-05T17:43:37.480" v="187" actId="1440"/>
          <ac:picMkLst>
            <pc:docMk/>
            <pc:sldMk cId="3511733604" sldId="265"/>
            <ac:picMk id="4" creationId="{AABAA69D-1BC4-47F0-950F-B71AF0AA054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1ABE9E-7FB6-47FC-BE31-5609706269A3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B8F9D6-A5BF-45A8-94C9-2DE642B33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69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453E4B6-66BA-4B33-AFCD-F6084AE9AFDC}" type="datetime1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559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30C01-3367-43BF-937D-3893ADD9B9F8}" type="datetime1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431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9D8B-653D-4DAC-8F28-9C1357B30687}" type="datetime1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855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B0587-B13D-4CE2-ABF3-D82ACC0FE76B}" type="datetime1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80446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39C8D-F100-4198-BC96-24268D604A86}" type="datetime1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52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4433-B36B-42B9-9129-BFBD1397BF4E}" type="datetime1">
              <a:rPr lang="en-US" smtClean="0"/>
              <a:t>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201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F42E-3AD5-45F5-AA4E-60673CE0A094}" type="datetime1">
              <a:rPr lang="en-US" smtClean="0"/>
              <a:t>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77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82EAD-E4E4-4F29-8F62-A2DBB9B02D15}" type="datetime1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718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71B33-70FD-4CFB-BAAD-1813DAEC74FB}" type="datetime1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787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A930-E568-44E6-84ED-3BB4016E0373}" type="datetime1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942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841F-E273-470C-888B-487BE062E0B0}" type="datetime1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157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6C994-3276-415C-8876-D8A57D02FBEA}" type="datetime1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398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F569-10E6-499B-B10A-368AE7881220}" type="datetime1">
              <a:rPr lang="en-US" smtClean="0"/>
              <a:t>1/5/2021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823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58DD0-02EC-4237-86A7-F584E5F12E9D}" type="datetime1">
              <a:rPr lang="en-US" smtClean="0"/>
              <a:t>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26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8AA9-4674-4D39-A1B3-0222990FE499}" type="datetime1">
              <a:rPr lang="en-US" smtClean="0"/>
              <a:t>1/5/2021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34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DE88-5D12-4E0B-86B8-96CC48680CD5}" type="datetime1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524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64E6-1AA0-4DA4-AF2E-267D28A9CDE4}" type="datetime1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466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301C7-A48F-46B4-9988-324187293CA9}" type="datetime1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36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astminuteengineers.com/a4988-stepper-motor-driver-arduino-tutorial/" TargetMode="External"/><Relationship Id="rId2" Type="http://schemas.openxmlformats.org/officeDocument/2006/relationships/hyperlink" Target="https://electricdiylab.com/how-to-make-arduino-mini-cnc-plotter-machine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astminuteengineers.com/l298n-dc-stepper-driver-arduino-tutorial/" TargetMode="External"/><Relationship Id="rId2" Type="http://schemas.openxmlformats.org/officeDocument/2006/relationships/hyperlink" Target="https://www.electronics-tutorials.ws/blog/convert-atx-psu-to-bench-supply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techtutorialsx.com/2017/12/02/esp32-esp8266-arduino-serial-communication-with-pyth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10">
            <a:extLst>
              <a:ext uri="{FF2B5EF4-FFF2-40B4-BE49-F238E27FC236}">
                <a16:creationId xmlns:a16="http://schemas.microsoft.com/office/drawing/2014/main" id="{1351B104-9B78-4A2B-B970-FA8ABE1CE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2" name="Rectangle 11">
              <a:extLst>
                <a:ext uri="{FF2B5EF4-FFF2-40B4-BE49-F238E27FC236}">
                  <a16:creationId xmlns:a16="http://schemas.microsoft.com/office/drawing/2014/main" id="{3A130E84-D02F-40FB-9BEB-5202392713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5E142BFD-7D75-4518-BBDF-27C00AB4B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795CB26-B2F5-4D65-A7EE-FB0F04244E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09281" y="355601"/>
            <a:ext cx="4052887" cy="2387600"/>
          </a:xfrm>
        </p:spPr>
        <p:txBody>
          <a:bodyPr/>
          <a:lstStyle/>
          <a:p>
            <a:r>
              <a:rPr lang="en-IN" dirty="0"/>
              <a:t>CNC Soldering machine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912DC8-86E6-4C17-A420-3265498BD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593" y="2671762"/>
            <a:ext cx="4082297" cy="1655762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IN" sz="1900" dirty="0"/>
          </a:p>
          <a:p>
            <a:r>
              <a:rPr lang="en-US" sz="1900" b="1" u="sng" dirty="0"/>
              <a:t>MENTOR:</a:t>
            </a:r>
          </a:p>
          <a:p>
            <a:r>
              <a:rPr lang="en-US" sz="1900" dirty="0"/>
              <a:t>Ashiq Rahman </a:t>
            </a:r>
            <a:r>
              <a:rPr lang="en-US" sz="1900" dirty="0" err="1"/>
              <a:t>anwar</a:t>
            </a:r>
            <a:r>
              <a:rPr lang="en-US" sz="1900" dirty="0"/>
              <a:t> batcha</a:t>
            </a:r>
            <a:endParaRPr lang="en-IN" sz="1900" dirty="0"/>
          </a:p>
          <a:p>
            <a:endParaRPr lang="en-IN" sz="1900" dirty="0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A4EE4FB5-C817-4254-9D6B-936A23570B0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1042"/>
          <a:stretch/>
        </p:blipFill>
        <p:spPr>
          <a:xfrm>
            <a:off x="2432657" y="143527"/>
            <a:ext cx="4923252" cy="658826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grpSp>
        <p:nvGrpSpPr>
          <p:cNvPr id="82" name="Group 14">
            <a:extLst>
              <a:ext uri="{FF2B5EF4-FFF2-40B4-BE49-F238E27FC236}">
                <a16:creationId xmlns:a16="http://schemas.microsoft.com/office/drawing/2014/main" id="{D4116A08-770E-4DC3-AAB6-E3E8E6CEC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6ADECFB2-F615-49A9-A242-A3D04CADB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8E1F3AC6-5FF1-401B-91E4-180D1D356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72BC7A9D-387B-4877-B8E6-E8ABA6B26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Rectangle 8">
              <a:extLst>
                <a:ext uri="{FF2B5EF4-FFF2-40B4-BE49-F238E27FC236}">
                  <a16:creationId xmlns:a16="http://schemas.microsoft.com/office/drawing/2014/main" id="{9114560A-27D6-469D-992E-33A55B40B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CBF136EF-7DC2-47D2-974C-70044B5E9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6B03084D-F566-41C4-BE37-870FB5A0D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049DC21B-8236-4901-9ADD-E3167ABDE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304F4FEB-8B5B-45BA-988C-5FBF41059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E88E24C8-3D76-4C2F-84D1-BC3C2AACA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91C91468-4F8A-42F1-9505-02D924178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C22581B1-C426-4189-85D6-C499D698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9DFD4C4-0517-4A6B-B423-E55582618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7ACD84D3-D09D-4C94-99D5-51713A1D6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37C2AEAB-1CC9-4A9A-8303-E1E0C1216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20ABD348-58FE-4371-AE12-C66FF8CA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408E0FAA-F0C5-4CB1-95FE-D3D96830F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F83C789F-2881-4822-A724-567720953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6B039120-5C84-4A03-9ADD-32EA6E5D44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440E956F-26EB-40C6-B500-1A4BB4ABF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D2449A75-05DC-4791-90F1-335CC6732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2A0F57CD-8F34-4F1D-BFF3-129352250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DB0DDCCE-FA18-4790-8F10-67FC66172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750A8178-D049-42D4-BA77-A262FE55F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B33B9383-8846-404B-85BE-E43F07737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79468103-A660-495B-BFDF-8E7D98A0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06F4CC44-94E1-47AF-893C-19C4A4AB4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E87F601E-2166-4FAE-AF96-2A1B17E46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id="{DCDE2745-7AA5-416B-AC78-93C6EAE5D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Rectangle 33">
              <a:extLst>
                <a:ext uri="{FF2B5EF4-FFF2-40B4-BE49-F238E27FC236}">
                  <a16:creationId xmlns:a16="http://schemas.microsoft.com/office/drawing/2014/main" id="{7D5F7E44-496F-4025-AFD8-7EEC67AC1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5" name="Freeform 34">
              <a:extLst>
                <a:ext uri="{FF2B5EF4-FFF2-40B4-BE49-F238E27FC236}">
                  <a16:creationId xmlns:a16="http://schemas.microsoft.com/office/drawing/2014/main" id="{FA8ED221-FD77-4CD0-A9B9-3F97E40DC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5">
              <a:extLst>
                <a:ext uri="{FF2B5EF4-FFF2-40B4-BE49-F238E27FC236}">
                  <a16:creationId xmlns:a16="http://schemas.microsoft.com/office/drawing/2014/main" id="{94922F75-95BC-435D-B4BB-BCE65BAC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6">
              <a:extLst>
                <a:ext uri="{FF2B5EF4-FFF2-40B4-BE49-F238E27FC236}">
                  <a16:creationId xmlns:a16="http://schemas.microsoft.com/office/drawing/2014/main" id="{CFB94884-EF28-419D-9147-20B2C9B1A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7">
              <a:extLst>
                <a:ext uri="{FF2B5EF4-FFF2-40B4-BE49-F238E27FC236}">
                  <a16:creationId xmlns:a16="http://schemas.microsoft.com/office/drawing/2014/main" id="{94C72871-F5AC-46D1-97EF-94E4070A7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8">
              <a:extLst>
                <a:ext uri="{FF2B5EF4-FFF2-40B4-BE49-F238E27FC236}">
                  <a16:creationId xmlns:a16="http://schemas.microsoft.com/office/drawing/2014/main" id="{03ED1B15-6247-43B3-BEAE-DB699DE29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9">
              <a:extLst>
                <a:ext uri="{FF2B5EF4-FFF2-40B4-BE49-F238E27FC236}">
                  <a16:creationId xmlns:a16="http://schemas.microsoft.com/office/drawing/2014/main" id="{FA3EA466-B483-4B4A-9FCB-9FFA8E538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0">
              <a:extLst>
                <a:ext uri="{FF2B5EF4-FFF2-40B4-BE49-F238E27FC236}">
                  <a16:creationId xmlns:a16="http://schemas.microsoft.com/office/drawing/2014/main" id="{CCE5E17C-696E-46EB-B70D-586274216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1">
              <a:extLst>
                <a:ext uri="{FF2B5EF4-FFF2-40B4-BE49-F238E27FC236}">
                  <a16:creationId xmlns:a16="http://schemas.microsoft.com/office/drawing/2014/main" id="{AB6022EC-6D09-4098-9A97-5A911C08C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2">
              <a:extLst>
                <a:ext uri="{FF2B5EF4-FFF2-40B4-BE49-F238E27FC236}">
                  <a16:creationId xmlns:a16="http://schemas.microsoft.com/office/drawing/2014/main" id="{7E18073E-1315-4400-ABD9-C34AEAFBF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3">
              <a:extLst>
                <a:ext uri="{FF2B5EF4-FFF2-40B4-BE49-F238E27FC236}">
                  <a16:creationId xmlns:a16="http://schemas.microsoft.com/office/drawing/2014/main" id="{5510509E-411D-4F1B-BDC6-3E5666896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4">
              <a:extLst>
                <a:ext uri="{FF2B5EF4-FFF2-40B4-BE49-F238E27FC236}">
                  <a16:creationId xmlns:a16="http://schemas.microsoft.com/office/drawing/2014/main" id="{46F1A7E1-EC01-4288-87AE-C3B6434BD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Rectangle 45">
              <a:extLst>
                <a:ext uri="{FF2B5EF4-FFF2-40B4-BE49-F238E27FC236}">
                  <a16:creationId xmlns:a16="http://schemas.microsoft.com/office/drawing/2014/main" id="{F7BBA432-5463-415B-BA54-3AA2B92D2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7" name="Freeform 46">
              <a:extLst>
                <a:ext uri="{FF2B5EF4-FFF2-40B4-BE49-F238E27FC236}">
                  <a16:creationId xmlns:a16="http://schemas.microsoft.com/office/drawing/2014/main" id="{66E19F01-137B-4A95-9313-CE6F77806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7">
              <a:extLst>
                <a:ext uri="{FF2B5EF4-FFF2-40B4-BE49-F238E27FC236}">
                  <a16:creationId xmlns:a16="http://schemas.microsoft.com/office/drawing/2014/main" id="{38C0AACC-51F2-424F-9988-F3B621941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8">
              <a:extLst>
                <a:ext uri="{FF2B5EF4-FFF2-40B4-BE49-F238E27FC236}">
                  <a16:creationId xmlns:a16="http://schemas.microsoft.com/office/drawing/2014/main" id="{7364A775-01A6-4012-88CF-58FDDBE4CB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9">
              <a:extLst>
                <a:ext uri="{FF2B5EF4-FFF2-40B4-BE49-F238E27FC236}">
                  <a16:creationId xmlns:a16="http://schemas.microsoft.com/office/drawing/2014/main" id="{C8C770C5-535A-4F1B-81CA-FD6F32C09A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0">
              <a:extLst>
                <a:ext uri="{FF2B5EF4-FFF2-40B4-BE49-F238E27FC236}">
                  <a16:creationId xmlns:a16="http://schemas.microsoft.com/office/drawing/2014/main" id="{55F9C3EF-BEB8-4836-8DE0-319E54496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1">
              <a:extLst>
                <a:ext uri="{FF2B5EF4-FFF2-40B4-BE49-F238E27FC236}">
                  <a16:creationId xmlns:a16="http://schemas.microsoft.com/office/drawing/2014/main" id="{0976D9A1-85FC-406B-8AEA-AE3C056A4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2">
              <a:extLst>
                <a:ext uri="{FF2B5EF4-FFF2-40B4-BE49-F238E27FC236}">
                  <a16:creationId xmlns:a16="http://schemas.microsoft.com/office/drawing/2014/main" id="{68BC6126-2A3A-4F1D-A565-BEF620660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3">
              <a:extLst>
                <a:ext uri="{FF2B5EF4-FFF2-40B4-BE49-F238E27FC236}">
                  <a16:creationId xmlns:a16="http://schemas.microsoft.com/office/drawing/2014/main" id="{D8C7B98D-F83E-485D-B01D-270242E8F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4">
              <a:extLst>
                <a:ext uri="{FF2B5EF4-FFF2-40B4-BE49-F238E27FC236}">
                  <a16:creationId xmlns:a16="http://schemas.microsoft.com/office/drawing/2014/main" id="{93D5E722-D236-478A-A13F-8FA4141D9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5">
              <a:extLst>
                <a:ext uri="{FF2B5EF4-FFF2-40B4-BE49-F238E27FC236}">
                  <a16:creationId xmlns:a16="http://schemas.microsoft.com/office/drawing/2014/main" id="{ABE1456F-F283-4BD5-A1B9-EF2423B68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6">
              <a:extLst>
                <a:ext uri="{FF2B5EF4-FFF2-40B4-BE49-F238E27FC236}">
                  <a16:creationId xmlns:a16="http://schemas.microsoft.com/office/drawing/2014/main" id="{E4D1AC66-8164-4BBC-89D5-69FE7A4FC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7">
              <a:extLst>
                <a:ext uri="{FF2B5EF4-FFF2-40B4-BE49-F238E27FC236}">
                  <a16:creationId xmlns:a16="http://schemas.microsoft.com/office/drawing/2014/main" id="{845A8868-488C-447D-979F-7E01B82AC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8">
              <a:extLst>
                <a:ext uri="{FF2B5EF4-FFF2-40B4-BE49-F238E27FC236}">
                  <a16:creationId xmlns:a16="http://schemas.microsoft.com/office/drawing/2014/main" id="{948639B9-9B88-432B-914E-6B70BAEB1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14FCE-7851-4F69-AE4C-0E8C76CEC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59B104B-9B6C-40D2-938C-E7EC2A71093E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7EB1C59-16D1-4C5E-9775-50CB40E02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08680D14-7FE7-4522-B5EE-76447F833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D82C01B5-EC9C-4883-B130-115321E8B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DBBE5E83-362F-4EA7-A96D-0BC830A21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5">
              <a:extLst>
                <a:ext uri="{FF2B5EF4-FFF2-40B4-BE49-F238E27FC236}">
                  <a16:creationId xmlns:a16="http://schemas.microsoft.com/office/drawing/2014/main" id="{3971FE03-8B37-43AF-8842-8D4411C3C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36">
              <a:extLst>
                <a:ext uri="{FF2B5EF4-FFF2-40B4-BE49-F238E27FC236}">
                  <a16:creationId xmlns:a16="http://schemas.microsoft.com/office/drawing/2014/main" id="{8E4E3D41-4CF7-4D15-854A-C4330D390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7">
              <a:extLst>
                <a:ext uri="{FF2B5EF4-FFF2-40B4-BE49-F238E27FC236}">
                  <a16:creationId xmlns:a16="http://schemas.microsoft.com/office/drawing/2014/main" id="{78B649D7-3C5D-462D-B06A-D065135FE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A3DDEF1-D28A-48D9-8E48-B2003DF2EE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4A56A02B-D000-45AB-B7DB-E47CA8E77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343CE08B-7325-4244-99EA-5E58C982DB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7F08E29E-A67F-410A-A810-7000201BF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3102E83D-1475-44F7-B13D-10F44D5051B2}"/>
              </a:ext>
            </a:extLst>
          </p:cNvPr>
          <p:cNvSpPr txBox="1"/>
          <p:nvPr/>
        </p:nvSpPr>
        <p:spPr>
          <a:xfrm>
            <a:off x="5836672" y="4365070"/>
            <a:ext cx="6093390" cy="2544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en-IN" sz="1800" b="1" u="sng" cap="all" dirty="0">
                <a:solidFill>
                  <a:srgbClr val="FFFFFF"/>
                </a:solidFill>
              </a:rPr>
              <a:t>Team Members:</a:t>
            </a:r>
          </a:p>
          <a:p>
            <a:pPr algn="ctr" defTabSz="914400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en-IN" sz="1800" cap="all" dirty="0" err="1">
                <a:solidFill>
                  <a:srgbClr val="FFFFFF"/>
                </a:solidFill>
              </a:rPr>
              <a:t>Girinath</a:t>
            </a:r>
            <a:r>
              <a:rPr lang="en-IN" sz="1800" cap="all" dirty="0">
                <a:solidFill>
                  <a:srgbClr val="FFFFFF"/>
                </a:solidFill>
              </a:rPr>
              <a:t> R</a:t>
            </a:r>
          </a:p>
          <a:p>
            <a:pPr algn="ctr" defTabSz="914400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en-IN" sz="1800" cap="all" dirty="0">
                <a:solidFill>
                  <a:srgbClr val="FFFFFF"/>
                </a:solidFill>
              </a:rPr>
              <a:t>Karthikeyan N</a:t>
            </a:r>
          </a:p>
          <a:p>
            <a:pPr algn="ctr" defTabSz="914400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en-IN" sz="1800" cap="all" dirty="0">
                <a:solidFill>
                  <a:srgbClr val="FFFFFF"/>
                </a:solidFill>
              </a:rPr>
              <a:t>Kasi </a:t>
            </a:r>
            <a:r>
              <a:rPr lang="en-IN" sz="1800" cap="all" dirty="0" err="1">
                <a:solidFill>
                  <a:srgbClr val="FFFFFF"/>
                </a:solidFill>
              </a:rPr>
              <a:t>viswanathan</a:t>
            </a:r>
            <a:r>
              <a:rPr lang="en-IN" sz="1800" cap="all" dirty="0">
                <a:solidFill>
                  <a:srgbClr val="FFFFFF"/>
                </a:solidFill>
              </a:rPr>
              <a:t> S</a:t>
            </a:r>
          </a:p>
          <a:p>
            <a:pPr algn="ctr" defTabSz="914400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en-IN" sz="1800" cap="all" dirty="0">
                <a:solidFill>
                  <a:srgbClr val="FFFFFF"/>
                </a:solidFill>
              </a:rPr>
              <a:t>Vasanth </a:t>
            </a:r>
            <a:r>
              <a:rPr lang="en-IN" sz="1800" cap="all" dirty="0" err="1">
                <a:solidFill>
                  <a:srgbClr val="FFFFFF"/>
                </a:solidFill>
              </a:rPr>
              <a:t>kumar</a:t>
            </a:r>
            <a:r>
              <a:rPr lang="en-IN" sz="1800" cap="all" dirty="0">
                <a:solidFill>
                  <a:srgbClr val="FFFFFF"/>
                </a:solidFill>
              </a:rPr>
              <a:t> v</a:t>
            </a:r>
          </a:p>
          <a:p>
            <a:pPr algn="ctr"/>
            <a:endParaRPr lang="en-IN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5668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F0FC-4C7D-4762-8E24-D02496D41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35183"/>
            <a:ext cx="9905998" cy="1478570"/>
          </a:xfrm>
        </p:spPr>
        <p:txBody>
          <a:bodyPr/>
          <a:lstStyle/>
          <a:p>
            <a:r>
              <a:rPr lang="en-IN" dirty="0"/>
              <a:t>Abstract: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21272-31B0-440B-B615-6974F71BA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45465"/>
            <a:ext cx="9905999" cy="519018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	We ECE students spend a lot of time in soldering ICs and other electronic components which is a very trivial task when compared to designing and testing. It would be awesome if we have a machine that does the soldering process after we design. The objective of our project is to build a </a:t>
            </a:r>
            <a:r>
              <a:rPr lang="en-IN" b="1" dirty="0"/>
              <a:t>Computer Controlled Soldering Machine </a:t>
            </a:r>
            <a:r>
              <a:rPr lang="en-IN" dirty="0"/>
              <a:t>that can solder Through Hole components placed on a PCB. It takes the co-ordinates of soldering points from a file generated by EDA software (Eagle/Altium) which are processed and fed to a micro-controller based device. This in turn controls the actuators and get our work done. This prototype would save a lot of circuit-building time.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010C3-FE03-4A9C-B048-60C5B3CA2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452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D6660E-7E3C-49A1-BAD5-4853A6459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B59B104B-9B6C-40D2-938C-E7EC2A71093E}" type="slidenum">
              <a:rPr lang="en-US" smtClean="0"/>
              <a:pPr algn="ctr"/>
              <a:t>3</a:t>
            </a:fld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87FFA1F-66A5-4F62-B3F6-02C473A4D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818318"/>
              </p:ext>
            </p:extLst>
          </p:nvPr>
        </p:nvGraphicFramePr>
        <p:xfrm>
          <a:off x="752902" y="1438156"/>
          <a:ext cx="10686196" cy="462768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627796">
                  <a:extLst>
                    <a:ext uri="{9D8B030D-6E8A-4147-A177-3AD203B41FA5}">
                      <a16:colId xmlns:a16="http://schemas.microsoft.com/office/drawing/2014/main" val="1754224045"/>
                    </a:ext>
                  </a:extLst>
                </a:gridCol>
                <a:gridCol w="2279176">
                  <a:extLst>
                    <a:ext uri="{9D8B030D-6E8A-4147-A177-3AD203B41FA5}">
                      <a16:colId xmlns:a16="http://schemas.microsoft.com/office/drawing/2014/main" val="2385718090"/>
                    </a:ext>
                  </a:extLst>
                </a:gridCol>
                <a:gridCol w="1978925">
                  <a:extLst>
                    <a:ext uri="{9D8B030D-6E8A-4147-A177-3AD203B41FA5}">
                      <a16:colId xmlns:a16="http://schemas.microsoft.com/office/drawing/2014/main" val="866317953"/>
                    </a:ext>
                  </a:extLst>
                </a:gridCol>
                <a:gridCol w="2101756">
                  <a:extLst>
                    <a:ext uri="{9D8B030D-6E8A-4147-A177-3AD203B41FA5}">
                      <a16:colId xmlns:a16="http://schemas.microsoft.com/office/drawing/2014/main" val="488851140"/>
                    </a:ext>
                  </a:extLst>
                </a:gridCol>
                <a:gridCol w="1932335">
                  <a:extLst>
                    <a:ext uri="{9D8B030D-6E8A-4147-A177-3AD203B41FA5}">
                      <a16:colId xmlns:a16="http://schemas.microsoft.com/office/drawing/2014/main" val="4193998565"/>
                    </a:ext>
                  </a:extLst>
                </a:gridCol>
                <a:gridCol w="1766208">
                  <a:extLst>
                    <a:ext uri="{9D8B030D-6E8A-4147-A177-3AD203B41FA5}">
                      <a16:colId xmlns:a16="http://schemas.microsoft.com/office/drawing/2014/main" val="769414471"/>
                    </a:ext>
                  </a:extLst>
                </a:gridCol>
              </a:tblGrid>
              <a:tr h="64972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S. No.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TITLE OF THE JOURNAL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NAME OF THE AUTHOR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YEAR OF PUBLICATION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INFEREFENCE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URL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988775"/>
                  </a:ext>
                </a:extLst>
              </a:tr>
              <a:tr h="1992982"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1.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How to make Arduino mini CNC plotter machine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Sandeep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27/09/2019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Click here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8650776"/>
                  </a:ext>
                </a:extLst>
              </a:tr>
              <a:tr h="1984971"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2.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Control Stepper Motor with A4988 Driver Module &amp; Arduino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Click here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16406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CD3E185-FAF0-453C-AA12-3A3DCF05787E}"/>
              </a:ext>
            </a:extLst>
          </p:cNvPr>
          <p:cNvSpPr txBox="1"/>
          <p:nvPr/>
        </p:nvSpPr>
        <p:spPr>
          <a:xfrm>
            <a:off x="4058398" y="579846"/>
            <a:ext cx="3869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LITERATURE SURVEY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88959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420C6C5-9797-4868-85D0-508FF5B676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573042"/>
              </p:ext>
            </p:extLst>
          </p:nvPr>
        </p:nvGraphicFramePr>
        <p:xfrm>
          <a:off x="921301" y="933620"/>
          <a:ext cx="10610850" cy="507294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623369">
                  <a:extLst>
                    <a:ext uri="{9D8B030D-6E8A-4147-A177-3AD203B41FA5}">
                      <a16:colId xmlns:a16="http://schemas.microsoft.com/office/drawing/2014/main" val="1754224045"/>
                    </a:ext>
                  </a:extLst>
                </a:gridCol>
                <a:gridCol w="2396040">
                  <a:extLst>
                    <a:ext uri="{9D8B030D-6E8A-4147-A177-3AD203B41FA5}">
                      <a16:colId xmlns:a16="http://schemas.microsoft.com/office/drawing/2014/main" val="2385718090"/>
                    </a:ext>
                  </a:extLst>
                </a:gridCol>
                <a:gridCol w="1832038">
                  <a:extLst>
                    <a:ext uri="{9D8B030D-6E8A-4147-A177-3AD203B41FA5}">
                      <a16:colId xmlns:a16="http://schemas.microsoft.com/office/drawing/2014/main" val="866317953"/>
                    </a:ext>
                  </a:extLst>
                </a:gridCol>
                <a:gridCol w="2086937">
                  <a:extLst>
                    <a:ext uri="{9D8B030D-6E8A-4147-A177-3AD203B41FA5}">
                      <a16:colId xmlns:a16="http://schemas.microsoft.com/office/drawing/2014/main" val="488851140"/>
                    </a:ext>
                  </a:extLst>
                </a:gridCol>
                <a:gridCol w="1918711">
                  <a:extLst>
                    <a:ext uri="{9D8B030D-6E8A-4147-A177-3AD203B41FA5}">
                      <a16:colId xmlns:a16="http://schemas.microsoft.com/office/drawing/2014/main" val="4193998565"/>
                    </a:ext>
                  </a:extLst>
                </a:gridCol>
                <a:gridCol w="1753755">
                  <a:extLst>
                    <a:ext uri="{9D8B030D-6E8A-4147-A177-3AD203B41FA5}">
                      <a16:colId xmlns:a16="http://schemas.microsoft.com/office/drawing/2014/main" val="769414471"/>
                    </a:ext>
                  </a:extLst>
                </a:gridCol>
              </a:tblGrid>
              <a:tr h="1577760">
                <a:tc>
                  <a:txBody>
                    <a:bodyPr/>
                    <a:lstStyle/>
                    <a:p>
                      <a:pPr algn="r"/>
                      <a:r>
                        <a:rPr lang="en-IN" b="0" dirty="0">
                          <a:solidFill>
                            <a:schemeClr val="bg1"/>
                          </a:solidFill>
                        </a:rPr>
                        <a:t>3.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0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Convert ATX PSU to Bench Supply</a:t>
                      </a:r>
                    </a:p>
                    <a:p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0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bg1"/>
                          </a:solidFill>
                        </a:rPr>
                        <a:t>NA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0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bg1"/>
                          </a:solidFill>
                        </a:rPr>
                        <a:t>NA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0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0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  <a:hlinkClick r:id="rId2"/>
                        </a:rPr>
                        <a:t>Click here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0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650776"/>
                  </a:ext>
                </a:extLst>
              </a:tr>
              <a:tr h="1747590"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4.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Interface L298N DC Motor Driver Module with Arduino</a:t>
                      </a:r>
                    </a:p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alpha val="50000"/>
                            </a:schemeClr>
                          </a:solidFill>
                          <a:effectLst/>
                          <a:hlinkClick r:id="rId3"/>
                        </a:rPr>
                        <a:t>Click here</a:t>
                      </a:r>
                      <a:endParaRPr lang="en-US" dirty="0">
                        <a:solidFill>
                          <a:schemeClr val="bg1">
                            <a:alpha val="5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164066"/>
                  </a:ext>
                </a:extLst>
              </a:tr>
              <a:tr h="1747590"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5.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ESP32 / ESP8266 Arduino: Serial communication with Python</a:t>
                      </a:r>
                    </a:p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Nuno Santos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02/12/2017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Click here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7445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18473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250A26-3F67-4259-824B-20385BD10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5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F1442ED-87E1-4EB3-8CF9-8A5245A01DA0}"/>
              </a:ext>
            </a:extLst>
          </p:cNvPr>
          <p:cNvSpPr/>
          <p:nvPr/>
        </p:nvSpPr>
        <p:spPr>
          <a:xfrm>
            <a:off x="823955" y="678875"/>
            <a:ext cx="3019302" cy="2092034"/>
          </a:xfrm>
          <a:prstGeom prst="ellips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Designing PCB file</a:t>
            </a:r>
          </a:p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2EDAE53-09A7-4338-AFE7-25A2A83E0565}"/>
              </a:ext>
            </a:extLst>
          </p:cNvPr>
          <p:cNvSpPr/>
          <p:nvPr/>
        </p:nvSpPr>
        <p:spPr>
          <a:xfrm>
            <a:off x="4423163" y="651163"/>
            <a:ext cx="3123803" cy="2189017"/>
          </a:xfrm>
          <a:prstGeom prst="ellips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Generating CSV file</a:t>
            </a:r>
          </a:p>
          <a:p>
            <a:pPr algn="ctr"/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AB6F5BB-DB76-4E97-9BE1-4A4B622BD0CD}"/>
              </a:ext>
            </a:extLst>
          </p:cNvPr>
          <p:cNvSpPr/>
          <p:nvPr/>
        </p:nvSpPr>
        <p:spPr>
          <a:xfrm>
            <a:off x="917368" y="3876819"/>
            <a:ext cx="3019302" cy="2189017"/>
          </a:xfrm>
          <a:prstGeom prst="ellips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ESP32 receives the command wirelessly and controls the actuators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5D7286A-DE7C-46DE-86A1-86E100CB0A72}"/>
              </a:ext>
            </a:extLst>
          </p:cNvPr>
          <p:cNvSpPr/>
          <p:nvPr/>
        </p:nvSpPr>
        <p:spPr>
          <a:xfrm>
            <a:off x="8608712" y="3876819"/>
            <a:ext cx="3241173" cy="2272143"/>
          </a:xfrm>
          <a:prstGeom prst="ellips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dirty="0"/>
              <a:t>Calculating steps needed to traverse from one point to another using Python</a:t>
            </a:r>
          </a:p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FDB0DD4-F7B1-4892-8AAD-3EFAD8C0E6C8}"/>
              </a:ext>
            </a:extLst>
          </p:cNvPr>
          <p:cNvSpPr/>
          <p:nvPr/>
        </p:nvSpPr>
        <p:spPr>
          <a:xfrm>
            <a:off x="8126872" y="609601"/>
            <a:ext cx="3241172" cy="2272143"/>
          </a:xfrm>
          <a:prstGeom prst="ellips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Extracting soldering points  from CSV file using Python</a:t>
            </a:r>
          </a:p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39CB3FB-E31F-4331-BCD9-67E4EA35EC17}"/>
              </a:ext>
            </a:extLst>
          </p:cNvPr>
          <p:cNvSpPr/>
          <p:nvPr/>
        </p:nvSpPr>
        <p:spPr>
          <a:xfrm>
            <a:off x="4672787" y="3835255"/>
            <a:ext cx="3123803" cy="2272143"/>
          </a:xfrm>
          <a:prstGeom prst="ellips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dirty="0"/>
              <a:t>The calculated results  are sent to ESP32(via Bluetooth from PC)</a:t>
            </a:r>
          </a:p>
          <a:p>
            <a:pPr algn="ctr"/>
            <a:endParaRPr lang="en-US" dirty="0"/>
          </a:p>
        </p:txBody>
      </p:sp>
      <p:sp>
        <p:nvSpPr>
          <p:cNvPr id="21" name="Arrow: Curved Down 20">
            <a:extLst>
              <a:ext uri="{FF2B5EF4-FFF2-40B4-BE49-F238E27FC236}">
                <a16:creationId xmlns:a16="http://schemas.microsoft.com/office/drawing/2014/main" id="{89C8FEDD-39F4-420A-9CD7-49B05FAB0722}"/>
              </a:ext>
            </a:extLst>
          </p:cNvPr>
          <p:cNvSpPr/>
          <p:nvPr/>
        </p:nvSpPr>
        <p:spPr>
          <a:xfrm>
            <a:off x="7024255" y="124689"/>
            <a:ext cx="1717765" cy="443350"/>
          </a:xfrm>
          <a:prstGeom prst="curved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Arrow: Curved Left 21">
            <a:extLst>
              <a:ext uri="{FF2B5EF4-FFF2-40B4-BE49-F238E27FC236}">
                <a16:creationId xmlns:a16="http://schemas.microsoft.com/office/drawing/2014/main" id="{DA924B5A-802A-4FAF-A23B-1CB8FC7D69D9}"/>
              </a:ext>
            </a:extLst>
          </p:cNvPr>
          <p:cNvSpPr/>
          <p:nvPr/>
        </p:nvSpPr>
        <p:spPr>
          <a:xfrm>
            <a:off x="11368044" y="2341418"/>
            <a:ext cx="579906" cy="1590819"/>
          </a:xfrm>
          <a:prstGeom prst="curved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Curved Down 22">
            <a:extLst>
              <a:ext uri="{FF2B5EF4-FFF2-40B4-BE49-F238E27FC236}">
                <a16:creationId xmlns:a16="http://schemas.microsoft.com/office/drawing/2014/main" id="{67635A5B-D328-4E8D-9247-66A7467B98AF}"/>
              </a:ext>
            </a:extLst>
          </p:cNvPr>
          <p:cNvSpPr/>
          <p:nvPr/>
        </p:nvSpPr>
        <p:spPr>
          <a:xfrm rot="10800000">
            <a:off x="3407844" y="5957449"/>
            <a:ext cx="1870737" cy="484908"/>
          </a:xfrm>
          <a:prstGeom prst="curved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Arrow: Curved Up 23">
            <a:extLst>
              <a:ext uri="{FF2B5EF4-FFF2-40B4-BE49-F238E27FC236}">
                <a16:creationId xmlns:a16="http://schemas.microsoft.com/office/drawing/2014/main" id="{C11E34B4-2A13-4D25-B1F5-ABBF73380031}"/>
              </a:ext>
            </a:extLst>
          </p:cNvPr>
          <p:cNvSpPr/>
          <p:nvPr/>
        </p:nvSpPr>
        <p:spPr>
          <a:xfrm rot="10800000">
            <a:off x="7417981" y="3592801"/>
            <a:ext cx="1579418" cy="484908"/>
          </a:xfrm>
          <a:prstGeom prst="curved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Arrow: Curved Up 24">
            <a:extLst>
              <a:ext uri="{FF2B5EF4-FFF2-40B4-BE49-F238E27FC236}">
                <a16:creationId xmlns:a16="http://schemas.microsoft.com/office/drawing/2014/main" id="{BD7A229F-DFFE-4983-B350-2AC5CFDB9F4C}"/>
              </a:ext>
            </a:extLst>
          </p:cNvPr>
          <p:cNvSpPr/>
          <p:nvPr/>
        </p:nvSpPr>
        <p:spPr>
          <a:xfrm>
            <a:off x="3407843" y="2695935"/>
            <a:ext cx="1579418" cy="484908"/>
          </a:xfrm>
          <a:prstGeom prst="curved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1842" y="3008414"/>
            <a:ext cx="740644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BLOCK DIAGRAM</a:t>
            </a:r>
          </a:p>
        </p:txBody>
      </p:sp>
    </p:spTree>
    <p:extLst>
      <p:ext uri="{BB962C8B-B14F-4D97-AF65-F5344CB8AC3E}">
        <p14:creationId xmlns:p14="http://schemas.microsoft.com/office/powerpoint/2010/main" val="686138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31C414-0E1C-4AEC-B363-9F31D9711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FA22AC17-8727-47D4-A7CA-5C03FEBF4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357" y="3575137"/>
            <a:ext cx="6445142" cy="313193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AABAA69D-1BC4-47F0-950F-B71AF0AA0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964" y="247276"/>
            <a:ext cx="5519248" cy="303558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C9BB68-9303-41DE-AEDA-09A19EEE0516}"/>
              </a:ext>
            </a:extLst>
          </p:cNvPr>
          <p:cNvSpPr txBox="1"/>
          <p:nvPr/>
        </p:nvSpPr>
        <p:spPr>
          <a:xfrm>
            <a:off x="7001266" y="1511921"/>
            <a:ext cx="219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TOP VIEW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56AEDE-0764-4D99-AAB6-614B75EB1EB6}"/>
              </a:ext>
            </a:extLst>
          </p:cNvPr>
          <p:cNvSpPr txBox="1"/>
          <p:nvPr/>
        </p:nvSpPr>
        <p:spPr>
          <a:xfrm>
            <a:off x="5172466" y="2517209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98C6FC-7647-4A93-8467-8255E127E3D0}"/>
              </a:ext>
            </a:extLst>
          </p:cNvPr>
          <p:cNvSpPr txBox="1"/>
          <p:nvPr/>
        </p:nvSpPr>
        <p:spPr>
          <a:xfrm>
            <a:off x="2035479" y="4771773"/>
            <a:ext cx="2664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CIRCUIT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7336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72FDAB-C0F0-4181-AA14-80DD3D63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A88E48-D142-4B54-955B-1CE7997A722F}"/>
              </a:ext>
            </a:extLst>
          </p:cNvPr>
          <p:cNvSpPr txBox="1"/>
          <p:nvPr/>
        </p:nvSpPr>
        <p:spPr>
          <a:xfrm>
            <a:off x="4715788" y="1082981"/>
            <a:ext cx="3465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dirty="0"/>
              <a:t>WORKING VIDEO: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36984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BBFD4E-DB68-4881-9471-A0FA30B2A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BAE5C9-8C87-4D29-B0E6-E70D9EF3C54B}"/>
              </a:ext>
            </a:extLst>
          </p:cNvPr>
          <p:cNvSpPr txBox="1"/>
          <p:nvPr/>
        </p:nvSpPr>
        <p:spPr>
          <a:xfrm>
            <a:off x="4369887" y="469727"/>
            <a:ext cx="3452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dirty="0"/>
              <a:t>TEST OUTPUTS:</a:t>
            </a:r>
            <a:endParaRPr lang="en-US" sz="24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E612828-01E2-4D12-A57D-CA9C0291F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698" y="1566508"/>
            <a:ext cx="3697534" cy="4139272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9CC0DA13-AEAD-4F61-8314-31189201BC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527" y="1566508"/>
            <a:ext cx="6132535" cy="413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7857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E2ADC0-1B8E-4FF2-8986-1D0235C39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B004D67-6A44-491F-9D53-014935F2A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206" y="1746598"/>
            <a:ext cx="5047204" cy="3364803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A4E17DD1-8B41-495A-BF4F-4A580A09C6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61"/>
          <a:stretch/>
        </p:blipFill>
        <p:spPr>
          <a:xfrm>
            <a:off x="1886292" y="1746598"/>
            <a:ext cx="3234993" cy="336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789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FF0000"/>
      </a:hlink>
      <a:folHlink>
        <a:srgbClr val="00000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956</TotalTime>
  <Words>290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Circuit</vt:lpstr>
      <vt:lpstr>CNC Soldering machine</vt:lpstr>
      <vt:lpstr>Abstract: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Vasanth Kumar</dc:creator>
  <cp:lastModifiedBy>Kasi Viswanathan</cp:lastModifiedBy>
  <cp:revision>35</cp:revision>
  <dcterms:created xsi:type="dcterms:W3CDTF">2021-01-01T06:46:52Z</dcterms:created>
  <dcterms:modified xsi:type="dcterms:W3CDTF">2021-01-05T17:45:17Z</dcterms:modified>
</cp:coreProperties>
</file>