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2"/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3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a4988-stepper-motor-driver-arduino-tutorial/" TargetMode="External"/><Relationship Id="rId2" Type="http://schemas.openxmlformats.org/officeDocument/2006/relationships/hyperlink" Target="https://electricdiylab.com/how-to-make-arduino-mini-cnc-plotter-machi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www.electronics-tutorials.ws/blog/convert-atx-psu-to-bench-supply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tutorialsx.com/2017/12/02/esp32-esp8266-arduino-serial-communication-with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183"/>
            <a:ext cx="9905998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8318"/>
              </p:ext>
            </p:extLst>
          </p:nvPr>
        </p:nvGraphicFramePr>
        <p:xfrm>
          <a:off x="752902" y="1438156"/>
          <a:ext cx="10686196" cy="4627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D3E185-FAF0-453C-AA12-3A3DCF05787E}"/>
              </a:ext>
            </a:extLst>
          </p:cNvPr>
          <p:cNvSpPr txBox="1"/>
          <p:nvPr/>
        </p:nvSpPr>
        <p:spPr>
          <a:xfrm>
            <a:off x="4058398" y="579846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73042"/>
              </p:ext>
            </p:extLst>
          </p:nvPr>
        </p:nvGraphicFramePr>
        <p:xfrm>
          <a:off x="921301" y="933620"/>
          <a:ext cx="10610850" cy="50729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3369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396040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086937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18711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53755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1577760"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hlinkClick r:id="rId2"/>
                        </a:rPr>
                        <a:t>Click here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alpha val="50000"/>
                            </a:schemeClr>
                          </a:solidFill>
                          <a:effectLst/>
                          <a:hlinkClick r:id="rId3"/>
                        </a:rPr>
                        <a:t>Click here</a:t>
                      </a:r>
                      <a:endParaRPr lang="en-US" dirty="0">
                        <a:solidFill>
                          <a:schemeClr val="bg1">
                            <a:alpha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1842" y="3008414"/>
            <a:ext cx="74064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290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Vasanth Kumar</cp:lastModifiedBy>
  <cp:revision>33</cp:revision>
  <dcterms:created xsi:type="dcterms:W3CDTF">2021-01-01T06:46:52Z</dcterms:created>
  <dcterms:modified xsi:type="dcterms:W3CDTF">2021-01-04T10:04:01Z</dcterms:modified>
</cp:coreProperties>
</file>