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ABE9E-7FB6-47FC-BE31-5609706269A3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8F9D6-A5BF-45A8-94C9-2DE642B3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69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453E4B6-66BA-4B33-AFCD-F6084AE9AFDC}" type="datetime1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5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0C01-3367-43BF-937D-3893ADD9B9F8}" type="datetime1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43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9D8B-653D-4DAC-8F28-9C1357B30687}" type="datetime1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0587-B13D-4CE2-ABF3-D82ACC0FE76B}" type="datetime1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804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9C8D-F100-4198-BC96-24268D604A86}" type="datetime1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5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4433-B36B-42B9-9129-BFBD1397BF4E}" type="datetime1">
              <a:rPr lang="en-US" smtClean="0"/>
              <a:t>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20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F42E-3AD5-45F5-AA4E-60673CE0A094}" type="datetime1">
              <a:rPr lang="en-US" smtClean="0"/>
              <a:t>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77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2EAD-E4E4-4F29-8F62-A2DBB9B02D15}" type="datetime1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71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1B33-70FD-4CFB-BAAD-1813DAEC74FB}" type="datetime1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7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A930-E568-44E6-84ED-3BB4016E0373}" type="datetime1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9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841F-E273-470C-888B-487BE062E0B0}" type="datetime1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1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C994-3276-415C-8876-D8A57D02FBEA}" type="datetime1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3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569-10E6-499B-B10A-368AE7881220}" type="datetime1">
              <a:rPr lang="en-US" smtClean="0"/>
              <a:t>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8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8DD0-02EC-4237-86A7-F584E5F12E9D}" type="datetime1">
              <a:rPr lang="en-US" smtClean="0"/>
              <a:t>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8AA9-4674-4D39-A1B3-0222990FE499}" type="datetime1">
              <a:rPr lang="en-US" smtClean="0"/>
              <a:t>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DE88-5D12-4E0B-86B8-96CC48680CD5}" type="datetime1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5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64E6-1AA0-4DA4-AF2E-267D28A9CDE4}" type="datetime1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4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01C7-A48F-46B4-9988-324187293CA9}" type="datetime1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B104B-9B6C-40D2-938C-E7EC2A71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36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CB26-B2F5-4D65-A7EE-FB0F04244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1285912"/>
            <a:ext cx="8791575" cy="1294588"/>
          </a:xfrm>
        </p:spPr>
        <p:txBody>
          <a:bodyPr/>
          <a:lstStyle/>
          <a:p>
            <a:pPr algn="ctr"/>
            <a:r>
              <a:rPr lang="en-IN" dirty="0"/>
              <a:t>CNC Soldering machine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12DC8-86E6-4C17-A420-3265498BD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1203" y="3696750"/>
            <a:ext cx="4634478" cy="152666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IN" dirty="0"/>
          </a:p>
          <a:p>
            <a:r>
              <a:rPr lang="en-US" dirty="0"/>
              <a:t>MENTOR:</a:t>
            </a:r>
          </a:p>
          <a:p>
            <a:r>
              <a:rPr lang="en-US" dirty="0"/>
              <a:t>Ashiq Rahman </a:t>
            </a:r>
            <a:r>
              <a:rPr lang="en-US" dirty="0" err="1"/>
              <a:t>anwar</a:t>
            </a:r>
            <a:r>
              <a:rPr lang="en-US" dirty="0"/>
              <a:t> batcha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14FCE-7851-4F69-AE4C-0E8C76CE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CBC5BB-A944-4FCD-B665-C8182775C66D}"/>
              </a:ext>
            </a:extLst>
          </p:cNvPr>
          <p:cNvSpPr txBox="1"/>
          <p:nvPr/>
        </p:nvSpPr>
        <p:spPr>
          <a:xfrm>
            <a:off x="7375924" y="4132225"/>
            <a:ext cx="3151229" cy="3559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IN" sz="2000" cap="all" dirty="0">
                <a:solidFill>
                  <a:schemeClr val="tx2"/>
                </a:solidFill>
              </a:rPr>
              <a:t>Team Members: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IN" sz="2000" cap="all" dirty="0" err="1">
                <a:solidFill>
                  <a:schemeClr val="tx2"/>
                </a:solidFill>
              </a:rPr>
              <a:t>Girinath</a:t>
            </a:r>
            <a:r>
              <a:rPr lang="en-IN" sz="2000" cap="all" dirty="0">
                <a:solidFill>
                  <a:schemeClr val="tx2"/>
                </a:solidFill>
              </a:rPr>
              <a:t> R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IN" sz="2000" cap="all" dirty="0">
                <a:solidFill>
                  <a:schemeClr val="tx2"/>
                </a:solidFill>
              </a:rPr>
              <a:t>Karthikeyan N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IN" sz="2000" cap="all" dirty="0" err="1">
                <a:solidFill>
                  <a:schemeClr val="tx2"/>
                </a:solidFill>
              </a:rPr>
              <a:t>Kasiviswanathan</a:t>
            </a:r>
            <a:r>
              <a:rPr lang="en-IN" sz="2000" cap="all" dirty="0">
                <a:solidFill>
                  <a:schemeClr val="tx2"/>
                </a:solidFill>
              </a:rPr>
              <a:t> S</a:t>
            </a:r>
          </a:p>
          <a:p>
            <a:pPr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IN" sz="2000" cap="all" dirty="0">
                <a:solidFill>
                  <a:schemeClr val="tx2"/>
                </a:solidFill>
              </a:rPr>
              <a:t>Vasanth </a:t>
            </a:r>
            <a:r>
              <a:rPr lang="en-IN" sz="2000" cap="all" dirty="0" err="1">
                <a:solidFill>
                  <a:schemeClr val="tx2"/>
                </a:solidFill>
              </a:rPr>
              <a:t>kumar</a:t>
            </a:r>
            <a:r>
              <a:rPr lang="en-IN" sz="2000" cap="all" dirty="0">
                <a:solidFill>
                  <a:schemeClr val="tx2"/>
                </a:solidFill>
              </a:rPr>
              <a:t> v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6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F0FC-4C7D-4762-8E24-D02496D41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21272-31B0-440B-B615-6974F71BA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45465"/>
            <a:ext cx="9905999" cy="519018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	We ECE students spend a lot of time in soldering ICs and other electronic components which is a very trivial task when compared to designing and testing. It would be awesome if we have a machine that does the soldering process after we design. The objective of our project is to build a </a:t>
            </a:r>
            <a:r>
              <a:rPr lang="en-IN" b="1" dirty="0"/>
              <a:t>Computer Controlled Soldering Machine </a:t>
            </a:r>
            <a:r>
              <a:rPr lang="en-IN" dirty="0"/>
              <a:t>that can solder Through Hole components placed on a PCB. It takes the co-ordinates of soldering points from a file generated by EDA software (Eagle/Altium) which are processed and fed to a micro-controller based device. This in turn controls the actuators and get our work done. This prototype would save a lot of circuit-building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010C3-FE03-4A9C-B048-60C5B3CA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4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D6660E-7E3C-49A1-BAD5-4853A645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04B-9B6C-40D2-938C-E7EC2A7109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95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427</TotalTime>
  <Words>149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Rockwell</vt:lpstr>
      <vt:lpstr>Tw Cen MT</vt:lpstr>
      <vt:lpstr>Circuit</vt:lpstr>
      <vt:lpstr>CNC Soldering machine</vt:lpstr>
      <vt:lpstr>Abstract: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Vasanth Kumar</dc:creator>
  <cp:lastModifiedBy>Vasanth Kumar</cp:lastModifiedBy>
  <cp:revision>10</cp:revision>
  <dcterms:created xsi:type="dcterms:W3CDTF">2021-01-01T06:46:52Z</dcterms:created>
  <dcterms:modified xsi:type="dcterms:W3CDTF">2021-01-01T13:54:25Z</dcterms:modified>
</cp:coreProperties>
</file>