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0006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4E"/>
    <a:srgbClr val="26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679"/>
  </p:normalViewPr>
  <p:slideViewPr>
    <p:cSldViewPr snapToGrid="0">
      <p:cViewPr>
        <p:scale>
          <a:sx n="109" d="100"/>
          <a:sy n="109" d="100"/>
        </p:scale>
        <p:origin x="-55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0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9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2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9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5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04590-8047-0341-9697-0478265B3F9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A9A8-4A68-F045-AD1F-BFD6E65E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7BE38-DAE3-4069-EBF4-19382DB20207}"/>
              </a:ext>
            </a:extLst>
          </p:cNvPr>
          <p:cNvGrpSpPr/>
          <p:nvPr/>
        </p:nvGrpSpPr>
        <p:grpSpPr>
          <a:xfrm>
            <a:off x="-22951435" y="1903181"/>
            <a:ext cx="62190549" cy="3051638"/>
            <a:chOff x="-22951435" y="1903181"/>
            <a:chExt cx="62190549" cy="3051638"/>
          </a:xfrm>
        </p:grpSpPr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DFC28D7E-9E92-E568-CC37-FE8F98858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" r="-16792" b="-1186"/>
            <a:stretch/>
          </p:blipFill>
          <p:spPr>
            <a:xfrm>
              <a:off x="29728576" y="2444598"/>
              <a:ext cx="9510538" cy="1968798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2072768-5D68-B138-A986-AA2CC6214048}"/>
                </a:ext>
              </a:extLst>
            </p:cNvPr>
            <p:cNvGrpSpPr/>
            <p:nvPr/>
          </p:nvGrpSpPr>
          <p:grpSpPr>
            <a:xfrm>
              <a:off x="3980576" y="1903181"/>
              <a:ext cx="14661953" cy="3051638"/>
              <a:chOff x="2659776" y="1903181"/>
              <a:chExt cx="14661953" cy="3051638"/>
            </a:xfrm>
          </p:grpSpPr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1906B586-A266-61E8-8ED4-4E2968833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t="5966" r="75524" b="7384"/>
              <a:stretch/>
            </p:blipFill>
            <p:spPr>
              <a:xfrm>
                <a:off x="2659776" y="1903181"/>
                <a:ext cx="3588623" cy="3051638"/>
              </a:xfrm>
              <a:prstGeom prst="rect">
                <a:avLst/>
              </a:prstGeom>
            </p:spPr>
          </p:pic>
          <p:pic>
            <p:nvPicPr>
              <p:cNvPr id="38" name="Graphic 6">
                <a:extLst>
                  <a:ext uri="{FF2B5EF4-FFF2-40B4-BE49-F238E27FC236}">
                    <a16:creationId xmlns:a16="http://schemas.microsoft.com/office/drawing/2014/main" id="{2DE14E81-7240-D301-724F-7EBE476F6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contrast="-40000"/>
                        </a14:imgEffect>
                      </a14:imgLayer>
                    </a14:imgProps>
                  </a:ext>
                </a:extLst>
              </a:blip>
              <a:srcRect l="24476" t="5966" b="7384"/>
              <a:stretch/>
            </p:blipFill>
            <p:spPr>
              <a:xfrm>
                <a:off x="6248400" y="1903181"/>
                <a:ext cx="11073329" cy="3051638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AA93F3C-2169-FDDB-F9CD-AB1C164FF475}"/>
                </a:ext>
              </a:extLst>
            </p:cNvPr>
            <p:cNvGrpSpPr/>
            <p:nvPr/>
          </p:nvGrpSpPr>
          <p:grpSpPr>
            <a:xfrm>
              <a:off x="-22951435" y="1952407"/>
              <a:ext cx="15845967" cy="2953200"/>
              <a:chOff x="-24272235" y="1952407"/>
              <a:chExt cx="15845967" cy="2953200"/>
            </a:xfrm>
          </p:grpSpPr>
          <p:pic>
            <p:nvPicPr>
              <p:cNvPr id="22" name="Picture 21" descr="A black and white shield with lions and lions on it&#10;&#10;Description automatically generated">
                <a:extLst>
                  <a:ext uri="{FF2B5EF4-FFF2-40B4-BE49-F238E27FC236}">
                    <a16:creationId xmlns:a16="http://schemas.microsoft.com/office/drawing/2014/main" id="{07C7D189-DB48-3C29-E0D2-4A5894452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20000"/>
                        </a14:imgEffect>
                      </a14:imgLayer>
                    </a14:imgProps>
                  </a:ext>
                </a:extLst>
              </a:blip>
              <a:srcRect l="-4853" t="40130" r="77020" b="40329"/>
              <a:stretch/>
            </p:blipFill>
            <p:spPr>
              <a:xfrm>
                <a:off x="-24272235" y="1952407"/>
                <a:ext cx="4206233" cy="2953200"/>
              </a:xfrm>
              <a:prstGeom prst="rect">
                <a:avLst/>
              </a:prstGeom>
            </p:spPr>
          </p:pic>
          <p:pic>
            <p:nvPicPr>
              <p:cNvPr id="41" name="Picture 40" descr="A black and white shield with lions and lions on it&#10;&#10;Description automatically generated">
                <a:extLst>
                  <a:ext uri="{FF2B5EF4-FFF2-40B4-BE49-F238E27FC236}">
                    <a16:creationId xmlns:a16="http://schemas.microsoft.com/office/drawing/2014/main" id="{55795037-C9AA-AF64-9401-DB0F53933A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400000"/>
                        </a14:imgEffect>
                        <a14:imgEffect>
                          <a14:brightnessContrast bright="-100000" contrast="20000"/>
                        </a14:imgEffect>
                      </a14:imgLayer>
                    </a14:imgProps>
                  </a:ext>
                </a:extLst>
              </a:blip>
              <a:srcRect l="22980" t="40130" b="40329"/>
              <a:stretch/>
            </p:blipFill>
            <p:spPr>
              <a:xfrm>
                <a:off x="-20066001" y="1952407"/>
                <a:ext cx="11639733" cy="295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13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ethod of decodering&#10;&#10;Description automatically generated">
            <a:extLst>
              <a:ext uri="{FF2B5EF4-FFF2-40B4-BE49-F238E27FC236}">
                <a16:creationId xmlns:a16="http://schemas.microsoft.com/office/drawing/2014/main" id="{789D29D9-6B8D-FF64-17FC-C77291C7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3" y="1168400"/>
            <a:ext cx="7772400" cy="36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2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K.N. Kobalczyk</dc:creator>
  <cp:lastModifiedBy>K.N. Kobalczyk</cp:lastModifiedBy>
  <cp:revision>1</cp:revision>
  <dcterms:created xsi:type="dcterms:W3CDTF">2023-08-26T08:46:42Z</dcterms:created>
  <dcterms:modified xsi:type="dcterms:W3CDTF">2023-08-27T07:22:30Z</dcterms:modified>
</cp:coreProperties>
</file>