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</p:sldIdLst>
  <p:sldSz cy="6858000" cx="9144000"/>
  <p:notesSz cx="7315200" cy="9601200"/>
  <p:embeddedFontLst>
    <p:embeddedFont>
      <p:font typeface="Roboto Condensed"/>
      <p:regular r:id="rId6"/>
      <p:bold r:id="rId7"/>
      <p:italic r:id="rId8"/>
      <p:boldItalic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Condensed-boldItalic.fntdata"/><Relationship Id="rId5" Type="http://schemas.openxmlformats.org/officeDocument/2006/relationships/slide" Target="slides/slide1.xml"/><Relationship Id="rId6" Type="http://schemas.openxmlformats.org/officeDocument/2006/relationships/font" Target="fonts/RobotoCondensed-regular.fntdata"/><Relationship Id="rId7" Type="http://schemas.openxmlformats.org/officeDocument/2006/relationships/font" Target="fonts/RobotoCondensed-bold.fntdata"/><Relationship Id="rId8" Type="http://schemas.openxmlformats.org/officeDocument/2006/relationships/font" Target="fonts/RobotoCondense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2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gif"/><Relationship Id="rId6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145843"/>
            <a:ext cx="9144000" cy="488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639" y="5554446"/>
            <a:ext cx="898729" cy="52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8703" y="5607251"/>
            <a:ext cx="1488885" cy="51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4844" y="5541275"/>
            <a:ext cx="1530901" cy="599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52400" y="5572907"/>
            <a:ext cx="3120563" cy="5230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None/>
              <a:defRPr b="0" i="0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-26860" y="813258"/>
            <a:ext cx="4446459" cy="3072942"/>
          </a:xfrm>
          <a:prstGeom prst="rect">
            <a:avLst/>
          </a:prstGeom>
          <a:solidFill>
            <a:schemeClr val="lt1">
              <a:alpha val="8313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637" y="1072787"/>
            <a:ext cx="806505" cy="66639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1269170" y="1148791"/>
            <a:ext cx="23043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Open Sans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Helping Companies Leverage</a:t>
            </a:r>
            <a:br>
              <a:rPr b="0" i="0" lang="en-US" sz="12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2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Investments in SAP Solutions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2"/>
          <p:cNvCxnSpPr/>
          <p:nvPr/>
        </p:nvCxnSpPr>
        <p:spPr>
          <a:xfrm flipH="1" rot="10800000">
            <a:off x="-26860" y="1904998"/>
            <a:ext cx="4446459" cy="26201"/>
          </a:xfrm>
          <a:prstGeom prst="straightConnector1">
            <a:avLst/>
          </a:prstGeom>
          <a:noFill/>
          <a:ln cap="flat" cmpd="sng" w="12700">
            <a:solidFill>
              <a:srgbClr val="D0D0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type="title"/>
          </p:nvPr>
        </p:nvSpPr>
        <p:spPr>
          <a:xfrm>
            <a:off x="278393" y="2286000"/>
            <a:ext cx="3876447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  <a:defRPr b="0" i="0" sz="32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_1">
  <p:cSld name="Agenda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3"/>
          <p:cNvCxnSpPr/>
          <p:nvPr/>
        </p:nvCxnSpPr>
        <p:spPr>
          <a:xfrm>
            <a:off x="0" y="971079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3071" y="279787"/>
            <a:ext cx="717098" cy="59251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209085" y="279787"/>
            <a:ext cx="7899918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  <a:defRPr b="1" i="0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228600" y="1143000"/>
            <a:ext cx="403859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_Slide_1">
  <p:cSld name="Default_Slid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4"/>
          <p:cNvCxnSpPr/>
          <p:nvPr/>
        </p:nvCxnSpPr>
        <p:spPr>
          <a:xfrm>
            <a:off x="0" y="971079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3071" y="279787"/>
            <a:ext cx="717098" cy="5925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209085" y="279787"/>
            <a:ext cx="7899918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  <a:defRPr b="1" i="0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495631" y="1066800"/>
            <a:ext cx="8381999" cy="533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Roboto Condensed"/>
              <a:buChar char="●"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_2">
  <p:cSld name="Agenda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5"/>
          <p:cNvCxnSpPr/>
          <p:nvPr/>
        </p:nvCxnSpPr>
        <p:spPr>
          <a:xfrm>
            <a:off x="0" y="971079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3071" y="279787"/>
            <a:ext cx="717098" cy="59251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209085" y="279787"/>
            <a:ext cx="7899918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  <a:defRPr b="1" i="0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95631" y="1066800"/>
            <a:ext cx="8381999" cy="533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Roboto Condensed"/>
              <a:buChar char="●"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_Slide_1">
  <p:cSld name="2_Default_Slid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6"/>
          <p:cNvCxnSpPr/>
          <p:nvPr/>
        </p:nvCxnSpPr>
        <p:spPr>
          <a:xfrm>
            <a:off x="0" y="971079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33071" y="279787"/>
            <a:ext cx="717098" cy="59251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209085" y="279787"/>
            <a:ext cx="7899918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  <a:defRPr b="1" i="0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990600"/>
            <a:ext cx="5714998" cy="571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631" y="4983480"/>
            <a:ext cx="731518" cy="73151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/>
          <p:nvPr/>
        </p:nvSpPr>
        <p:spPr>
          <a:xfrm>
            <a:off x="1447800" y="4953000"/>
            <a:ext cx="7086600" cy="1219199"/>
          </a:xfrm>
          <a:prstGeom prst="rect">
            <a:avLst/>
          </a:prstGeom>
          <a:solidFill>
            <a:srgbClr val="FBFCFF"/>
          </a:solidFill>
          <a:ln cap="flat" cmpd="sng" w="12700">
            <a:solidFill>
              <a:srgbClr val="333399"/>
            </a:solidFill>
            <a:prstDash val="solid"/>
            <a:round/>
            <a:headEnd len="sm" w="sm" type="none"/>
            <a:tailEnd len="sm" w="sm" type="none"/>
          </a:ln>
          <a:effectLst>
            <a:outerShdw blurRad="39999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752600" y="5105400"/>
            <a:ext cx="6858000" cy="990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95631" y="1066800"/>
            <a:ext cx="8381999" cy="533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Roboto Condensed"/>
              <a:buChar char="●"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0" y="6794328"/>
            <a:ext cx="9144000" cy="0"/>
          </a:xfrm>
          <a:prstGeom prst="straightConnector1">
            <a:avLst/>
          </a:prstGeom>
          <a:noFill/>
          <a:ln cap="flat" cmpd="sng" w="152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209085" y="258962"/>
            <a:ext cx="7752897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93830" y="6680028"/>
            <a:ext cx="1113745" cy="223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0" y="72115"/>
            <a:ext cx="9144000" cy="0"/>
          </a:xfrm>
          <a:prstGeom prst="straightConnector1">
            <a:avLst/>
          </a:prstGeom>
          <a:noFill/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883650" y="6669596"/>
            <a:ext cx="5415102" cy="24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7490778" y="6684864"/>
            <a:ext cx="1371598" cy="218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209085" y="279787"/>
            <a:ext cx="7899918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None/>
            </a:pPr>
            <a:r>
              <a:rPr lang="en-US"/>
              <a:t>Homework 1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304800" y="1143000"/>
            <a:ext cx="8775900" cy="5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9387" lvl="1" marL="24288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Condensed"/>
              <a:buChar char="◆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Task 1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Create index.html which will consist image (800px),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div with text(800px),list of item params and link to 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items.html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79387" lvl="1" marL="24288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Condensed"/>
              <a:buChar char="◆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Task 2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Create items.html which will consist table with next content: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  -Title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 -header row with 6 cell (4th cell span two ordinary cell, something like size) - item params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 -10 data row with 5 data cell(4th and 5th cell like width height),6th and 7th cells like a button ('change' and 'delete') - attr. value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79387" lvl="1" marL="24288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Condensed"/>
              <a:buChar char="◆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Task 3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Create item.html which will consist form to create/change new item (you don't need to fill the form,only create).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79387" lvl="1" marL="24288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Condensed"/>
              <a:buChar char="◆"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Task 4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latin typeface="Roboto Condensed"/>
                <a:ea typeface="Roboto Condensed"/>
                <a:cs typeface="Roboto Condensed"/>
                <a:sym typeface="Roboto Condensed"/>
              </a:rPr>
              <a:t>Read this article (https://proglib.io/p/git-for-half-an-hour/), try to create your own GIT repo,github account, connect it and push your homework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77788" lvl="1" marL="24288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 Condensed"/>
              <a:buNone/>
            </a:pPr>
            <a:r>
              <a:t/>
            </a:r>
            <a:endParaRPr sz="1600"/>
          </a:p>
          <a:p>
            <a:pPr indent="0" lvl="1" marL="127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/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Roboto Condensed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883650" y="6669596"/>
            <a:ext cx="54150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LeverX Presentation. Copyrighted 2019 by LeverX, Inc. All Rights Reserved. </a:t>
            </a:r>
            <a:endParaRPr sz="900"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3">
            <a:alphaModFix/>
          </a:blip>
          <a:srcRect b="7767" l="0" r="0" t="6871"/>
          <a:stretch/>
        </p:blipFill>
        <p:spPr>
          <a:xfrm>
            <a:off x="5948400" y="1101200"/>
            <a:ext cx="3119400" cy="18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