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7315200" cy="9601200"/>
  <p:embeddedFontLst>
    <p:embeddedFont>
      <p:font typeface="Roboto Condensed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d02da08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4d02da0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d02da08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54d02da0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d02da080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4d02da0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d02da08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4d02da0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gif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145843"/>
            <a:ext cx="9144000" cy="48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639" y="5554446"/>
            <a:ext cx="898729" cy="52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703" y="5607251"/>
            <a:ext cx="1488885" cy="51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4844" y="5541275"/>
            <a:ext cx="1530901" cy="59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2400" y="5572907"/>
            <a:ext cx="3120563" cy="523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None/>
              <a:defRPr b="0" i="0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-26860" y="813258"/>
            <a:ext cx="4446459" cy="3072942"/>
          </a:xfrm>
          <a:prstGeom prst="rect">
            <a:avLst/>
          </a:prstGeom>
          <a:solidFill>
            <a:schemeClr val="lt1">
              <a:alpha val="8313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637" y="1072787"/>
            <a:ext cx="806505" cy="666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1269170" y="1148791"/>
            <a:ext cx="23043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pen Sans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Helping Companies Leverage</a:t>
            </a:r>
            <a:b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Investments in SAP 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"/>
          <p:cNvCxnSpPr/>
          <p:nvPr/>
        </p:nvCxnSpPr>
        <p:spPr>
          <a:xfrm flipH="1" rot="10800000">
            <a:off x="-26860" y="1904998"/>
            <a:ext cx="4446459" cy="26201"/>
          </a:xfrm>
          <a:prstGeom prst="straightConnector1">
            <a:avLst/>
          </a:prstGeom>
          <a:noFill/>
          <a:ln cap="flat" cmpd="sng" w="12700">
            <a:solidFill>
              <a:srgbClr val="D0D0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title"/>
          </p:nvPr>
        </p:nvSpPr>
        <p:spPr>
          <a:xfrm>
            <a:off x="278393" y="2286000"/>
            <a:ext cx="3876447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0" i="0" sz="32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_1">
  <p:cSld name="Agenda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3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228600" y="1143000"/>
            <a:ext cx="403859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_Slide_1">
  <p:cSld name="Default_Slid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4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_2">
  <p:cSld name="Agenda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5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_Slide_1">
  <p:cSld name="2_Default_Slid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6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990600"/>
            <a:ext cx="5714998" cy="571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31" y="4983480"/>
            <a:ext cx="731518" cy="73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1447800" y="4953000"/>
            <a:ext cx="7086600" cy="1219199"/>
          </a:xfrm>
          <a:prstGeom prst="rect">
            <a:avLst/>
          </a:prstGeom>
          <a:solidFill>
            <a:srgbClr val="FBFCFF"/>
          </a:solidFill>
          <a:ln cap="flat" cmpd="sng" w="1270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752600" y="5105400"/>
            <a:ext cx="6858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0" y="6794328"/>
            <a:ext cx="9144000" cy="0"/>
          </a:xfrm>
          <a:prstGeom prst="straightConnector1">
            <a:avLst/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209085" y="258962"/>
            <a:ext cx="7752897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0" y="72115"/>
            <a:ext cx="9144000" cy="0"/>
          </a:xfrm>
          <a:prstGeom prst="straightConnector1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209085" y="279787"/>
            <a:ext cx="789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6200" y="1143000"/>
            <a:ext cx="8786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Task 1.</a:t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Create 2 html files (tabular and block layout), each of which contains the following elements: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 the total width of the blocks should be 100% of the screen (without scrolling);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 all style attributes must be moved to a separate file (1 css file per 1 html file);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 the use of different types of positioning is encouraged;</a:t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7490778" y="6684864"/>
            <a:ext cx="1371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100" y="3581400"/>
            <a:ext cx="24288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209085" y="279787"/>
            <a:ext cx="789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76200" y="1143000"/>
            <a:ext cx="8786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Task 2.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Create an html document and its corresponding css 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document, implementing the following markup: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Task 3.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chemeClr val="dk2"/>
                </a:solidFill>
              </a:rPr>
              <a:t>Create an html document and its corresponding css document,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implementing the following markup: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block - header, 90% width (5% left and right spaces) and 15% </a:t>
            </a:r>
            <a:endParaRPr sz="16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height, rounded lower corners;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 sidebar fixed menu (position: fixed), width - 10%, height - 600px. The background is translucent;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 The menu contains references to tasks 1 and 2;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 the central block consists of text and a numbered list;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 the block - footer, contains the text. Width - 90%, indents to the right and left of 5%, height 15%, rounded upper corners).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7490778" y="6684864"/>
            <a:ext cx="1371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50" y="1143000"/>
            <a:ext cx="2381250" cy="23812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2" name="Google Shape;82;p8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09085" y="279787"/>
            <a:ext cx="789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76200" y="1143000"/>
            <a:ext cx="8786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Task 4.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Create an html document and its corresponding css document, implementing the following markup: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1) block - header, width - 100%, height - 10%, changing the background color when hovering, translucent, containing 2 pictures (right and left, height aligned - in the middle, picture height - 80% of the header), positioning - fixed.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2) the main block - text in 2 columns, indents - 15% from the edge, contrast border on the side (right and left), colored background, indent from the footer - 50px.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3) the footer block contains 2-3 lines of text, 100% wide and up to 15% high. Translucent. Hovering becomes opaque (pseudo-classes + rgba).</a:t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7490778" y="6684864"/>
            <a:ext cx="1371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209085" y="279787"/>
            <a:ext cx="789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76200" y="1143000"/>
            <a:ext cx="8786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Task 5.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Create an html document and its corresponding css document, implementing the following markup:</a:t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7490778" y="6684864"/>
            <a:ext cx="1371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2428875"/>
            <a:ext cx="64865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209085" y="279787"/>
            <a:ext cx="7899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76200" y="1143000"/>
            <a:ext cx="8786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Task 6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Create an html document and its corresponding css document, implementing the following flex adaptive markup :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on 1920*1080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on 1280 x 1024</a:t>
            </a:r>
            <a:endParaRPr sz="16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1143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142875" lvl="0" marL="257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</a:endParaRPr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7490778" y="6684864"/>
            <a:ext cx="1371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375" y="2029398"/>
            <a:ext cx="3161450" cy="20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325" y="4167500"/>
            <a:ext cx="1565557" cy="25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