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32" autoAdjust="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566C0-7AC4-40CC-A84F-093A8DEC3548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173DC-22D3-4637-902D-4B45CABF0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12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02C5-7A58-4348-A01C-75EF9AEC6862}" type="datetime1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F35A-99A8-47FC-80EC-7D42467AF1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66E0-FD5F-4678-B543-B2D651F0DE80}" type="datetime1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F35A-99A8-47FC-80EC-7D42467AF1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78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3C62-D2E2-462E-984F-BC5948C317DD}" type="datetime1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F35A-99A8-47FC-80EC-7D42467AF1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65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5D06-076C-4DC7-AB87-476B455689A9}" type="datetime1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/>
            </a:lvl1pPr>
          </a:lstStyle>
          <a:p>
            <a:fld id="{20E2F35A-99A8-47FC-80EC-7D42467AF13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9159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7DC7-F050-4921-827B-2A19AEF340E7}" type="datetime1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F35A-99A8-47FC-80EC-7D42467AF1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36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CC24-F581-411D-A9A5-0E64AA015EEB}" type="datetime1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F35A-99A8-47FC-80EC-7D42467AF1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92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3FBF-238B-41E9-826C-1DF7FAC86AF2}" type="datetime1">
              <a:rPr lang="ru-RU" smtClean="0"/>
              <a:t>27.09.2021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F35A-99A8-47FC-80EC-7D42467AF1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08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1CDE-C270-4056-8F4E-85E0DCD72822}" type="datetime1">
              <a:rPr lang="ru-RU" smtClean="0"/>
              <a:t>27.09.2021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F35A-99A8-47FC-80EC-7D42467AF1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29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6902-8DE4-4B78-8668-095E143AD54B}" type="datetime1">
              <a:rPr lang="ru-RU" smtClean="0"/>
              <a:t>27.09.2021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F35A-99A8-47FC-80EC-7D42467AF1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33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08AD-7402-423B-A6FD-016E77EA20C8}" type="datetime1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F35A-99A8-47FC-80EC-7D42467AF1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5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A308-78FB-48C7-8C22-9184D1A4765F}" type="datetime1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F35A-99A8-47FC-80EC-7D42467AF1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34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01C11-701C-44DF-A527-86639189D616}" type="datetime1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2F35A-99A8-47FC-80EC-7D42467AF1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94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Android-</a:t>
            </a:r>
            <a:r>
              <a:rPr lang="ru-RU" dirty="0" smtClean="0"/>
              <a:t>приложение </a:t>
            </a:r>
            <a:r>
              <a:rPr lang="en-US" dirty="0" smtClean="0"/>
              <a:t>“</a:t>
            </a:r>
            <a:r>
              <a:rPr lang="en-US" dirty="0" err="1" smtClean="0"/>
              <a:t>DinIO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Выполнили:</a:t>
            </a:r>
            <a:br>
              <a:rPr lang="ru-RU" dirty="0" smtClean="0"/>
            </a:br>
            <a:r>
              <a:rPr lang="ru-RU" dirty="0" err="1" smtClean="0"/>
              <a:t>Цыбульская</a:t>
            </a:r>
            <a:r>
              <a:rPr lang="ru-RU" dirty="0" smtClean="0"/>
              <a:t> А. С.</a:t>
            </a:r>
            <a:br>
              <a:rPr lang="ru-RU" dirty="0" smtClean="0"/>
            </a:br>
            <a:r>
              <a:rPr lang="ru-RU" dirty="0" err="1" smtClean="0"/>
              <a:t>Пащенков</a:t>
            </a:r>
            <a:r>
              <a:rPr lang="ru-RU" dirty="0" smtClean="0"/>
              <a:t> Д. Д.</a:t>
            </a:r>
            <a:br>
              <a:rPr lang="ru-RU" dirty="0" smtClean="0"/>
            </a:br>
            <a:r>
              <a:rPr lang="ru-RU" dirty="0" smtClean="0"/>
              <a:t>Введенский А.А.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F35A-99A8-47FC-80EC-7D42467AF13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109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Главное меню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F35A-99A8-47FC-80EC-7D42467AF13E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610" y="2251210"/>
            <a:ext cx="5208826" cy="311035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302" y="2251210"/>
            <a:ext cx="5524880" cy="311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2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Комнаты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F35A-99A8-47FC-80EC-7D42467AF13E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047" y="1862633"/>
            <a:ext cx="7563906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0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комнаты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F35A-99A8-47FC-80EC-7D42467AF13E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1679" y="1900738"/>
            <a:ext cx="7468642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комнаты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F35A-99A8-47FC-80EC-7D42467AF13E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810" y="1881685"/>
            <a:ext cx="7554379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3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типа персонажа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F35A-99A8-47FC-80EC-7D42467AF13E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810" y="1862633"/>
            <a:ext cx="7554379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9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Игровая сцена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36" y="2188326"/>
            <a:ext cx="5273964" cy="3368040"/>
          </a:xfrm>
          <a:prstGeom prst="rect">
            <a:avLst/>
          </a:prstGeom>
        </p:spPr>
      </p:pic>
      <p:sp>
        <p:nvSpPr>
          <p:cNvPr id="8" name="Объект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F35A-99A8-47FC-80EC-7D42467AF13E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88326"/>
            <a:ext cx="5727469" cy="33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3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Создать </a:t>
            </a:r>
            <a:r>
              <a:rPr lang="ru-RU" dirty="0"/>
              <a:t>конкурентоспособное (относительно существующих игр в жанре «</a:t>
            </a:r>
            <a:r>
              <a:rPr lang="en-US" dirty="0" err="1"/>
              <a:t>io</a:t>
            </a:r>
            <a:r>
              <a:rPr lang="ru-RU" dirty="0"/>
              <a:t>») приложение;</a:t>
            </a:r>
          </a:p>
          <a:p>
            <a:pPr lvl="0"/>
            <a:r>
              <a:rPr lang="ru-RU" dirty="0"/>
              <a:t>Создать приложение с уникальными элементами, выделяющееся на фоне других подобных приложений;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F35A-99A8-47FC-80EC-7D42467AF13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38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аналогов</a:t>
            </a:r>
            <a:endParaRPr lang="ru-RU" dirty="0"/>
          </a:p>
        </p:txBody>
      </p:sp>
      <p:pic>
        <p:nvPicPr>
          <p:cNvPr id="4" name="Объект 3" descr="Скачать Agar.io 2.15.0 для Android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930" y="1825625"/>
            <a:ext cx="6962140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F35A-99A8-47FC-80EC-7D42467AF13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266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Разные типы динозавров</a:t>
            </a:r>
          </a:p>
          <a:p>
            <a:r>
              <a:rPr lang="ru-RU" dirty="0" smtClean="0"/>
              <a:t>Пища</a:t>
            </a:r>
          </a:p>
          <a:p>
            <a:r>
              <a:rPr lang="ru-RU" dirty="0" smtClean="0"/>
              <a:t>Шкала голода</a:t>
            </a:r>
          </a:p>
          <a:p>
            <a:r>
              <a:rPr lang="ru-RU" dirty="0" smtClean="0"/>
              <a:t>Шкала здоровья</a:t>
            </a:r>
          </a:p>
          <a:p>
            <a:r>
              <a:rPr lang="ru-RU" dirty="0" smtClean="0"/>
              <a:t>Повышение уровня даёт улучшения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F35A-99A8-47FC-80EC-7D42467AF13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53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Spring </a:t>
            </a:r>
            <a:r>
              <a:rPr lang="ru-RU" dirty="0" smtClean="0"/>
              <a:t>для </a:t>
            </a:r>
            <a:r>
              <a:rPr lang="en-US" dirty="0" smtClean="0"/>
              <a:t>back-end</a:t>
            </a:r>
          </a:p>
          <a:p>
            <a:r>
              <a:rPr lang="en-US" dirty="0" smtClean="0"/>
              <a:t>Unity </a:t>
            </a:r>
            <a:r>
              <a:rPr lang="ru-RU" dirty="0" smtClean="0"/>
              <a:t>для </a:t>
            </a:r>
            <a:r>
              <a:rPr lang="en-US" dirty="0" smtClean="0"/>
              <a:t>front-end</a:t>
            </a:r>
          </a:p>
          <a:p>
            <a:r>
              <a:rPr lang="en-US" dirty="0" smtClean="0"/>
              <a:t>PostgreSQL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F35A-99A8-47FC-80EC-7D42467AF13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03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Поддерживаемые платформы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Приложение работает на платформе </a:t>
            </a:r>
            <a:r>
              <a:rPr lang="en-US" dirty="0" smtClean="0"/>
              <a:t>Android</a:t>
            </a:r>
            <a:r>
              <a:rPr lang="ru-RU" dirty="0" smtClean="0"/>
              <a:t> версий 8-11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879" y="2475708"/>
            <a:ext cx="4096322" cy="35437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91051" y="4110445"/>
            <a:ext cx="809897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/>
              <a:t>8</a:t>
            </a:r>
            <a:endParaRPr lang="ru-RU" sz="4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F35A-99A8-47FC-80EC-7D42467AF13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9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игровых комнат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реализации игровых комнат были использованы </a:t>
            </a:r>
            <a:r>
              <a:rPr lang="en-US" dirty="0" smtClean="0"/>
              <a:t>web-socket’</a:t>
            </a:r>
            <a:r>
              <a:rPr lang="ru-RU" dirty="0" smtClean="0"/>
              <a:t>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691" y="3065647"/>
            <a:ext cx="8008498" cy="1871293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F35A-99A8-47FC-80EC-7D42467AF13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7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приложения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9" y="2500602"/>
            <a:ext cx="4944998" cy="2930742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F35A-99A8-47FC-80EC-7D42467AF13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4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Начальный экран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F35A-99A8-47FC-80EC-7D42467AF13E}" type="slidenum">
              <a:rPr lang="ru-RU" smtClean="0"/>
              <a:t>9</a:t>
            </a:fld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526" y="2094287"/>
            <a:ext cx="5135419" cy="335216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5822804" y="2094286"/>
            <a:ext cx="5940425" cy="33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1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113</Words>
  <Application>Microsoft Office PowerPoint</Application>
  <PresentationFormat>Широкоэкранный</PresentationFormat>
  <Paragraphs>44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Android-приложение “DinIO”</vt:lpstr>
      <vt:lpstr>Цели разработки</vt:lpstr>
      <vt:lpstr>Обзор аналогов</vt:lpstr>
      <vt:lpstr>Правила игры</vt:lpstr>
      <vt:lpstr>Средства реализации</vt:lpstr>
      <vt:lpstr>Поддерживаемые платформы</vt:lpstr>
      <vt:lpstr>Реализация игровых комнат</vt:lpstr>
      <vt:lpstr>Архитектура приложения</vt:lpstr>
      <vt:lpstr>Начальный экран</vt:lpstr>
      <vt:lpstr>Главное меню</vt:lpstr>
      <vt:lpstr>Комнаты</vt:lpstr>
      <vt:lpstr>Создание комнаты</vt:lpstr>
      <vt:lpstr>Поиск комнаты</vt:lpstr>
      <vt:lpstr>Выбор типа персонажа</vt:lpstr>
      <vt:lpstr>Игровая сцена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Android-приложение “DinIO”</dc:title>
  <dc:creator>ann</dc:creator>
  <cp:lastModifiedBy>ann</cp:lastModifiedBy>
  <cp:revision>6</cp:revision>
  <dcterms:created xsi:type="dcterms:W3CDTF">2021-09-27T11:36:15Z</dcterms:created>
  <dcterms:modified xsi:type="dcterms:W3CDTF">2021-09-27T12:26:59Z</dcterms:modified>
</cp:coreProperties>
</file>