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71" r:id="rId10"/>
    <p:sldId id="269" r:id="rId11"/>
    <p:sldId id="270" r:id="rId12"/>
    <p:sldId id="263" r:id="rId13"/>
    <p:sldId id="264" r:id="rId14"/>
    <p:sldId id="265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FF848-FBB9-4397-AC2D-F1C835614C86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C813E-D603-45B9-A806-8E88C5985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670B480-9649-4D8B-AE92-9252C44B91B0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1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670B480-9649-4D8B-AE92-9252C44B91B0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8805AA-B211-47E3-BED2-1F9F6032C2A4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2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F5FDA9-A385-41EF-97F9-D5F5CB0209F2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6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9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5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2241-B8EB-4420-AC5A-4BF3613E1DE3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idit/openstack-queens-install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OpenStack Script Installation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9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Data Tunnel </a:t>
            </a:r>
            <a:r>
              <a:rPr lang="en-US" dirty="0" smtClean="0">
                <a:cs typeface="Tahoma" pitchFamily="2"/>
              </a:rPr>
              <a:t>Network </a:t>
            </a:r>
            <a:r>
              <a:rPr lang="en-US" dirty="0">
                <a:cs typeface="Tahoma" pitchFamily="2"/>
              </a:rPr>
              <a:t>Configuration</a:t>
            </a:r>
          </a:p>
        </p:txBody>
      </p:sp>
      <p:sp>
        <p:nvSpPr>
          <p:cNvPr id="3" name="Freeform 2"/>
          <p:cNvSpPr/>
          <p:nvPr/>
        </p:nvSpPr>
        <p:spPr>
          <a:xfrm>
            <a:off x="260190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DAA2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0981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0EFD4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00296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49611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98926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989265" y="4645352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187141" y="2737440"/>
            <a:ext cx="497716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cxnSp>
        <p:nvCxnSpPr>
          <p:cNvPr id="10" name="Elbow Connector 9"/>
          <p:cNvCxnSpPr>
            <a:stCxn id="3" idx="2"/>
            <a:endCxn id="4" idx="2"/>
          </p:cNvCxnSpPr>
          <p:nvPr/>
        </p:nvCxnSpPr>
        <p:spPr>
          <a:xfrm rot="16200000" flipH="1">
            <a:off x="4136530" y="2032340"/>
            <a:ext cx="11521" cy="1907912"/>
          </a:xfrm>
          <a:prstGeom prst="bentConnector3">
            <a:avLst>
              <a:gd name="adj1" fmla="val 2305268"/>
            </a:avLst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1" name="Elbow Connector 10"/>
          <p:cNvCxnSpPr>
            <a:stCxn id="4" idx="2"/>
          </p:cNvCxnSpPr>
          <p:nvPr/>
        </p:nvCxnSpPr>
        <p:spPr>
          <a:xfrm>
            <a:off x="5090487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2" name="Elbow Connector 11"/>
          <p:cNvCxnSpPr>
            <a:stCxn id="5" idx="2"/>
          </p:cNvCxnSpPr>
          <p:nvPr/>
        </p:nvCxnSpPr>
        <p:spPr>
          <a:xfrm>
            <a:off x="6583636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3" name="Elbow Connector 12"/>
          <p:cNvCxnSpPr>
            <a:stCxn id="6" idx="2"/>
          </p:cNvCxnSpPr>
          <p:nvPr/>
        </p:nvCxnSpPr>
        <p:spPr>
          <a:xfrm>
            <a:off x="8076784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sp>
        <p:nvSpPr>
          <p:cNvPr id="14" name="Straight Connector 13"/>
          <p:cNvSpPr/>
          <p:nvPr/>
        </p:nvSpPr>
        <p:spPr>
          <a:xfrm>
            <a:off x="6749541" y="2986297"/>
            <a:ext cx="0" cy="580670"/>
          </a:xfrm>
          <a:prstGeom prst="line">
            <a:avLst/>
          </a:prstGeom>
          <a:noFill/>
          <a:ln w="73080">
            <a:solidFill>
              <a:srgbClr val="000000"/>
            </a:solidFill>
            <a:prstDash val="solid"/>
          </a:ln>
        </p:spPr>
        <p:txBody>
          <a:bodyPr wrap="none" lIns="114631" tIns="73808" rIns="114631" bIns="73808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8242690" y="2986297"/>
            <a:ext cx="0" cy="580670"/>
          </a:xfrm>
          <a:prstGeom prst="line">
            <a:avLst/>
          </a:prstGeom>
          <a:noFill/>
          <a:ln w="73080">
            <a:solidFill>
              <a:srgbClr val="000000"/>
            </a:solidFill>
            <a:prstDash val="solid"/>
          </a:ln>
        </p:spPr>
        <p:txBody>
          <a:bodyPr wrap="none" lIns="114631" tIns="73808" rIns="114631" bIns="73808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9735839" y="2986297"/>
            <a:ext cx="0" cy="580670"/>
          </a:xfrm>
          <a:prstGeom prst="line">
            <a:avLst/>
          </a:prstGeom>
          <a:noFill/>
          <a:ln w="73080">
            <a:solidFill>
              <a:srgbClr val="000000"/>
            </a:solidFill>
            <a:prstDash val="solid"/>
          </a:ln>
        </p:spPr>
        <p:txBody>
          <a:bodyPr wrap="none" lIns="114631" tIns="73808" rIns="114631" bIns="73808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>
            <a:off x="6749541" y="3566967"/>
            <a:ext cx="2986298" cy="0"/>
          </a:xfrm>
          <a:prstGeom prst="line">
            <a:avLst/>
          </a:prstGeom>
          <a:noFill/>
          <a:ln w="73080">
            <a:solidFill>
              <a:srgbClr val="000000"/>
            </a:solidFill>
            <a:prstDash val="solid"/>
          </a:ln>
        </p:spPr>
        <p:txBody>
          <a:bodyPr wrap="none" lIns="114631" tIns="73808" rIns="114631" bIns="73808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6915446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>
            <a:off x="8408594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9901744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 flipH="1">
            <a:off x="3182575" y="3981730"/>
            <a:ext cx="671916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 flipV="1">
            <a:off x="3182575" y="3235156"/>
            <a:ext cx="0" cy="74657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>
            <a:off x="7081352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8574501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10067649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7081352" y="4147636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7" name="Straight Connector 26"/>
          <p:cNvSpPr/>
          <p:nvPr/>
        </p:nvSpPr>
        <p:spPr>
          <a:xfrm>
            <a:off x="10067649" y="4147637"/>
            <a:ext cx="0" cy="49771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9901744" y="3981731"/>
            <a:ext cx="0" cy="66362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9735839" y="3566968"/>
            <a:ext cx="0" cy="1078384"/>
          </a:xfrm>
          <a:prstGeom prst="line">
            <a:avLst/>
          </a:prstGeom>
          <a:noFill/>
          <a:ln w="73080">
            <a:solidFill>
              <a:srgbClr val="000000"/>
            </a:solidFill>
            <a:prstDash val="solid"/>
          </a:ln>
        </p:spPr>
        <p:txBody>
          <a:bodyPr wrap="none" lIns="114631" tIns="73808" rIns="114631" bIns="73808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9569933" y="3235157"/>
            <a:ext cx="0" cy="141019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2771" y="1427832"/>
            <a:ext cx="1026148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controller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93039" y="1427832"/>
            <a:ext cx="8981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79068" y="1427832"/>
            <a:ext cx="967992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72217" y="1427832"/>
            <a:ext cx="108443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79067" y="5575468"/>
            <a:ext cx="13404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compute-2-1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46257" y="1410196"/>
            <a:ext cx="944780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gateway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89426" y="2322675"/>
            <a:ext cx="90983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10.0.2.y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02967" y="2257359"/>
            <a:ext cx="1026276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10.x.1.21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63065" y="2239724"/>
            <a:ext cx="1026276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10.x.1.31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56214" y="2239724"/>
            <a:ext cx="1026276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10.x.1.32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72217" y="4977162"/>
            <a:ext cx="1026276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10.x.1.41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090755" y="3235264"/>
            <a:ext cx="447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10346" y="2968664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31145" y="2992057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273775" y="2980535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92733" y="44736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DATA_TUNNEL_NETWORK_NODE_IP=10.x.1.21</a:t>
            </a:r>
          </a:p>
          <a:p>
            <a:r>
              <a:rPr lang="en-US" dirty="0"/>
              <a:t>DATA_TUNNEL_NETWORK_ADDRESS=10.x.1.0</a:t>
            </a:r>
          </a:p>
          <a:p>
            <a:r>
              <a:rPr lang="en-US" dirty="0" smtClean="0"/>
              <a:t>DATA_TUNNEL_COMPUTE_NODE_IP=10.x.1.31</a:t>
            </a:r>
            <a:endParaRPr lang="en-US" dirty="0"/>
          </a:p>
          <a:p>
            <a:r>
              <a:rPr lang="en-US" dirty="0" smtClean="0"/>
              <a:t>DATA_TUNNEL_COMPUTE1_NODE_IP=10.x.1.32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9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Provider </a:t>
            </a:r>
            <a:r>
              <a:rPr lang="en-US" dirty="0" smtClean="0">
                <a:cs typeface="Tahoma" pitchFamily="2"/>
              </a:rPr>
              <a:t>(External) Network </a:t>
            </a:r>
            <a:r>
              <a:rPr lang="en-US" dirty="0">
                <a:cs typeface="Tahoma" pitchFamily="2"/>
              </a:rPr>
              <a:t>Configuration</a:t>
            </a:r>
          </a:p>
        </p:txBody>
      </p:sp>
      <p:sp>
        <p:nvSpPr>
          <p:cNvPr id="3" name="Freeform 2"/>
          <p:cNvSpPr/>
          <p:nvPr/>
        </p:nvSpPr>
        <p:spPr>
          <a:xfrm>
            <a:off x="260190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DAA2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0981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0EFD4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00296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49611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98926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989265" y="4645352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187141" y="2737440"/>
            <a:ext cx="497716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cxnSp>
        <p:nvCxnSpPr>
          <p:cNvPr id="10" name="Elbow Connector 9"/>
          <p:cNvCxnSpPr>
            <a:stCxn id="3" idx="2"/>
            <a:endCxn id="4" idx="2"/>
          </p:cNvCxnSpPr>
          <p:nvPr/>
        </p:nvCxnSpPr>
        <p:spPr>
          <a:xfrm rot="16200000" flipH="1">
            <a:off x="4136530" y="2032340"/>
            <a:ext cx="11521" cy="1907912"/>
          </a:xfrm>
          <a:prstGeom prst="bentConnector3">
            <a:avLst>
              <a:gd name="adj1" fmla="val 2052630"/>
            </a:avLst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1" name="Elbow Connector 10"/>
          <p:cNvCxnSpPr>
            <a:stCxn id="4" idx="2"/>
          </p:cNvCxnSpPr>
          <p:nvPr/>
        </p:nvCxnSpPr>
        <p:spPr>
          <a:xfrm>
            <a:off x="5090487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2" name="Elbow Connector 11"/>
          <p:cNvCxnSpPr>
            <a:stCxn id="5" idx="2"/>
          </p:cNvCxnSpPr>
          <p:nvPr/>
        </p:nvCxnSpPr>
        <p:spPr>
          <a:xfrm>
            <a:off x="6583636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3" name="Elbow Connector 12"/>
          <p:cNvCxnSpPr>
            <a:stCxn id="6" idx="2"/>
          </p:cNvCxnSpPr>
          <p:nvPr/>
        </p:nvCxnSpPr>
        <p:spPr>
          <a:xfrm>
            <a:off x="8076784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sp>
        <p:nvSpPr>
          <p:cNvPr id="14" name="Straight Connector 13"/>
          <p:cNvSpPr/>
          <p:nvPr/>
        </p:nvSpPr>
        <p:spPr>
          <a:xfrm>
            <a:off x="6749541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8242690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9735839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>
            <a:off x="6749541" y="3566967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6915446" y="2986298"/>
            <a:ext cx="0" cy="995433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>
            <a:off x="8408594" y="2986298"/>
            <a:ext cx="0" cy="995433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9901744" y="2986298"/>
            <a:ext cx="0" cy="995433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 flipH="1">
            <a:off x="3182575" y="3981730"/>
            <a:ext cx="6719169" cy="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 flipV="1">
            <a:off x="3182575" y="2986298"/>
            <a:ext cx="0" cy="995433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>
            <a:off x="7081352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8574501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10067649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7081352" y="4147636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7" name="Straight Connector 26"/>
          <p:cNvSpPr/>
          <p:nvPr/>
        </p:nvSpPr>
        <p:spPr>
          <a:xfrm>
            <a:off x="10067649" y="4147637"/>
            <a:ext cx="0" cy="49771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9901744" y="3981731"/>
            <a:ext cx="0" cy="663621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9735839" y="3566968"/>
            <a:ext cx="0" cy="10783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9569933" y="3235157"/>
            <a:ext cx="0" cy="141019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2771" y="1427832"/>
            <a:ext cx="1026148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controller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93039" y="1427832"/>
            <a:ext cx="8981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79068" y="1427832"/>
            <a:ext cx="967992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72217" y="1427832"/>
            <a:ext cx="108443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79067" y="5575468"/>
            <a:ext cx="13404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compute-2-1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46257" y="1410196"/>
            <a:ext cx="944780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gateway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89426" y="2322675"/>
            <a:ext cx="90983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10.0.2.y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43366" y="4068948"/>
            <a:ext cx="1200876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10.0.x.0/24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5090755" y="3235264"/>
            <a:ext cx="447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210346" y="2968664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818463" y="2968664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44669" y="2968664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64468" y="47281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EXTERNAL_CIDR=10.0.x.0</a:t>
            </a:r>
            <a:r>
              <a:rPr lang="en-US" dirty="0"/>
              <a:t>\\/24</a:t>
            </a:r>
          </a:p>
          <a:p>
            <a:r>
              <a:rPr lang="en-US" dirty="0"/>
              <a:t>EXTERNAL_GATEWAY_IP=10.0.x.1</a:t>
            </a:r>
          </a:p>
          <a:p>
            <a:r>
              <a:rPr lang="en-US" dirty="0"/>
              <a:t>START_FLOATING_IP=10.0.x.100</a:t>
            </a:r>
          </a:p>
          <a:p>
            <a:r>
              <a:rPr lang="en-US" dirty="0" smtClean="0"/>
              <a:t>END_FLOATING_IP=10.0.x.200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5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th-TH" dirty="0" smtClean="0"/>
              <a:t>รอจน </a:t>
            </a:r>
            <a:r>
              <a:rPr lang="en-US" dirty="0" smtClean="0"/>
              <a:t>script </a:t>
            </a:r>
            <a:r>
              <a:rPr lang="th-TH" dirty="0" smtClean="0"/>
              <a:t>ทำงานเสร็จ และทุกเครื่อง </a:t>
            </a:r>
            <a:r>
              <a:rPr lang="en-US" dirty="0" smtClean="0"/>
              <a:t>reboot </a:t>
            </a:r>
            <a:r>
              <a:rPr lang="th-TH" dirty="0" smtClean="0"/>
              <a:t>เสร็จ</a:t>
            </a:r>
          </a:p>
          <a:p>
            <a:r>
              <a:rPr lang="th-TH" dirty="0" smtClean="0"/>
              <a:t>จากนั้น </a:t>
            </a:r>
            <a:r>
              <a:rPr lang="en-US" dirty="0" smtClean="0"/>
              <a:t>log in </a:t>
            </a:r>
            <a:r>
              <a:rPr lang="th-TH" dirty="0" smtClean="0"/>
              <a:t>กลับไปที่เครื่อง </a:t>
            </a:r>
            <a:r>
              <a:rPr lang="en-US" dirty="0" smtClean="0"/>
              <a:t>controller </a:t>
            </a:r>
            <a:r>
              <a:rPr lang="th-TH" dirty="0" smtClean="0"/>
              <a:t>อีกครั้ง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825625"/>
            <a:ext cx="10515600" cy="180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./exe-config-installer.sh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cd </a:t>
            </a:r>
            <a:r>
              <a:rPr lang="en-US" sz="2400" dirty="0" err="1" smtClean="0"/>
              <a:t>OPSInstaller</a:t>
            </a:r>
            <a:r>
              <a:rPr lang="en-US" sz="2400" dirty="0" smtClean="0"/>
              <a:t>/installer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./OS-installer-00-1-set-remote-access.sh</a:t>
            </a:r>
          </a:p>
          <a:p>
            <a:pPr marL="0" indent="0">
              <a:buNone/>
            </a:pPr>
            <a:r>
              <a:rPr lang="en-US" sz="2400" dirty="0" smtClean="0"/>
              <a:t>./OS-installer-00-2-update-ubuntu.sh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182776"/>
            <a:ext cx="100126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ssh</a:t>
            </a:r>
            <a:r>
              <a:rPr lang="en-US" sz="2800" dirty="0" smtClean="0"/>
              <a:t> openstack@10.0.x.11</a:t>
            </a:r>
          </a:p>
        </p:txBody>
      </p:sp>
      <p:sp>
        <p:nvSpPr>
          <p:cNvPr id="7" name="Rectangle 6"/>
          <p:cNvSpPr/>
          <p:nvPr/>
        </p:nvSpPr>
        <p:spPr>
          <a:xfrm>
            <a:off x="9699171" y="1371619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837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25625"/>
            <a:ext cx="1001268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./OS-installer-01-node-setups.sh</a:t>
            </a:r>
          </a:p>
          <a:p>
            <a:r>
              <a:rPr lang="en-US" sz="2800" dirty="0" smtClean="0"/>
              <a:t>./OS-installer-02-mysql.sh</a:t>
            </a:r>
          </a:p>
          <a:p>
            <a:r>
              <a:rPr lang="en-US" sz="2800" dirty="0" smtClean="0"/>
              <a:t>./OS-installer-03-rabbitmq.sh</a:t>
            </a:r>
          </a:p>
          <a:p>
            <a:r>
              <a:rPr lang="en-US" sz="2800" dirty="0" smtClean="0"/>
              <a:t>./OS-installer-04-keystone.sh</a:t>
            </a:r>
          </a:p>
          <a:p>
            <a:r>
              <a:rPr lang="en-US" sz="2800" dirty="0" smtClean="0"/>
              <a:t>./OS-installer-05-glance.sh</a:t>
            </a:r>
          </a:p>
          <a:p>
            <a:r>
              <a:rPr lang="en-US" sz="2800" dirty="0" smtClean="0"/>
              <a:t>./OS-installer-06-nova.sh</a:t>
            </a:r>
          </a:p>
          <a:p>
            <a:r>
              <a:rPr lang="en-US" sz="2800" dirty="0" smtClean="0"/>
              <a:t>./OS-installer-07-neutron.sh</a:t>
            </a:r>
          </a:p>
          <a:p>
            <a:r>
              <a:rPr lang="en-US" sz="2800" dirty="0" smtClean="0"/>
              <a:t>./OS-installer-08-set-dvr.sh</a:t>
            </a:r>
          </a:p>
          <a:p>
            <a:r>
              <a:rPr lang="en-US" sz="2800" dirty="0" smtClean="0"/>
              <a:t>./OS-installer-09-initial-user-network.sh</a:t>
            </a:r>
          </a:p>
          <a:p>
            <a:r>
              <a:rPr lang="en-US" sz="2800" dirty="0" smtClean="0"/>
              <a:t>./OS-installer-10-horizon.sh</a:t>
            </a:r>
          </a:p>
        </p:txBody>
      </p:sp>
      <p:sp>
        <p:nvSpPr>
          <p:cNvPr id="5" name="Rectangle 4"/>
          <p:cNvSpPr/>
          <p:nvPr/>
        </p:nvSpPr>
        <p:spPr>
          <a:xfrm>
            <a:off x="9196251" y="1371619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24549" y="2534194"/>
            <a:ext cx="1123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47954" y="2349528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password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702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node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th-TH" dirty="0" smtClean="0"/>
              <a:t>กลับไปที่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335071"/>
            <a:ext cx="1001268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 </a:t>
            </a:r>
            <a:r>
              <a:rPr lang="en-US" sz="2800" dirty="0" err="1" smtClean="0"/>
              <a:t>openstack</a:t>
            </a:r>
            <a:r>
              <a:rPr lang="en-US" sz="2800" dirty="0" smtClean="0"/>
              <a:t>-platform-simulation/scripts</a:t>
            </a:r>
          </a:p>
          <a:p>
            <a:r>
              <a:rPr lang="en-US" sz="2800" dirty="0" smtClean="0"/>
              <a:t>./vmich-runQemu-on-compute-2-1.sh &amp;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933094"/>
            <a:ext cx="1001268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 </a:t>
            </a:r>
            <a:r>
              <a:rPr lang="en-US" sz="2800" dirty="0" err="1" smtClean="0"/>
              <a:t>openstack</a:t>
            </a:r>
            <a:r>
              <a:rPr lang="en-US" sz="2800" dirty="0" smtClean="0"/>
              <a:t>-queens-installer/</a:t>
            </a:r>
            <a:r>
              <a:rPr lang="en-US" sz="2800" dirty="0" err="1" smtClean="0"/>
              <a:t>OPSInstaller</a:t>
            </a:r>
            <a:r>
              <a:rPr lang="en-US" sz="2800" dirty="0" smtClean="0"/>
              <a:t>/installer</a:t>
            </a:r>
          </a:p>
          <a:p>
            <a:r>
              <a:rPr lang="en-US" sz="2800" dirty="0" smtClean="0"/>
              <a:t>./OS-newcompute-00-set-new-node.sh compute-2-1 10.0.x.41 10.x.1.41 10.0.x.11</a:t>
            </a:r>
          </a:p>
          <a:p>
            <a:r>
              <a:rPr lang="en-US" sz="2800" dirty="0" smtClean="0"/>
              <a:t>./OS-newcompute-01-nova-neutron-ovs.sh compute-2-1</a:t>
            </a:r>
          </a:p>
          <a:p>
            <a:r>
              <a:rPr lang="en-US" sz="2800" dirty="0" smtClean="0"/>
              <a:t>./OS-newcompute-02-set-dvr.sh compute-2-1</a:t>
            </a:r>
          </a:p>
        </p:txBody>
      </p:sp>
      <p:sp>
        <p:nvSpPr>
          <p:cNvPr id="6" name="Rectangle 5"/>
          <p:cNvSpPr/>
          <p:nvPr/>
        </p:nvSpPr>
        <p:spPr>
          <a:xfrm>
            <a:off x="9196251" y="3476188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59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เปิด </a:t>
            </a:r>
            <a:r>
              <a:rPr lang="en-US" dirty="0" smtClean="0"/>
              <a:t>web browser </a:t>
            </a:r>
            <a:r>
              <a:rPr lang="th-TH" dirty="0" smtClean="0"/>
              <a:t>ที่ </a:t>
            </a:r>
            <a:r>
              <a:rPr lang="en-US" dirty="0" smtClean="0"/>
              <a:t>http://localhost:8081</a:t>
            </a:r>
          </a:p>
          <a:p>
            <a:endParaRPr lang="en-US" dirty="0" smtClean="0"/>
          </a:p>
          <a:p>
            <a:r>
              <a:rPr lang="en-US" dirty="0" smtClean="0"/>
              <a:t>Domain: default</a:t>
            </a:r>
          </a:p>
          <a:p>
            <a:endParaRPr lang="en-US" dirty="0" smtClean="0"/>
          </a:p>
          <a:p>
            <a:r>
              <a:rPr lang="en-US" dirty="0" smtClean="0"/>
              <a:t>Admin user: admin</a:t>
            </a:r>
          </a:p>
          <a:p>
            <a:r>
              <a:rPr lang="en-US" dirty="0" smtClean="0"/>
              <a:t>Password: </a:t>
            </a:r>
            <a:r>
              <a:rPr lang="en-US" dirty="0" err="1" smtClean="0"/>
              <a:t>adminpassword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 user: demo</a:t>
            </a:r>
          </a:p>
          <a:p>
            <a:r>
              <a:rPr lang="en-US" dirty="0" smtClean="0"/>
              <a:t>Password: </a:t>
            </a:r>
            <a:r>
              <a:rPr lang="en-US" dirty="0" err="1" smtClean="0"/>
              <a:t>demopassword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9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การใช้งานเบื้องต้นด้วย </a:t>
            </a:r>
            <a:r>
              <a:rPr lang="en-US" dirty="0" smtClean="0"/>
              <a:t>horizon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err="1" smtClean="0"/>
              <a:t>cirros</a:t>
            </a:r>
            <a:r>
              <a:rPr lang="en-US" dirty="0" smtClean="0"/>
              <a:t> VM</a:t>
            </a:r>
          </a:p>
          <a:p>
            <a:r>
              <a:rPr lang="th-TH" dirty="0" smtClean="0"/>
              <a:t>สร้าง </a:t>
            </a:r>
            <a:r>
              <a:rPr lang="en-US" dirty="0" smtClean="0"/>
              <a:t>associate Floating IP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th-TH" dirty="0" smtClean="0"/>
              <a:t>เข้า </a:t>
            </a:r>
            <a:r>
              <a:rPr lang="en-US" dirty="0" err="1" smtClean="0"/>
              <a:t>cirros</a:t>
            </a:r>
            <a:r>
              <a:rPr lang="en-US" dirty="0" smtClean="0"/>
              <a:t> VM</a:t>
            </a:r>
          </a:p>
          <a:p>
            <a:r>
              <a:rPr lang="th-TH" dirty="0" smtClean="0"/>
              <a:t>สร้าง </a:t>
            </a:r>
            <a:r>
              <a:rPr lang="en-US" dirty="0" smtClean="0"/>
              <a:t>virtual network</a:t>
            </a:r>
          </a:p>
          <a:p>
            <a:r>
              <a:rPr lang="th-TH" dirty="0" smtClean="0"/>
              <a:t>สร้าง </a:t>
            </a:r>
            <a:r>
              <a:rPr lang="en-US" dirty="0" smtClean="0"/>
              <a:t>virtual router</a:t>
            </a:r>
          </a:p>
          <a:p>
            <a:r>
              <a:rPr lang="th-TH" dirty="0" smtClean="0"/>
              <a:t>สร้าง </a:t>
            </a:r>
            <a:r>
              <a:rPr lang="en-US" dirty="0" err="1" smtClean="0"/>
              <a:t>cirros</a:t>
            </a:r>
            <a:r>
              <a:rPr lang="en-US" dirty="0" smtClean="0"/>
              <a:t> VM </a:t>
            </a:r>
            <a:r>
              <a:rPr lang="th-TH" dirty="0" smtClean="0"/>
              <a:t>บน </a:t>
            </a:r>
            <a:r>
              <a:rPr lang="en-US" dirty="0" smtClean="0"/>
              <a:t>virtual network </a:t>
            </a:r>
            <a:r>
              <a:rPr lang="th-TH" dirty="0" smtClean="0"/>
              <a:t>ใหม่</a:t>
            </a:r>
          </a:p>
          <a:p>
            <a:r>
              <a:rPr lang="th-TH" dirty="0" smtClean="0"/>
              <a:t>เข้าใช้งาน </a:t>
            </a:r>
            <a:r>
              <a:rPr lang="en-US" dirty="0" smtClean="0"/>
              <a:t>demo user</a:t>
            </a:r>
          </a:p>
          <a:p>
            <a:r>
              <a:rPr lang="th-TH" dirty="0" smtClean="0"/>
              <a:t>สร้าง </a:t>
            </a:r>
            <a:r>
              <a:rPr lang="en-US" dirty="0" err="1" smtClean="0"/>
              <a:t>cirros</a:t>
            </a:r>
            <a:r>
              <a:rPr lang="en-US" dirty="0" smtClean="0"/>
              <a:t> VM </a:t>
            </a:r>
            <a:r>
              <a:rPr lang="th-TH" dirty="0" smtClean="0"/>
              <a:t>บน </a:t>
            </a:r>
            <a:r>
              <a:rPr lang="en-US" dirty="0" smtClean="0"/>
              <a:t>provider network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75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ศึกษาพฤติกรรมเมื่อ </a:t>
            </a:r>
            <a:r>
              <a:rPr lang="en-US" dirty="0" smtClean="0"/>
              <a:t>node fails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จำลองการ </a:t>
            </a:r>
            <a:r>
              <a:rPr lang="en-US" dirty="0" smtClean="0"/>
              <a:t>fail </a:t>
            </a:r>
            <a:r>
              <a:rPr lang="th-TH" dirty="0" smtClean="0"/>
              <a:t>ของ </a:t>
            </a:r>
            <a:r>
              <a:rPr lang="en-US" dirty="0" smtClean="0"/>
              <a:t>network node</a:t>
            </a:r>
          </a:p>
          <a:p>
            <a:r>
              <a:rPr lang="en-US" dirty="0"/>
              <a:t>R</a:t>
            </a:r>
            <a:r>
              <a:rPr lang="en-US" dirty="0" smtClean="0"/>
              <a:t>estore network node</a:t>
            </a:r>
          </a:p>
          <a:p>
            <a:r>
              <a:rPr lang="th-TH" dirty="0"/>
              <a:t>จำลองการ </a:t>
            </a:r>
            <a:r>
              <a:rPr lang="en-US" dirty="0"/>
              <a:t>fail </a:t>
            </a:r>
            <a:r>
              <a:rPr lang="th-TH" dirty="0"/>
              <a:t>ของ </a:t>
            </a:r>
            <a:r>
              <a:rPr lang="en-US" dirty="0" smtClean="0"/>
              <a:t>controller node</a:t>
            </a:r>
          </a:p>
          <a:p>
            <a:r>
              <a:rPr lang="th-TH" dirty="0" smtClean="0"/>
              <a:t>จำลองการ </a:t>
            </a:r>
            <a:r>
              <a:rPr lang="en-US" dirty="0" smtClean="0"/>
              <a:t>fail </a:t>
            </a:r>
            <a:r>
              <a:rPr lang="th-TH" dirty="0" smtClean="0"/>
              <a:t>ของ </a:t>
            </a:r>
            <a:r>
              <a:rPr lang="en-US" dirty="0" smtClean="0"/>
              <a:t>controller </a:t>
            </a:r>
            <a:r>
              <a:rPr lang="th-TH" dirty="0" smtClean="0"/>
              <a:t>และ </a:t>
            </a:r>
            <a:r>
              <a:rPr lang="en-US" dirty="0" smtClean="0"/>
              <a:t>network node</a:t>
            </a:r>
          </a:p>
          <a:p>
            <a:r>
              <a:rPr lang="en-US" dirty="0" smtClean="0"/>
              <a:t>Restore controller &amp; network node</a:t>
            </a:r>
          </a:p>
          <a:p>
            <a:r>
              <a:rPr lang="th-TH" dirty="0" smtClean="0"/>
              <a:t>จำลองการ </a:t>
            </a:r>
            <a:r>
              <a:rPr lang="en-US" dirty="0" smtClean="0"/>
              <a:t>fail </a:t>
            </a:r>
            <a:r>
              <a:rPr lang="th-TH" dirty="0" smtClean="0"/>
              <a:t>ของ </a:t>
            </a:r>
            <a:r>
              <a:rPr lang="en-US" dirty="0" smtClean="0"/>
              <a:t>compute node</a:t>
            </a:r>
          </a:p>
          <a:p>
            <a:r>
              <a:rPr lang="en-US" dirty="0" smtClean="0"/>
              <a:t>Restore compute node</a:t>
            </a:r>
          </a:p>
          <a:p>
            <a:r>
              <a:rPr lang="th-TH" dirty="0"/>
              <a:t>จำลองการ </a:t>
            </a:r>
            <a:r>
              <a:rPr lang="en-US" dirty="0"/>
              <a:t>fail </a:t>
            </a:r>
            <a:r>
              <a:rPr lang="th-TH" dirty="0"/>
              <a:t>ของ </a:t>
            </a:r>
            <a:r>
              <a:rPr lang="en-US" dirty="0" smtClean="0"/>
              <a:t>every node </a:t>
            </a:r>
          </a:p>
          <a:p>
            <a:r>
              <a:rPr lang="en-US" dirty="0" smtClean="0"/>
              <a:t>Restore every node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8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9862" y="1825624"/>
            <a:ext cx="1001485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cd </a:t>
            </a:r>
            <a:r>
              <a:rPr lang="en-US" sz="3200" dirty="0" err="1" smtClean="0"/>
              <a:t>openstack</a:t>
            </a:r>
            <a:r>
              <a:rPr lang="en-US" sz="3200" dirty="0" smtClean="0"/>
              <a:t>-platform-simulation/scripts</a:t>
            </a:r>
          </a:p>
          <a:p>
            <a:r>
              <a:rPr lang="en-US" sz="3200" dirty="0" smtClean="0"/>
              <a:t>./vmich-runQemu-on-gateway.sh &amp;</a:t>
            </a:r>
          </a:p>
          <a:p>
            <a:r>
              <a:rPr lang="en-US" sz="3200" dirty="0" smtClean="0"/>
              <a:t>./vmich-runQemu-on-controller.sh &amp;</a:t>
            </a:r>
          </a:p>
        </p:txBody>
      </p:sp>
    </p:spTree>
    <p:extLst>
      <p:ext uri="{BB962C8B-B14F-4D97-AF65-F5344CB8AC3E}">
        <p14:creationId xmlns:p14="http://schemas.microsoft.com/office/powerpoint/2010/main" val="280661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9862" y="1825624"/>
            <a:ext cx="10014857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cd </a:t>
            </a:r>
            <a:r>
              <a:rPr lang="en-US" sz="3200" dirty="0" err="1" smtClean="0"/>
              <a:t>openstack</a:t>
            </a:r>
            <a:r>
              <a:rPr lang="en-US" sz="3200" dirty="0" smtClean="0"/>
              <a:t>-platform-simulation/scripts</a:t>
            </a:r>
          </a:p>
          <a:p>
            <a:r>
              <a:rPr lang="en-US" sz="3200" dirty="0" smtClean="0"/>
              <a:t>./vmich-runQemu-on-network.sh</a:t>
            </a:r>
          </a:p>
          <a:p>
            <a:r>
              <a:rPr lang="en-US" sz="3200" dirty="0" smtClean="0"/>
              <a:t>./vmich-runQemu-on-compute.sh</a:t>
            </a:r>
          </a:p>
          <a:p>
            <a:r>
              <a:rPr lang="en-US" sz="3200" dirty="0" smtClean="0"/>
              <a:t>./vmich-runQemu-on-compute1.sh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663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Log in </a:t>
            </a:r>
            <a:r>
              <a:rPr lang="th-TH" dirty="0" smtClean="0"/>
              <a:t>เข้าไปที่เครื่อง </a:t>
            </a:r>
            <a:r>
              <a:rPr lang="en-US" dirty="0" smtClean="0"/>
              <a:t>gateway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Username: </a:t>
            </a:r>
            <a:r>
              <a:rPr lang="en-US" dirty="0" err="1" smtClean="0"/>
              <a:t>openstack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Password: </a:t>
            </a:r>
            <a:r>
              <a:rPr lang="en-US" dirty="0" err="1" smtClean="0"/>
              <a:t>openstack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th-TH" dirty="0" smtClean="0"/>
              <a:t>ดู </a:t>
            </a:r>
            <a:r>
              <a:rPr lang="en-US" dirty="0" err="1" smtClean="0"/>
              <a:t>ip</a:t>
            </a:r>
            <a:r>
              <a:rPr lang="en-US" dirty="0" smtClean="0"/>
              <a:t> address </a:t>
            </a:r>
            <a:r>
              <a:rPr lang="th-TH" dirty="0" smtClean="0"/>
              <a:t>ของ </a:t>
            </a:r>
            <a:r>
              <a:rPr lang="en-US" dirty="0" smtClean="0"/>
              <a:t>ens3 (</a:t>
            </a:r>
            <a:r>
              <a:rPr lang="en-US" dirty="0" smtClean="0"/>
              <a:t>10.0.2.y)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60321"/>
            <a:ext cx="100126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xtightvncviewer</a:t>
            </a:r>
            <a:r>
              <a:rPr lang="en-US" sz="2800" dirty="0" smtClean="0"/>
              <a:t> :60 &amp;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576354"/>
            <a:ext cx="100126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ifconfig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8734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961584" y="1416313"/>
            <a:ext cx="5091898" cy="474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53235" y="1410196"/>
            <a:ext cx="3496236" cy="31080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Management </a:t>
            </a:r>
            <a:r>
              <a:rPr lang="en-US" dirty="0" smtClean="0">
                <a:cs typeface="Tahoma" pitchFamily="2"/>
              </a:rPr>
              <a:t>Network </a:t>
            </a:r>
            <a:r>
              <a:rPr lang="en-US" dirty="0">
                <a:cs typeface="Tahoma" pitchFamily="2"/>
              </a:rPr>
              <a:t>Configuration</a:t>
            </a:r>
          </a:p>
        </p:txBody>
      </p:sp>
      <p:sp>
        <p:nvSpPr>
          <p:cNvPr id="3" name="Freeform 2"/>
          <p:cNvSpPr/>
          <p:nvPr/>
        </p:nvSpPr>
        <p:spPr>
          <a:xfrm>
            <a:off x="260190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DAA2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0981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0EFD4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00296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49611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98926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989265" y="4645352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187141" y="2405629"/>
            <a:ext cx="497716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6749541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8242690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9735839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>
            <a:off x="6749541" y="3566967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6915446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>
            <a:off x="8408594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9901744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 flipH="1">
            <a:off x="3182575" y="3981730"/>
            <a:ext cx="671916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 flipV="1">
            <a:off x="3182575" y="3235156"/>
            <a:ext cx="0" cy="74657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>
            <a:off x="7081352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8580632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10067649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7081352" y="4147636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7" name="Straight Connector 26"/>
          <p:cNvSpPr/>
          <p:nvPr/>
        </p:nvSpPr>
        <p:spPr>
          <a:xfrm>
            <a:off x="10067649" y="4147637"/>
            <a:ext cx="0" cy="49771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9901744" y="3981731"/>
            <a:ext cx="0" cy="66362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9735839" y="3566968"/>
            <a:ext cx="0" cy="10783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2771" y="1427832"/>
            <a:ext cx="1026148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controller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93039" y="1427832"/>
            <a:ext cx="8981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79068" y="1427832"/>
            <a:ext cx="967992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72217" y="1427832"/>
            <a:ext cx="108443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79067" y="5575468"/>
            <a:ext cx="13404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compute-2-1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46257" y="1410196"/>
            <a:ext cx="944780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gateway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89426" y="2008501"/>
            <a:ext cx="90983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10.0.2.y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75723" y="2239724"/>
            <a:ext cx="1010759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10.0.x.11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02967" y="2257359"/>
            <a:ext cx="1026276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10.0.x.21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63065" y="2239724"/>
            <a:ext cx="1026276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10.0.x.31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56214" y="2239724"/>
            <a:ext cx="1026276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10.0.x.32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72217" y="4977162"/>
            <a:ext cx="1026276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10.0.x.41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68856" y="2589170"/>
            <a:ext cx="90983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10.0.x.1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352143" y="2995513"/>
            <a:ext cx="0" cy="239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47747" y="2980535"/>
            <a:ext cx="0" cy="239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560715" y="2980535"/>
            <a:ext cx="0" cy="16648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890896" y="2980535"/>
            <a:ext cx="0" cy="239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182575" y="3220178"/>
            <a:ext cx="641885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10118" y="2980535"/>
            <a:ext cx="0" cy="239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91512" y="4147636"/>
            <a:ext cx="70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05132" y="5687708"/>
            <a:ext cx="70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3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</a:t>
            </a:r>
            <a:r>
              <a:rPr lang="th-TH" dirty="0" smtClean="0"/>
              <a:t>เข้าไปที่เครื่อง </a:t>
            </a:r>
            <a:r>
              <a:rPr lang="en-US" dirty="0" smtClean="0"/>
              <a:t>gateway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th-TH" dirty="0" smtClean="0"/>
              <a:t>บนเครื่อง </a:t>
            </a:r>
            <a:r>
              <a:rPr lang="en-US" dirty="0" smtClean="0"/>
              <a:t>gateway </a:t>
            </a:r>
            <a:r>
              <a:rPr lang="th-TH" dirty="0" smtClean="0"/>
              <a:t>ให้ </a:t>
            </a:r>
            <a:r>
              <a:rPr lang="en-US" dirty="0" smtClean="0"/>
              <a:t>log in </a:t>
            </a:r>
            <a:r>
              <a:rPr lang="th-TH" dirty="0" smtClean="0"/>
              <a:t>เข้าไปที่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79062"/>
            <a:ext cx="100126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ssh</a:t>
            </a:r>
            <a:r>
              <a:rPr lang="en-US" sz="2800" dirty="0" smtClean="0"/>
              <a:t> -L 127.0.0.1:8080:10.0.x.11:80 </a:t>
            </a:r>
            <a:r>
              <a:rPr lang="en-US" sz="2800" dirty="0" smtClean="0"/>
              <a:t>openstack@10.0.2.y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084320" y="2544125"/>
            <a:ext cx="1323703" cy="77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4746171" y="3317963"/>
            <a:ext cx="1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8965" y="3753391"/>
            <a:ext cx="270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 </a:t>
            </a:r>
            <a:r>
              <a:rPr lang="th-TH" dirty="0" smtClean="0"/>
              <a:t>ที่รันอยู่บน </a:t>
            </a:r>
            <a:r>
              <a:rPr lang="en-US" dirty="0" smtClean="0"/>
              <a:t>host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182776"/>
            <a:ext cx="100126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ssh</a:t>
            </a:r>
            <a:r>
              <a:rPr lang="en-US" sz="2800" dirty="0" smtClean="0"/>
              <a:t> openstack@10.0.x.11</a:t>
            </a:r>
          </a:p>
        </p:txBody>
      </p:sp>
    </p:spTree>
    <p:extLst>
      <p:ext uri="{BB962C8B-B14F-4D97-AF65-F5344CB8AC3E}">
        <p14:creationId xmlns:p14="http://schemas.microsoft.com/office/powerpoint/2010/main" val="389096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เริ่มต้นติดตั้ง</a:t>
            </a:r>
          </a:p>
          <a:p>
            <a:endParaRPr lang="th-TH" dirty="0"/>
          </a:p>
          <a:p>
            <a:endParaRPr lang="th-TH" dirty="0" smtClean="0"/>
          </a:p>
          <a:p>
            <a:endParaRPr lang="th-TH" dirty="0"/>
          </a:p>
          <a:p>
            <a:r>
              <a:rPr lang="th-TH" dirty="0" smtClean="0"/>
              <a:t>เปลี่ยน </a:t>
            </a:r>
            <a:r>
              <a:rPr lang="en-US" dirty="0" smtClean="0"/>
              <a:t>parameter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413435"/>
            <a:ext cx="1001268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clone </a:t>
            </a:r>
            <a:r>
              <a:rPr lang="en-US" sz="2800" dirty="0" smtClean="0">
                <a:hlinkClick r:id="rId2"/>
              </a:rPr>
              <a:t>https://github.com/kasidit/openstack-queens-installer</a:t>
            </a:r>
            <a:endParaRPr lang="en-US" sz="2800" dirty="0" smtClean="0"/>
          </a:p>
          <a:p>
            <a:r>
              <a:rPr lang="en-US" sz="2800" dirty="0" smtClean="0"/>
              <a:t>cd </a:t>
            </a:r>
            <a:r>
              <a:rPr lang="en-US" sz="2800" dirty="0" err="1" smtClean="0"/>
              <a:t>openstack</a:t>
            </a:r>
            <a:r>
              <a:rPr lang="en-US" sz="2800" dirty="0" smtClean="0"/>
              <a:t>-queens-installer</a:t>
            </a:r>
          </a:p>
          <a:p>
            <a:r>
              <a:rPr lang="en-US" sz="2800" dirty="0" smtClean="0"/>
              <a:t>vi install-paramrc.sh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386240"/>
            <a:ext cx="1001268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MANAGEMENT_NETWORK=10.0.x.0</a:t>
            </a:r>
          </a:p>
          <a:p>
            <a:r>
              <a:rPr lang="en-US" sz="2800" dirty="0" smtClean="0"/>
              <a:t>MANAGEMENT_BROADCAST_ADDRESS=10.0.x.255</a:t>
            </a:r>
          </a:p>
          <a:p>
            <a:r>
              <a:rPr lang="en-US" sz="2800" dirty="0" smtClean="0"/>
              <a:t>GATEWAY_IP=10.0.x.1</a:t>
            </a:r>
          </a:p>
          <a:p>
            <a:r>
              <a:rPr lang="en-US" sz="2800" dirty="0" smtClean="0"/>
              <a:t>CONTROLLER_IP=10.0.x.11</a:t>
            </a:r>
          </a:p>
          <a:p>
            <a:r>
              <a:rPr lang="en-US" sz="2800" dirty="0" smtClean="0"/>
              <a:t>NETWORK_IP=10.0.x.21</a:t>
            </a:r>
          </a:p>
        </p:txBody>
      </p:sp>
      <p:sp>
        <p:nvSpPr>
          <p:cNvPr id="6" name="Rectangle 5"/>
          <p:cNvSpPr/>
          <p:nvPr/>
        </p:nvSpPr>
        <p:spPr>
          <a:xfrm>
            <a:off x="9196251" y="1959429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196251" y="3930194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09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81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smtClean="0"/>
              <a:t>DATA_TUNNEL_NETWORK_NODE_IP=10.x.1.21</a:t>
            </a:r>
          </a:p>
          <a:p>
            <a:pPr marL="0" indent="0">
              <a:buNone/>
            </a:pPr>
            <a:r>
              <a:rPr lang="en-US" sz="2400" dirty="0" smtClean="0"/>
              <a:t>DATA_TUNNEL_NETWORK_ADDRESS=10.x.1.0</a:t>
            </a:r>
          </a:p>
          <a:p>
            <a:pPr marL="0" indent="0">
              <a:buNone/>
            </a:pPr>
            <a:r>
              <a:rPr lang="en-US" sz="2400" dirty="0" smtClean="0"/>
              <a:t>EXTERNAL_CIDR=10.0.x.0\\/24</a:t>
            </a:r>
          </a:p>
          <a:p>
            <a:pPr marL="0" indent="0">
              <a:buNone/>
            </a:pPr>
            <a:r>
              <a:rPr lang="en-US" sz="2400" dirty="0" smtClean="0"/>
              <a:t>EXTERNAL_GATEWAY_IP=10.0.x.1</a:t>
            </a:r>
          </a:p>
          <a:p>
            <a:pPr marL="0" indent="0">
              <a:buNone/>
            </a:pPr>
            <a:r>
              <a:rPr lang="en-US" sz="2400" dirty="0" smtClean="0"/>
              <a:t>START_FLOATING_IP=10.0.x.100</a:t>
            </a:r>
          </a:p>
          <a:p>
            <a:pPr marL="0" indent="0">
              <a:buNone/>
            </a:pPr>
            <a:r>
              <a:rPr lang="en-US" sz="2400" dirty="0" smtClean="0"/>
              <a:t>END_FLOATING_IP=10.0.x.200</a:t>
            </a:r>
          </a:p>
          <a:p>
            <a:pPr marL="0" indent="0">
              <a:buNone/>
            </a:pPr>
            <a:r>
              <a:rPr lang="en-US" sz="2400" dirty="0" smtClean="0"/>
              <a:t>COMPUTE_IP=10.0.x.31</a:t>
            </a:r>
          </a:p>
          <a:p>
            <a:pPr marL="0" indent="0">
              <a:buNone/>
            </a:pPr>
            <a:r>
              <a:rPr lang="en-US" sz="2400" dirty="0" smtClean="0"/>
              <a:t>DATA_TUNNEL_COMPUTE_NODE_IP=10.x.1.31</a:t>
            </a:r>
          </a:p>
          <a:p>
            <a:pPr marL="0" indent="0">
              <a:buNone/>
            </a:pPr>
            <a:r>
              <a:rPr lang="en-US" sz="2400" dirty="0" smtClean="0"/>
              <a:t>COMPUTE1_IP=10.0.x.32</a:t>
            </a:r>
          </a:p>
          <a:p>
            <a:pPr marL="0" indent="0">
              <a:buNone/>
            </a:pPr>
            <a:r>
              <a:rPr lang="en-US" sz="2400" dirty="0" smtClean="0"/>
              <a:t>DATA_TUNNEL_COMPUTE1_NODE_IP=10.x.1.32</a:t>
            </a:r>
          </a:p>
        </p:txBody>
      </p:sp>
      <p:sp>
        <p:nvSpPr>
          <p:cNvPr id="5" name="Rectangle 4"/>
          <p:cNvSpPr/>
          <p:nvPr/>
        </p:nvSpPr>
        <p:spPr>
          <a:xfrm>
            <a:off x="9699171" y="1371619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05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Management </a:t>
            </a:r>
            <a:r>
              <a:rPr lang="en-US" dirty="0" smtClean="0">
                <a:cs typeface="Tahoma" pitchFamily="2"/>
              </a:rPr>
              <a:t>Network </a:t>
            </a:r>
            <a:r>
              <a:rPr lang="en-US" dirty="0">
                <a:cs typeface="Tahoma" pitchFamily="2"/>
              </a:rPr>
              <a:t>Configuration</a:t>
            </a:r>
          </a:p>
        </p:txBody>
      </p:sp>
      <p:sp>
        <p:nvSpPr>
          <p:cNvPr id="3" name="Freeform 2"/>
          <p:cNvSpPr/>
          <p:nvPr/>
        </p:nvSpPr>
        <p:spPr>
          <a:xfrm>
            <a:off x="260190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DAA2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0981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0EFD4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00296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49611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98926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989265" y="4645352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187141" y="2405629"/>
            <a:ext cx="497716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6749541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8242690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9735839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>
            <a:off x="6749541" y="3566967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6915446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>
            <a:off x="8408594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9901744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 flipH="1">
            <a:off x="3182575" y="3981730"/>
            <a:ext cx="671916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 flipV="1">
            <a:off x="3182575" y="3235156"/>
            <a:ext cx="0" cy="74657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>
            <a:off x="7081352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8580632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10067649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7081352" y="4147636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7" name="Straight Connector 26"/>
          <p:cNvSpPr/>
          <p:nvPr/>
        </p:nvSpPr>
        <p:spPr>
          <a:xfrm>
            <a:off x="10067649" y="4147637"/>
            <a:ext cx="0" cy="49771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9901744" y="3981731"/>
            <a:ext cx="0" cy="66362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9735839" y="3566968"/>
            <a:ext cx="0" cy="10783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2771" y="1427832"/>
            <a:ext cx="1026148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controller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93039" y="1427832"/>
            <a:ext cx="8981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79068" y="1427832"/>
            <a:ext cx="967992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72217" y="1427832"/>
            <a:ext cx="108443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79067" y="5575468"/>
            <a:ext cx="13404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compute-2-1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46257" y="1410196"/>
            <a:ext cx="944780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gateway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89426" y="2008501"/>
            <a:ext cx="90983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10.0.2.y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75723" y="2239724"/>
            <a:ext cx="1010759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10.0.x.11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02967" y="2257359"/>
            <a:ext cx="1026276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10.0.x.21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63065" y="2239724"/>
            <a:ext cx="1026276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10.0.x.31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56214" y="2239724"/>
            <a:ext cx="1026276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10.0.x.32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72217" y="4977162"/>
            <a:ext cx="1026276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10.0.x.41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68856" y="2589170"/>
            <a:ext cx="90983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latin typeface="Liberation Sans" pitchFamily="18"/>
                <a:ea typeface="Segoe UI" pitchFamily="2"/>
                <a:cs typeface="Tahoma" pitchFamily="2"/>
              </a:rPr>
              <a:t>10.0.x.1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352143" y="2995513"/>
            <a:ext cx="0" cy="239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47747" y="2980535"/>
            <a:ext cx="0" cy="239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560715" y="2980535"/>
            <a:ext cx="0" cy="16648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890896" y="2980535"/>
            <a:ext cx="0" cy="239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182575" y="3220178"/>
            <a:ext cx="641885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10118" y="2980535"/>
            <a:ext cx="0" cy="239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99221" y="432851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MANAGEMENT_NETWORK=10.0.x.0</a:t>
            </a:r>
          </a:p>
          <a:p>
            <a:r>
              <a:rPr lang="en-US" dirty="0"/>
              <a:t>MANAGEMENT_BROADCAST_ADDRESS=10.0.x.255</a:t>
            </a:r>
          </a:p>
          <a:p>
            <a:r>
              <a:rPr lang="en-US" dirty="0"/>
              <a:t>GATEWAY_IP=10.0.x.1</a:t>
            </a:r>
          </a:p>
          <a:p>
            <a:r>
              <a:rPr lang="en-US" dirty="0" smtClean="0"/>
              <a:t>CONTROLLER_IP=10.0.x.11</a:t>
            </a:r>
          </a:p>
          <a:p>
            <a:r>
              <a:rPr lang="en-US" dirty="0" smtClean="0"/>
              <a:t>NETWORK_IP=10.0.x.21</a:t>
            </a:r>
          </a:p>
          <a:p>
            <a:r>
              <a:rPr lang="en-US" dirty="0" smtClean="0"/>
              <a:t>COMPUTE_IP=10.0.x.31</a:t>
            </a:r>
          </a:p>
          <a:p>
            <a:r>
              <a:rPr lang="en-US" dirty="0" smtClean="0"/>
              <a:t>COMPUTE1_IP=10.0.x.32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4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408</Words>
  <Application>Microsoft Office PowerPoint</Application>
  <PresentationFormat>Widescreen</PresentationFormat>
  <Paragraphs>196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Angsana New</vt:lpstr>
      <vt:lpstr>Arial</vt:lpstr>
      <vt:lpstr>Calibri</vt:lpstr>
      <vt:lpstr>Calibri Light</vt:lpstr>
      <vt:lpstr>Cordia New</vt:lpstr>
      <vt:lpstr>Liberation Sans</vt:lpstr>
      <vt:lpstr>Segoe UI</vt:lpstr>
      <vt:lpstr>Tahoma</vt:lpstr>
      <vt:lpstr>Office Theme</vt:lpstr>
      <vt:lpstr>OpenStack Script Installation </vt:lpstr>
      <vt:lpstr>Host 1</vt:lpstr>
      <vt:lpstr>Host 2</vt:lpstr>
      <vt:lpstr>Host 1</vt:lpstr>
      <vt:lpstr>Management Network Configuration</vt:lpstr>
      <vt:lpstr>Host 2</vt:lpstr>
      <vt:lpstr>Host 2</vt:lpstr>
      <vt:lpstr>Host 2</vt:lpstr>
      <vt:lpstr>Management Network Configuration</vt:lpstr>
      <vt:lpstr>Data Tunnel Network Configuration</vt:lpstr>
      <vt:lpstr>Provider (External) Network Configuration</vt:lpstr>
      <vt:lpstr>Host 2</vt:lpstr>
      <vt:lpstr>Host 2</vt:lpstr>
      <vt:lpstr>Host 2</vt:lpstr>
      <vt:lpstr>Host 2</vt:lpstr>
      <vt:lpstr>การใช้งานเบื้องต้นด้วย horizon</vt:lpstr>
      <vt:lpstr>ศึกษาพฤติกรรมเมื่อ node fails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kasidit</dc:creator>
  <cp:lastModifiedBy>kasidit</cp:lastModifiedBy>
  <cp:revision>25</cp:revision>
  <dcterms:created xsi:type="dcterms:W3CDTF">2018-07-23T09:32:04Z</dcterms:created>
  <dcterms:modified xsi:type="dcterms:W3CDTF">2018-07-23T23:05:16Z</dcterms:modified>
</cp:coreProperties>
</file>