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67" r:id="rId2"/>
    <p:sldId id="414" r:id="rId3"/>
    <p:sldId id="487" r:id="rId4"/>
    <p:sldId id="488" r:id="rId5"/>
    <p:sldId id="489" r:id="rId6"/>
    <p:sldId id="490" r:id="rId7"/>
    <p:sldId id="492" r:id="rId8"/>
    <p:sldId id="493" r:id="rId9"/>
    <p:sldId id="469" r:id="rId10"/>
    <p:sldId id="491" r:id="rId11"/>
    <p:sldId id="468" r:id="rId12"/>
    <p:sldId id="472" r:id="rId13"/>
    <p:sldId id="473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74" r:id="rId23"/>
    <p:sldId id="483" r:id="rId24"/>
    <p:sldId id="484" r:id="rId25"/>
    <p:sldId id="485" r:id="rId26"/>
    <p:sldId id="486" r:id="rId27"/>
    <p:sldId id="471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0FD"/>
    <a:srgbClr val="3F1E03"/>
    <a:srgbClr val="7DDD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>
      <p:cViewPr>
        <p:scale>
          <a:sx n="78" d="100"/>
          <a:sy n="78" d="100"/>
        </p:scale>
        <p:origin x="-49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CB7C7A-CBE0-4F0B-B109-14271C3E0551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7AB886-5D13-4176-8F7D-B77046C7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D1FFD1-83D9-4AEB-9307-67FE48FBC137}" type="datetimeFigureOut">
              <a:rPr lang="th-TH" smtClean="0"/>
              <a:pPr/>
              <a:t>26/06/61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602748A-6640-436A-80ED-E9C7E8F8655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748A-6640-436A-80ED-E9C7E8F86559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98D5-CB95-4C35-9880-B01EFA08690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3740-E7AC-4ACD-B909-051214C5E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295400"/>
            <a:ext cx="7543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</a:t>
            </a:r>
            <a:r>
              <a:rPr kumimoji="0" lang="en-US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429000"/>
            <a:ext cx="64770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Kasidit</a:t>
            </a:r>
            <a:r>
              <a:rPr kumimoji="0" lang="en-US" sz="28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Chanchio</a:t>
            </a:r>
            <a:r>
              <a:rPr lang="en-US" sz="2800" dirty="0" smtClean="0"/>
              <a:t> </a:t>
            </a:r>
            <a:endParaRPr kumimoji="0" lang="en-US" sz="240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Faculty</a:t>
            </a:r>
            <a:r>
              <a:rPr kumimoji="0" lang="en-US" sz="200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Science &amp; Technology</a:t>
            </a:r>
            <a:endParaRPr kumimoji="0" lang="en-US" sz="200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Thammasat</a:t>
            </a: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http://vasabilab.cs.tu.ac.th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78105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OpenStcak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CLI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ขอให้ติดตั้ง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RC file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บนเครื่อง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VM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ของคุณ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ให้เพิ่มบรรทัด </a:t>
            </a:r>
          </a:p>
          <a:p>
            <a:pPr>
              <a:buNone/>
            </a:pP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10.100.20.2           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saburo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/etc/hosts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source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ไฟล์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rc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ที่เพิ่ง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upload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เข้าไปไว้ใน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VM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ที่สร้างขึ้นด้วย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WinSCP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ให้ทดลองใช้คำสั่งใน </a:t>
            </a:r>
          </a:p>
          <a:p>
            <a:pPr>
              <a:buNone/>
            </a:pPr>
            <a:r>
              <a:rPr lang="en-US" sz="2600" dirty="0" smtClean="0"/>
              <a:t>https://docs.openstack.org/python-openstackclient/latest/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3960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352800"/>
            <a:ext cx="6367390" cy="328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763000" cy="202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8763000" cy="35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371600"/>
            <a:ext cx="8924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171575"/>
            <a:ext cx="72866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network/router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118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399"/>
            <a:ext cx="7391400" cy="38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83439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7239000" cy="280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ใช้คำสั่ง </a:t>
            </a:r>
            <a:r>
              <a:rPr lang="en-US" dirty="0" smtClean="0"/>
              <a:t>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01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71800"/>
            <a:ext cx="7010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685800"/>
            <a:ext cx="404709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76800"/>
            <a:ext cx="77914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85800"/>
            <a:ext cx="2771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การสร้าง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VM </a:t>
            </a:r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network </a:t>
            </a:r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ด้วย </a:t>
            </a:r>
            <a:r>
              <a:rPr lang="en-US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dashboard</a:t>
            </a:r>
            <a:endParaRPr lang="th-TH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เกี่ยวกับ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security group</a:t>
            </a:r>
          </a:p>
          <a:p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การใช้ </a:t>
            </a:r>
            <a:r>
              <a:rPr lang="en-US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CLI</a:t>
            </a:r>
          </a:p>
          <a:p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การสร้าง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network </a:t>
            </a:r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ด้วย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CLI</a:t>
            </a:r>
          </a:p>
          <a:p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การสร้าง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VM </a:t>
            </a:r>
            <a:r>
              <a:rPr lang="th-TH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ด้วย </a:t>
            </a:r>
            <a:r>
              <a:rPr lang="en-US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CLI </a:t>
            </a:r>
            <a:endParaRPr lang="th-TH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4441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200"/>
            <a:ext cx="821831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191000"/>
            <a:ext cx="7620000" cy="250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878016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4800"/>
            <a:ext cx="28670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 a VM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29600" cy="171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8763000" cy="290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144000" cy="10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2057400"/>
            <a:ext cx="871333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859832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3988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a Floating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05800" cy="278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4" y="3471793"/>
            <a:ext cx="9122236" cy="338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https://access.redhat.com/documentation/en-US/Red_Hat_Enterprise_Linux_OpenStack_Platform/6/html/Administration_Guide/IPAddressing.html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สรุป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CLI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security group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และเพิ่มกฏ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network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router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ใหม่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VM instance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บน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network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ที่สร้างขึ้น</a:t>
            </a:r>
          </a:p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Alloate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Associate floating IP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บน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Vm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นั้น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User/Tenant/Role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 user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is an entity that want to use the system. A user can be in multiple tenants.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 Tenant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is an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project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in which one project can have multiple users.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A user has either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an admin role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or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 member role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.  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Availability Zone/Aggregate Group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Availability Zone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: Define the physically segregation of resources. An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cloud resources can be divided into several availability zones.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Aggregate Group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: Group a set of resources user want to use based on certain requirements or policies. 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Fixed and Floating IPs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Fixed IPs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are IP addresses that are assigned to an instance on creation and stay the same until the instance is explicitly terminated.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Floating IPs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are addresses that can be dynamically associated with an instance. A floating IP address can be disassociated and associated with another instance at any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Demo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ติดตั้ง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putty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WinSCP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บนเครื่อง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Client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การเข้าไช้งาน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OpenStack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Dashboard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กำหนด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Security Groups 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การสร้างและใช้งาน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VMs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บน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Enterprise network</a:t>
            </a:r>
            <a:endParaRPr lang="th-TH" sz="4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การสร้าง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Virtual Networks</a:t>
            </a:r>
            <a:endParaRPr lang="th-TH" sz="4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การสร้างและใช้งาน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VMs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บน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Virtual network</a:t>
            </a:r>
          </a:p>
          <a:p>
            <a:endParaRPr lang="th-TH" sz="4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เตรียม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Client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ติดตั้ง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OpenVPN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client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นำ </a:t>
            </a:r>
            <a:r>
              <a:rPr lang="en-US" sz="4000" b="1" smtClean="0">
                <a:latin typeface="TH SarabunPSK" pitchFamily="34" charset="-34"/>
                <a:cs typeface="TH SarabunPSK" pitchFamily="34" charset="-34"/>
              </a:rPr>
              <a:t>jasmineengXX.ovpn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ไปวางใน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config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dir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Password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jasmine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ติดตั้ง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putty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WinSCP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บนเครื่อง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Client</a:t>
            </a:r>
          </a:p>
          <a:p>
            <a:endParaRPr lang="en-US" sz="40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sciencecloud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login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Login name: jasmine1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ถึง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jasmine10</a:t>
            </a:r>
            <a:endParaRPr lang="th-TH" sz="4000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Password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เหมือน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login name</a:t>
            </a:r>
          </a:p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แต่ละ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user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จะมี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tenant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project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ชื่อเดียวกันกับ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login name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Quotas: 8 </a:t>
            </a:r>
            <a:r>
              <a:rPr lang="en-US" sz="4000" b="1" dirty="0" err="1" smtClean="0">
                <a:latin typeface="TH SarabunPSK" pitchFamily="34" charset="-34"/>
                <a:cs typeface="TH SarabunPSK" pitchFamily="34" charset="-34"/>
              </a:rPr>
              <a:t>vcpus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, 16 GB, 5 instances, 3 security groups, 2 Floating IPs, 2 networks, 2 routers</a:t>
            </a:r>
          </a:p>
          <a:p>
            <a:endParaRPr lang="en-US" sz="40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เกี่ยวกับ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Security Group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อย่าลบบรรทัดใน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default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เพราะมันสร้างคืนยาก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ทดสอบ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firewall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โดยสร้าง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VM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แล้วมีแต่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default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มันจะ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ssh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เข้าไม่ได้ 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เมื่อสร้าง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VM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แล้วเอากฏออก ดูเหมือนว่า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sciencecloud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จะไม่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update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ให้ จะยังคงกฏเดิมตอนสร้าง</a:t>
            </a:r>
          </a:p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เพิ่มกฏด้วยการสร้าง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security group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เพิ่มจะดีกว่า</a:t>
            </a:r>
          </a:p>
          <a:p>
            <a:r>
              <a:rPr lang="th-TH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ขอให้ทดสอบว่าเพิ่ม </a:t>
            </a:r>
            <a:r>
              <a:rPr lang="en-US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security group </a:t>
            </a:r>
            <a:r>
              <a:rPr lang="th-TH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หลังจากสร้าง </a:t>
            </a:r>
            <a:r>
              <a:rPr lang="en-US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VM </a:t>
            </a:r>
            <a:r>
              <a:rPr lang="th-TH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แล้วได้หรือไม่</a:t>
            </a:r>
          </a:p>
          <a:p>
            <a:r>
              <a:rPr lang="th-TH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ให้ทดสอบว่าเพิ่มกฏใน </a:t>
            </a:r>
            <a:r>
              <a:rPr lang="en-US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security group </a:t>
            </a:r>
            <a:r>
              <a:rPr lang="th-TH" b="1" i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ที่มีอยู่แล้วได้หรือไม่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4569</TotalTime>
  <Words>483</Words>
  <Application>Microsoft Office PowerPoint</Application>
  <PresentationFormat>On-screen Show (4:3)</PresentationFormat>
  <Paragraphs>74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Outline</vt:lpstr>
      <vt:lpstr>User/Tenant/Role</vt:lpstr>
      <vt:lpstr>Availability Zone/Aggregate Group</vt:lpstr>
      <vt:lpstr>Fixed and Floating IPs</vt:lpstr>
      <vt:lpstr>OpenStack Demo</vt:lpstr>
      <vt:lpstr>เตรียม Client</vt:lpstr>
      <vt:lpstr>sciencecloud login</vt:lpstr>
      <vt:lpstr>เกี่ยวกับ Security Group</vt:lpstr>
      <vt:lpstr>Slide 10</vt:lpstr>
      <vt:lpstr>OpenStcak CLI</vt:lpstr>
      <vt:lpstr>Security group</vt:lpstr>
      <vt:lpstr>Slide 13</vt:lpstr>
      <vt:lpstr>Slide 14</vt:lpstr>
      <vt:lpstr>Slide 15</vt:lpstr>
      <vt:lpstr>Create a network/router</vt:lpstr>
      <vt:lpstr>Slide 17</vt:lpstr>
      <vt:lpstr>ใช้คำสั่ง neutron</vt:lpstr>
      <vt:lpstr>Slide 19</vt:lpstr>
      <vt:lpstr>Slide 20</vt:lpstr>
      <vt:lpstr>Slide 21</vt:lpstr>
      <vt:lpstr>Creat a VM instance</vt:lpstr>
      <vt:lpstr>Slide 23</vt:lpstr>
      <vt:lpstr>Slide 24</vt:lpstr>
      <vt:lpstr>Associate a Floating IP</vt:lpstr>
      <vt:lpstr>Slide 26</vt:lpstr>
      <vt:lpstr>สรุป CLI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yugi</dc:creator>
  <cp:lastModifiedBy>kasidit</cp:lastModifiedBy>
  <cp:revision>357</cp:revision>
  <dcterms:created xsi:type="dcterms:W3CDTF">2013-07-03T14:05:41Z</dcterms:created>
  <dcterms:modified xsi:type="dcterms:W3CDTF">2018-06-26T01:34:13Z</dcterms:modified>
</cp:coreProperties>
</file>