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3c8b5ba0af_0_2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Google Shape;97;g3c8b5ba0a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3c8b5ba0af_0_2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Google Shape;102;g3c8b5ba0a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c8b5ba0af_0_3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Google Shape;107;g3c8b5ba0a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3c8b5ba0af_0_3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Google Shape;112;g3c8b5ba0a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c8b5ba0af_0_3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Google Shape;117;g3c8b5ba0a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3c8b5ba0af_0_4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Google Shape;122;g3c8b5ba0a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3c8b5ba0af_0_4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Google Shape;127;g3c8b5ba0a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3c8b5ba0af_0_4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Google Shape;132;g3c8b5ba0a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3c8b5ba0af_0_5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Google Shape;137;g3c8b5ba0a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3c8b5ba0af_0_5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Google Shape;142;g3c8b5ba0a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 Extending the basic stable policy to 18 months</a:t>
            </a:r>
            <a:endParaRPr/>
          </a:p>
          <a:p>
            <a:pPr indent="0" lvl="0" marL="0">
              <a:spcBef>
                <a:spcPts val="0"/>
              </a:spcBef>
              <a:spcAft>
                <a:spcPts val="0"/>
              </a:spcAft>
              <a:buClr>
                <a:schemeClr val="dk1"/>
              </a:buClr>
              <a:buSzPts val="1100"/>
              <a:buFont typeface="Arial"/>
              <a:buNone/>
            </a:pPr>
            <a:r>
              <a:rPr lang="en"/>
              <a:t>* Dropping phases and simplifying rules about backports</a:t>
            </a:r>
            <a:endParaRPr/>
          </a:p>
          <a:p>
            <a:pPr indent="0" lvl="0" marL="0">
              <a:spcBef>
                <a:spcPts val="0"/>
              </a:spcBef>
              <a:spcAft>
                <a:spcPts val="0"/>
              </a:spcAft>
              <a:buClr>
                <a:schemeClr val="dk1"/>
              </a:buClr>
              <a:buSzPts val="1100"/>
              <a:buFont typeface="Arial"/>
              <a:buNone/>
            </a:pPr>
            <a:r>
              <a:rPr lang="en"/>
              <a:t>* All bug fixes, no features</a:t>
            </a:r>
            <a:endParaRPr/>
          </a:p>
          <a:p>
            <a:pPr indent="0" lvl="0" marL="0">
              <a:spcBef>
                <a:spcPts val="0"/>
              </a:spcBef>
              <a:spcAft>
                <a:spcPts val="0"/>
              </a:spcAft>
              <a:buClr>
                <a:schemeClr val="dk1"/>
              </a:buClr>
              <a:buSzPts val="1100"/>
              <a:buFont typeface="Arial"/>
              <a:buNone/>
            </a:pPr>
            <a:r>
              <a:rPr lang="en"/>
              <a:t>* Tagged releases</a:t>
            </a:r>
            <a:endParaRPr/>
          </a:p>
          <a:p>
            <a:pPr indent="0" lvl="0" marL="0">
              <a:spcBef>
                <a:spcPts val="0"/>
              </a:spcBef>
              <a:spcAft>
                <a:spcPts val="0"/>
              </a:spcAft>
              <a:buClr>
                <a:schemeClr val="dk1"/>
              </a:buClr>
              <a:buSzPts val="1100"/>
              <a:buFont typeface="Arial"/>
              <a:buNone/>
            </a:pPr>
            <a:r>
              <a:rPr lang="en"/>
              <a:t>* After 18 months</a:t>
            </a:r>
            <a:endParaRPr/>
          </a:p>
          <a:p>
            <a:pPr indent="0" lvl="0" marL="0">
              <a:spcBef>
                <a:spcPts val="0"/>
              </a:spcBef>
              <a:spcAft>
                <a:spcPts val="0"/>
              </a:spcAft>
              <a:buClr>
                <a:schemeClr val="dk1"/>
              </a:buClr>
              <a:buSzPts val="1100"/>
              <a:buFont typeface="Arial"/>
              <a:buNone/>
            </a:pPr>
            <a:r>
              <a:rPr lang="en"/>
              <a:t>* Maintenance depends on community members joining the stable team</a:t>
            </a:r>
            <a:endParaRPr/>
          </a:p>
          <a:p>
            <a:pPr indent="0" lvl="0" marL="0">
              <a:spcBef>
                <a:spcPts val="0"/>
              </a:spcBef>
              <a:spcAft>
                <a:spcPts val="0"/>
              </a:spcAft>
              <a:buClr>
                <a:schemeClr val="dk1"/>
              </a:buClr>
              <a:buSzPts val="1100"/>
              <a:buFont typeface="Arial"/>
              <a:buNone/>
            </a:pPr>
            <a:r>
              <a:rPr lang="en"/>
              <a:t>* Same bug fix, no feature, policy</a:t>
            </a:r>
            <a:endParaRPr/>
          </a:p>
          <a:p>
            <a:pPr indent="0" lvl="0" marL="0">
              <a:spcBef>
                <a:spcPts val="0"/>
              </a:spcBef>
              <a:spcAft>
                <a:spcPts val="0"/>
              </a:spcAft>
              <a:buClr>
                <a:schemeClr val="dk1"/>
              </a:buClr>
              <a:buSzPts val="1100"/>
              <a:buFont typeface="Arial"/>
              <a:buNone/>
            </a:pPr>
            <a:r>
              <a:rPr lang="en"/>
              <a:t>* No tagged releases</a:t>
            </a:r>
            <a:endParaRPr/>
          </a:p>
          <a:p>
            <a:pPr indent="0" lvl="0" marL="0" rtl="0">
              <a:spcBef>
                <a:spcPts val="0"/>
              </a:spcBef>
              <a:spcAft>
                <a:spcPts val="0"/>
              </a:spcAft>
              <a:buNone/>
            </a:pPr>
            <a:r>
              <a:rPr lang="en"/>
              <a:t>* 2 forum sessions on Thursday morning starting at 9:00</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3c8b5ba0af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Google Shape;57;g3c8b5ba0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3c8b5ba0af_0_5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Google Shape;147;g3c8b5ba0a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c8b5ba0af_0_5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Google Shape;152;g3c8b5ba0a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3c8b5ba0af_0_6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Google Shape;157;g3c8b5ba0a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c8b5ba0af_0_6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Google Shape;162;g3c8b5ba0a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3c8b5ba0af_0_6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Google Shape;167;g3c8b5ba0a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3c8b5ba0af_0_7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Google Shape;172;g3c8b5ba0a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3c8b5ba0af_0_7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Google Shape;177;g3c8b5ba0a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3c8b5ba0af_0_7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Google Shape;182;g3c8b5ba0a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3c8b5ba0af_0_8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Google Shape;187;g3c8b5ba0a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3c8b5ba0af_0_8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Google Shape;192;g3c8b5ba0a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With Kata Containers, each container or pod is isolated through its own VM and kernel. These aren’t full vms and kernels, but rather a lightweight vm and a mini-kernel for minimal impact on performance. We’re still producing performant containers, but now we have hardware-backed isolation between them. </a:t>
            </a:r>
            <a:endParaRPr/>
          </a:p>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3c8b5ba0af_0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Google Shape;62;g3c8b5ba0a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3c8b5ba0af_0_8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Google Shape;197;g3c8b5ba0a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3c8b5ba0af_0_8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Google Shape;202;g3c8b5ba0a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Some info about where we hang out. We do use GitHub, which you’ll find at github.com/kata-containers</a:t>
            </a:r>
            <a:endParaRPr/>
          </a:p>
          <a:p>
            <a:pPr indent="0" lvl="0" marL="0">
              <a:spcBef>
                <a:spcPts val="0"/>
              </a:spcBef>
              <a:spcAft>
                <a:spcPts val="0"/>
              </a:spcAft>
              <a:buClr>
                <a:schemeClr val="dk1"/>
              </a:buClr>
              <a:buSzPts val="1100"/>
              <a:buFont typeface="Arial"/>
              <a:buNone/>
            </a:pPr>
            <a:r>
              <a:rPr lang="en"/>
              <a:t>For both developer chats and general inquiries, we have a Slack and IRC channel with a bridge between them. There’s #kata-dev and #kata-general. If you’re a Slack person, that bit.ly will give you a slack invite. We also post community announcements and do some lengthier development discussions on the mailing list, that you can sign up for at lists.katacontainers.io. If you just want to check out what we’re up to, you can visit the website and sign up for general email announcements there.  </a:t>
            </a:r>
            <a:endParaRPr/>
          </a:p>
          <a:p>
            <a:pPr indent="0" lvl="0" mar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3c8b5ba0af_0_9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Google Shape;207;g3c8b5ba0a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Thanks to growing community we made a major new release</a:t>
            </a:r>
            <a:endParaRPr/>
          </a:p>
          <a:p>
            <a:pPr indent="0" lvl="0" marL="0">
              <a:spcBef>
                <a:spcPts val="0"/>
              </a:spcBef>
              <a:spcAft>
                <a:spcPts val="0"/>
              </a:spcAft>
              <a:buClr>
                <a:schemeClr val="dk1"/>
              </a:buClr>
              <a:buSzPts val="1100"/>
              <a:buFont typeface="Arial"/>
              <a:buNone/>
            </a:pPr>
            <a:r>
              <a:rPr lang="en"/>
              <a:t>Zuul stands on its own, capable of handling openstack’s workflow and yours too</a:t>
            </a:r>
            <a:endParaRPr/>
          </a:p>
          <a:p>
            <a:pPr indent="0" lvl="0" marL="0">
              <a:spcBef>
                <a:spcPts val="0"/>
              </a:spcBef>
              <a:spcAft>
                <a:spcPts val="0"/>
              </a:spcAft>
              <a:buClr>
                <a:schemeClr val="dk1"/>
              </a:buClr>
              <a:buSzPts val="1100"/>
              <a:buFont typeface="Arial"/>
              <a:buNone/>
            </a:pPr>
            <a:r>
              <a:rPr lang="en"/>
              <a:t>Tobias Henkel</a:t>
            </a:r>
            <a:endParaRPr/>
          </a:p>
          <a:p>
            <a:pPr indent="0" lvl="0" mar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3c8b5ba0af_0_9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Google Shape;212;g3c8b5ba0a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Past 6 years, zuul has quiently been running one of largest public cy systems for one of largest os projects</a:t>
            </a:r>
            <a:endParaRPr/>
          </a:p>
          <a:p>
            <a:pPr indent="0" lvl="0" marL="0">
              <a:spcBef>
                <a:spcPts val="0"/>
              </a:spcBef>
              <a:spcAft>
                <a:spcPts val="0"/>
              </a:spcAft>
              <a:buClr>
                <a:schemeClr val="dk1"/>
              </a:buClr>
              <a:buSzPts val="1100"/>
              <a:buFont typeface="Arial"/>
              <a:buNone/>
            </a:pPr>
            <a:r>
              <a:rPr lang="en"/>
              <a:t>Sysadmins and devs working behind the scenes</a:t>
            </a:r>
            <a:endParaRPr/>
          </a:p>
          <a:p>
            <a:pPr indent="0" lvl="0" marL="0">
              <a:spcBef>
                <a:spcPts val="0"/>
              </a:spcBef>
              <a:spcAft>
                <a:spcPts val="0"/>
              </a:spcAft>
              <a:buClr>
                <a:schemeClr val="dk1"/>
              </a:buClr>
              <a:buSzPts val="1100"/>
              <a:buFont typeface="Arial"/>
              <a:buNone/>
            </a:pPr>
            <a:r>
              <a:rPr lang="en"/>
              <a:t>Test patch before land</a:t>
            </a:r>
            <a:endParaRPr/>
          </a:p>
          <a:p>
            <a:pPr indent="0" lvl="0" marL="0">
              <a:spcBef>
                <a:spcPts val="0"/>
              </a:spcBef>
              <a:spcAft>
                <a:spcPts val="0"/>
              </a:spcAft>
              <a:buClr>
                <a:schemeClr val="dk1"/>
              </a:buClr>
              <a:buSzPts val="1100"/>
              <a:buFont typeface="Arial"/>
              <a:buNone/>
            </a:pPr>
            <a:r>
              <a:rPr lang="en"/>
              <a:t>Git-driven development and ops</a:t>
            </a:r>
            <a:endParaRPr/>
          </a:p>
          <a:p>
            <a:pPr indent="0" lvl="0" marL="0">
              <a:spcBef>
                <a:spcPts val="0"/>
              </a:spcBef>
              <a:spcAft>
                <a:spcPts val="0"/>
              </a:spcAft>
              <a:buClr>
                <a:schemeClr val="dk1"/>
              </a:buClr>
              <a:buSzPts val="1100"/>
              <a:buFont typeface="Arial"/>
              <a:buNone/>
            </a:pPr>
            <a:r>
              <a:rPr lang="en"/>
              <a:t>People need what we’ve been building</a:t>
            </a:r>
            <a:endParaRPr/>
          </a:p>
          <a:p>
            <a:pPr indent="0" lvl="0" marL="0">
              <a:spcBef>
                <a:spcPts val="0"/>
              </a:spcBef>
              <a:spcAft>
                <a:spcPts val="0"/>
              </a:spcAft>
              <a:buClr>
                <a:schemeClr val="dk1"/>
              </a:buClr>
              <a:buSzPts val="1100"/>
              <a:buFont typeface="Arial"/>
              <a:buNone/>
            </a:pPr>
            <a:r>
              <a:rPr lang="en"/>
              <a:t>Software dev is highly interdependent and operations increasingly driven by software</a:t>
            </a:r>
            <a:endParaRPr/>
          </a:p>
          <a:p>
            <a:pPr indent="0" lvl="0" marL="0">
              <a:spcBef>
                <a:spcPts val="0"/>
              </a:spcBef>
              <a:spcAft>
                <a:spcPts val="0"/>
              </a:spcAft>
              <a:buClr>
                <a:schemeClr val="dk1"/>
              </a:buClr>
              <a:buSzPts val="1100"/>
              <a:buFont typeface="Arial"/>
              <a:buNone/>
            </a:pPr>
            <a:r>
              <a:rPr lang="en"/>
              <a:t>Zuul is engine that drives that in openstack project, and we want to share</a:t>
            </a:r>
            <a:endParaRPr/>
          </a:p>
          <a:p>
            <a:pPr indent="0" lvl="0" mar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3c8b5ba0af_0_9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Google Shape;217;g3c8b5ba0a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 Jobs in ansible</a:t>
            </a:r>
            <a:endParaRPr/>
          </a:p>
          <a:p>
            <a:pPr indent="0" lvl="0" marL="0">
              <a:spcBef>
                <a:spcPts val="0"/>
              </a:spcBef>
              <a:spcAft>
                <a:spcPts val="0"/>
              </a:spcAft>
              <a:buClr>
                <a:schemeClr val="dk1"/>
              </a:buClr>
              <a:buSzPts val="1100"/>
              <a:buFont typeface="Arial"/>
              <a:buNone/>
            </a:pPr>
            <a:r>
              <a:rPr lang="en"/>
              <a:t>Ansible can deploy any software; metal, vms, etc</a:t>
            </a:r>
            <a:endParaRPr/>
          </a:p>
          <a:p>
            <a:pPr indent="0" lvl="0" marL="0">
              <a:spcBef>
                <a:spcPts val="0"/>
              </a:spcBef>
              <a:spcAft>
                <a:spcPts val="0"/>
              </a:spcAft>
              <a:buClr>
                <a:schemeClr val="dk1"/>
              </a:buClr>
              <a:buSzPts val="1100"/>
              <a:buFont typeface="Arial"/>
              <a:buNone/>
            </a:pPr>
            <a:r>
              <a:rPr lang="en"/>
              <a:t>Huge ecosystem of 3rd party modules</a:t>
            </a:r>
            <a:endParaRPr/>
          </a:p>
          <a:p>
            <a:pPr indent="0" lvl="0" marL="0">
              <a:spcBef>
                <a:spcPts val="0"/>
              </a:spcBef>
              <a:spcAft>
                <a:spcPts val="0"/>
              </a:spcAft>
              <a:buClr>
                <a:schemeClr val="dk1"/>
              </a:buClr>
              <a:buSzPts val="1100"/>
              <a:buFont typeface="Arial"/>
              <a:buNone/>
            </a:pPr>
            <a:r>
              <a:rPr lang="en"/>
              <a:t>Write ansible playbook to deploy system in prod and use the same playbook in ci.</a:t>
            </a:r>
            <a:endParaRPr/>
          </a:p>
          <a:p>
            <a:pPr indent="0" lvl="0" marL="0">
              <a:spcBef>
                <a:spcPts val="0"/>
              </a:spcBef>
              <a:spcAft>
                <a:spcPts val="0"/>
              </a:spcAft>
              <a:buClr>
                <a:schemeClr val="dk1"/>
              </a:buClr>
              <a:buSzPts val="1100"/>
              <a:buFont typeface="Arial"/>
              <a:buNone/>
            </a:pPr>
            <a:r>
              <a:rPr lang="en"/>
              <a:t>Dev, testing,  deployment are merged</a:t>
            </a:r>
            <a:endParaRPr/>
          </a:p>
          <a:p>
            <a:pPr indent="0" lvl="0" marL="0">
              <a:spcBef>
                <a:spcPts val="0"/>
              </a:spcBef>
              <a:spcAft>
                <a:spcPts val="0"/>
              </a:spcAft>
              <a:buClr>
                <a:schemeClr val="dk1"/>
              </a:buClr>
              <a:buSzPts val="1100"/>
              <a:buFont typeface="Arial"/>
              <a:buNone/>
            </a:pPr>
            <a:r>
              <a:rPr lang="en"/>
              <a:t>* Reads config from git repos</a:t>
            </a:r>
            <a:endParaRPr/>
          </a:p>
          <a:p>
            <a:pPr indent="0" lvl="0" marL="0">
              <a:spcBef>
                <a:spcPts val="0"/>
              </a:spcBef>
              <a:spcAft>
                <a:spcPts val="0"/>
              </a:spcAft>
              <a:buClr>
                <a:schemeClr val="dk1"/>
              </a:buClr>
              <a:buSzPts val="1100"/>
              <a:buFont typeface="Arial"/>
              <a:buNone/>
            </a:pPr>
            <a:r>
              <a:rPr lang="en"/>
              <a:t>When someone proposes a change, evals dynamically</a:t>
            </a:r>
            <a:endParaRPr/>
          </a:p>
          <a:p>
            <a:pPr indent="0" lvl="0" marL="0">
              <a:spcBef>
                <a:spcPts val="0"/>
              </a:spcBef>
              <a:spcAft>
                <a:spcPts val="0"/>
              </a:spcAft>
              <a:buClr>
                <a:schemeClr val="dk1"/>
              </a:buClr>
              <a:buSzPts val="1100"/>
              <a:buFont typeface="Arial"/>
              <a:buNone/>
            </a:pPr>
            <a:r>
              <a:rPr lang="en"/>
              <a:t>Given devs flexibility to create adhoc ci tystes</a:t>
            </a:r>
            <a:endParaRPr/>
          </a:p>
          <a:p>
            <a:pPr indent="0" lvl="0" marL="0">
              <a:spcBef>
                <a:spcPts val="0"/>
              </a:spcBef>
              <a:spcAft>
                <a:spcPts val="0"/>
              </a:spcAft>
              <a:buClr>
                <a:schemeClr val="dk1"/>
              </a:buClr>
              <a:buSzPts val="1100"/>
              <a:buFont typeface="Arial"/>
              <a:buNone/>
            </a:pPr>
            <a:r>
              <a:rPr lang="en"/>
              <a:t>Ultimate in gitops – testing/reviewing changes to automation system before they land</a:t>
            </a:r>
            <a:endParaRPr/>
          </a:p>
          <a:p>
            <a:pPr indent="0" lvl="0" marL="0">
              <a:spcBef>
                <a:spcPts val="0"/>
              </a:spcBef>
              <a:spcAft>
                <a:spcPts val="0"/>
              </a:spcAft>
              <a:buClr>
                <a:schemeClr val="dk1"/>
              </a:buClr>
              <a:buSzPts val="1100"/>
              <a:buFont typeface="Arial"/>
              <a:buNone/>
            </a:pPr>
            <a:r>
              <a:rPr lang="en"/>
              <a:t>* Gerrit, github, ghe</a:t>
            </a:r>
            <a:endParaRPr/>
          </a:p>
          <a:p>
            <a:pPr indent="0" lvl="0" marL="0">
              <a:spcBef>
                <a:spcPts val="0"/>
              </a:spcBef>
              <a:spcAft>
                <a:spcPts val="0"/>
              </a:spcAft>
              <a:buClr>
                <a:schemeClr val="dk1"/>
              </a:buClr>
              <a:buSzPts val="1100"/>
              <a:buFont typeface="Arial"/>
              <a:buNone/>
            </a:pPr>
            <a:r>
              <a:rPr lang="en"/>
              <a:t>Integrate multiple projects in testing, cross communities</a:t>
            </a:r>
            <a:endParaRPr/>
          </a:p>
          <a:p>
            <a:pPr indent="0" lvl="0" mar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3c8b5ba0af_0_10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Google Shape;222;g3c8b5ba0a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3c8b5ba0af_0_10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Google Shape;227;g3c8b5ba0a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3c8b5ba0af_0_10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Google Shape;232;g3c8b5ba0a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3c8b5ba0af_0_11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Google Shape;237;g3c8b5ba0af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3c8b5ba0af_0_11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Google Shape;242;g3c8b5ba0a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3c8b5ba0af_0_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Google Shape;67;g3c8b5ba0a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c8b5ba0af_0_1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Google Shape;72;g3c8b5ba0a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3c8b5ba0af_0_1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Google Shape;77;g3c8b5ba0a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3c8b5ba0af_0_1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Google Shape;82;g3c8b5ba0a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3c8b5ba0af_0_2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Google Shape;87;g3c8b5ba0a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3c8b5ba0af_0_2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Google Shape;92;g3c8b5ba0a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2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3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28.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0.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36.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35.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9.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7.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2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pic>
        <p:nvPicPr>
          <p:cNvPr id="99" name="Google Shape;99;p22"/>
          <p:cNvPicPr preferRelativeResize="0"/>
          <p:nvPr/>
        </p:nvPicPr>
        <p:blipFill>
          <a:blip r:embed="rId3">
            <a:alphaModFix/>
          </a:blip>
          <a:stretch>
            <a:fillRect/>
          </a:stretch>
        </p:blipFill>
        <p:spPr>
          <a:xfrm>
            <a:off x="0" y="0"/>
            <a:ext cx="9144000" cy="51435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Google Shape;104;p23"/>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2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pic>
        <p:nvPicPr>
          <p:cNvPr id="114" name="Google Shape;114;p25"/>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Google Shape;119;p26"/>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id="124" name="Google Shape;124;p27"/>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Google Shape;129;p28"/>
          <p:cNvPicPr preferRelativeResize="0"/>
          <p:nvPr/>
        </p:nvPicPr>
        <p:blipFill>
          <a:blip r:embed="rId3">
            <a:alphaModFix/>
          </a:blip>
          <a:stretch>
            <a:fillRect/>
          </a:stretch>
        </p:blipFill>
        <p:spPr>
          <a:xfrm>
            <a:off x="0" y="0"/>
            <a:ext cx="9144000" cy="514350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p29"/>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pic>
        <p:nvPicPr>
          <p:cNvPr id="139" name="Google Shape;139;p30"/>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pic>
        <p:nvPicPr>
          <p:cNvPr id="144" name="Google Shape;144;p31"/>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Google Shape;149;p32"/>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Google Shape;154;p33"/>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Google Shape;159;p34"/>
          <p:cNvPicPr preferRelativeResize="0"/>
          <p:nvPr/>
        </p:nvPicPr>
        <p:blipFill>
          <a:blip r:embed="rId3">
            <a:alphaModFix/>
          </a:blip>
          <a:stretch>
            <a:fillRect/>
          </a:stretch>
        </p:blipFill>
        <p:spPr>
          <a:xfrm>
            <a:off x="0" y="0"/>
            <a:ext cx="9143995"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Google Shape;164;p35"/>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pic>
        <p:nvPicPr>
          <p:cNvPr id="169" name="Google Shape;169;p36"/>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Google Shape;174;p37"/>
          <p:cNvPicPr preferRelativeResize="0"/>
          <p:nvPr/>
        </p:nvPicPr>
        <p:blipFill>
          <a:blip r:embed="rId3">
            <a:alphaModFix/>
          </a:blip>
          <a:stretch>
            <a:fillRect/>
          </a:stretch>
        </p:blipFill>
        <p:spPr>
          <a:xfrm>
            <a:off x="0" y="0"/>
            <a:ext cx="9143971"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Google Shape;179;p38"/>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pic>
        <p:nvPicPr>
          <p:cNvPr id="184" name="Google Shape;184;p39"/>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pic>
        <p:nvPicPr>
          <p:cNvPr id="189" name="Google Shape;189;p40"/>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pic>
        <p:nvPicPr>
          <p:cNvPr id="194" name="Google Shape;194;p41"/>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pic>
        <p:nvPicPr>
          <p:cNvPr id="64" name="Google Shape;64;p15"/>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pic>
        <p:nvPicPr>
          <p:cNvPr id="199" name="Google Shape;199;p42"/>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pic>
        <p:nvPicPr>
          <p:cNvPr id="204" name="Google Shape;204;p43"/>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pic>
        <p:nvPicPr>
          <p:cNvPr id="209" name="Google Shape;209;p44"/>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pic>
        <p:nvPicPr>
          <p:cNvPr id="214" name="Google Shape;214;p45"/>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pic>
        <p:nvPicPr>
          <p:cNvPr id="219" name="Google Shape;219;p46"/>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pic>
        <p:nvPicPr>
          <p:cNvPr id="224" name="Google Shape;224;p47"/>
          <p:cNvPicPr preferRelativeResize="0"/>
          <p:nvPr/>
        </p:nvPicPr>
        <p:blipFill>
          <a:blip r:embed="rId3">
            <a:alphaModFix/>
          </a:blip>
          <a:stretch>
            <a:fillRect/>
          </a:stretch>
        </p:blipFill>
        <p:spPr>
          <a:xfrm>
            <a:off x="0" y="0"/>
            <a:ext cx="9143981" cy="51435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pic>
        <p:nvPicPr>
          <p:cNvPr id="229" name="Google Shape;229;p48"/>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pic>
        <p:nvPicPr>
          <p:cNvPr id="234" name="Google Shape;234;p49"/>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pic>
        <p:nvPicPr>
          <p:cNvPr id="239" name="Google Shape;239;p50"/>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pic>
        <p:nvPicPr>
          <p:cNvPr id="244" name="Google Shape;244;p51"/>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pic>
        <p:nvPicPr>
          <p:cNvPr id="69" name="Google Shape;69;p16"/>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pic>
        <p:nvPicPr>
          <p:cNvPr id="74" name="Google Shape;74;p17"/>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pic>
        <p:nvPicPr>
          <p:cNvPr id="79" name="Google Shape;79;p18"/>
          <p:cNvPicPr preferRelativeResize="0"/>
          <p:nvPr/>
        </p:nvPicPr>
        <p:blipFill>
          <a:blip r:embed="rId3">
            <a:alphaModFix/>
          </a:blip>
          <a:stretch>
            <a:fillRect/>
          </a:stretch>
        </p:blipFill>
        <p:spPr>
          <a:xfrm>
            <a:off x="0" y="0"/>
            <a:ext cx="9144000" cy="51435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pic>
        <p:nvPicPr>
          <p:cNvPr id="84" name="Google Shape;84;p19"/>
          <p:cNvPicPr preferRelativeResize="0"/>
          <p:nvPr/>
        </p:nvPicPr>
        <p:blipFill>
          <a:blip r:embed="rId3">
            <a:alphaModFix/>
          </a:blip>
          <a:stretch>
            <a:fillRect/>
          </a:stretch>
        </p:blipFill>
        <p:spPr>
          <a:xfrm>
            <a:off x="0" y="0"/>
            <a:ext cx="9144000" cy="514350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Google Shape;89;p20"/>
          <p:cNvPicPr preferRelativeResize="0"/>
          <p:nvPr/>
        </p:nvPicPr>
        <p:blipFill>
          <a:blip r:embed="rId3">
            <a:alphaModFix/>
          </a:blip>
          <a:stretch>
            <a:fillRect/>
          </a:stretch>
        </p:blipFill>
        <p:spPr>
          <a:xfrm>
            <a:off x="0" y="0"/>
            <a:ext cx="9144000" cy="514350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pic>
        <p:nvPicPr>
          <p:cNvPr id="94" name="Google Shape;94;p21"/>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