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1" r:id="rId4"/>
    <p:sldId id="269" r:id="rId5"/>
    <p:sldId id="270" r:id="rId6"/>
    <p:sldId id="275" r:id="rId7"/>
    <p:sldId id="281" r:id="rId8"/>
    <p:sldId id="287" r:id="rId9"/>
    <p:sldId id="282" r:id="rId10"/>
    <p:sldId id="283" r:id="rId11"/>
    <p:sldId id="285" r:id="rId12"/>
    <p:sldId id="288" r:id="rId13"/>
    <p:sldId id="289" r:id="rId14"/>
    <p:sldId id="290" r:id="rId15"/>
    <p:sldId id="276" r:id="rId16"/>
    <p:sldId id="286" r:id="rId17"/>
    <p:sldId id="284" r:id="rId18"/>
    <p:sldId id="292" r:id="rId19"/>
    <p:sldId id="298" r:id="rId20"/>
    <p:sldId id="264" r:id="rId21"/>
    <p:sldId id="291" r:id="rId22"/>
    <p:sldId id="265" r:id="rId23"/>
    <p:sldId id="266" r:id="rId24"/>
    <p:sldId id="267" r:id="rId25"/>
    <p:sldId id="27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F848-FBB9-4397-AC2D-F1C835614C8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813E-D603-45B9-A806-8E88C598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70B480-9649-4D8B-AE92-9252C44B91B0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8805AA-B211-47E3-BED2-1F9F6032C2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F5FDA9-A385-41EF-97F9-D5F5CB0209F2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openstack@10.0.0.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idit/openstack-queens-installer/tree/master/documents/Example.OPSInstaller" TargetMode="External"/><Relationship Id="rId2" Type="http://schemas.openxmlformats.org/officeDocument/2006/relationships/hyperlink" Target="https://github.com/kasidit/openstack-queens-instal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idit/openstack-queens-insta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OpenStack</a:t>
            </a:r>
            <a:br>
              <a:rPr lang="en-US" dirty="0" smtClean="0"/>
            </a:br>
            <a:r>
              <a:rPr lang="en-US" dirty="0" smtClean="0"/>
              <a:t>Installation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dirty="0" smtClean="0"/>
              <a:t>in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http://github.com/kasidit/openstack-queens-installer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Parameters..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81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DATA_TUNNEL_NETWORK_NODE_IP=10.0.1.21</a:t>
            </a:r>
          </a:p>
          <a:p>
            <a:pPr marL="0" indent="0">
              <a:buNone/>
            </a:pPr>
            <a:r>
              <a:rPr lang="en-US" sz="2400" dirty="0" smtClean="0"/>
              <a:t>DATA_TUNNEL_NETWORK_ADDRESS=10.0.1.0</a:t>
            </a:r>
          </a:p>
          <a:p>
            <a:pPr marL="0" indent="0">
              <a:buNone/>
            </a:pPr>
            <a:r>
              <a:rPr lang="en-US" sz="2400" dirty="0" smtClean="0"/>
              <a:t>EXTERNAL_CIDR=10.0.0.0\\/24</a:t>
            </a:r>
          </a:p>
          <a:p>
            <a:pPr marL="0" indent="0">
              <a:buNone/>
            </a:pPr>
            <a:r>
              <a:rPr lang="en-US" sz="2400" dirty="0" smtClean="0"/>
              <a:t>EXTERNAL_GATEWAY_IP=10.0.0.1</a:t>
            </a:r>
          </a:p>
          <a:p>
            <a:pPr marL="0" indent="0">
              <a:buNone/>
            </a:pPr>
            <a:r>
              <a:rPr lang="en-US" sz="2400" dirty="0" smtClean="0"/>
              <a:t>START_FLOATING_IP=10.0.0.100</a:t>
            </a:r>
          </a:p>
          <a:p>
            <a:pPr marL="0" indent="0">
              <a:buNone/>
            </a:pPr>
            <a:r>
              <a:rPr lang="en-US" sz="2400" dirty="0" smtClean="0"/>
              <a:t>END_FLOATING_IP=10.0.0.200</a:t>
            </a:r>
          </a:p>
          <a:p>
            <a:pPr marL="0" indent="0">
              <a:buNone/>
            </a:pPr>
            <a:r>
              <a:rPr lang="en-US" sz="2400" dirty="0" smtClean="0"/>
              <a:t>COMPUTE_IP=10.0.0.31</a:t>
            </a:r>
          </a:p>
          <a:p>
            <a:pPr marL="0" indent="0">
              <a:buNone/>
            </a:pPr>
            <a:r>
              <a:rPr lang="en-US" sz="2400" dirty="0" smtClean="0"/>
              <a:t>DATA_TUNNEL_COMPUTE_NODE_IP=10.0.1.31</a:t>
            </a:r>
          </a:p>
          <a:p>
            <a:pPr marL="0" indent="0">
              <a:buNone/>
            </a:pPr>
            <a:r>
              <a:rPr lang="en-US" sz="2400" dirty="0" smtClean="0"/>
              <a:t>COMPUTE1_IP=10.0.0.32</a:t>
            </a:r>
          </a:p>
          <a:p>
            <a:pPr marL="0" indent="0">
              <a:buNone/>
            </a:pPr>
            <a:r>
              <a:rPr lang="en-US" sz="2400" dirty="0" smtClean="0"/>
              <a:t>DATA_TUNNEL_COMPUTE1_NODE_IP=10.0.1.32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7161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54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Install-paramrc.sh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ให้ดูส่วนอื่นๆของ </a:t>
            </a:r>
            <a:r>
              <a:rPr lang="en-US" dirty="0" smtClean="0"/>
              <a:t>parameter files </a:t>
            </a:r>
            <a:r>
              <a:rPr lang="th-TH" dirty="0" smtClean="0"/>
              <a:t>ด้วย</a:t>
            </a:r>
            <a:endParaRPr lang="en-US" dirty="0" smtClean="0"/>
          </a:p>
          <a:p>
            <a:r>
              <a:rPr lang="en-US" dirty="0"/>
              <a:t>See https://github.com/kasidit/openstack-queens-installer</a:t>
            </a:r>
            <a:endParaRPr lang="th-TH" dirty="0"/>
          </a:p>
          <a:p>
            <a:endParaRPr lang="th-T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81269" y="2985745"/>
            <a:ext cx="10515600" cy="272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INSTALL_TYPE=full </a:t>
            </a:r>
            <a:r>
              <a:rPr lang="th-TH" sz="2400" dirty="0" smtClean="0"/>
              <a:t>(หรือ </a:t>
            </a:r>
            <a:r>
              <a:rPr lang="en-US" sz="2400" dirty="0" smtClean="0"/>
              <a:t>compact</a:t>
            </a:r>
            <a:r>
              <a:rPr lang="th-TH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NETWORK_TYPE=</a:t>
            </a:r>
            <a:r>
              <a:rPr lang="en-US" sz="2400" dirty="0" err="1" smtClean="0"/>
              <a:t>dvr_ovs</a:t>
            </a:r>
            <a:r>
              <a:rPr lang="th-TH" sz="2400" dirty="0"/>
              <a:t> (หรือ </a:t>
            </a:r>
            <a:r>
              <a:rPr lang="en-US" sz="2400" dirty="0" err="1" smtClean="0"/>
              <a:t>classic_ovs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PASSWD_TYPE=</a:t>
            </a:r>
            <a:r>
              <a:rPr lang="en-US" sz="2400" dirty="0" err="1" smtClean="0"/>
              <a:t>studypass</a:t>
            </a:r>
            <a:r>
              <a:rPr lang="en-US" sz="2400" dirty="0" smtClean="0"/>
              <a:t> </a:t>
            </a:r>
            <a:r>
              <a:rPr lang="th-TH" sz="2400" dirty="0"/>
              <a:t>(หรือ </a:t>
            </a:r>
            <a:r>
              <a:rPr lang="en-US" sz="2400" dirty="0" err="1" smtClean="0"/>
              <a:t>randompass</a:t>
            </a:r>
            <a:r>
              <a:rPr lang="en-US" sz="2400" dirty="0" smtClean="0"/>
              <a:t>)</a:t>
            </a:r>
            <a:endParaRPr lang="th-TH" sz="2400" dirty="0" smtClean="0"/>
          </a:p>
          <a:p>
            <a:pPr marL="0" indent="0">
              <a:buNone/>
            </a:pPr>
            <a:r>
              <a:rPr lang="en-US" sz="2400" dirty="0"/>
              <a:t>export OPS_LOGIN_NAME=</a:t>
            </a:r>
            <a:r>
              <a:rPr lang="en-US" sz="2400" dirty="0" err="1"/>
              <a:t>openstack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OPS_LOGIN_PASS=</a:t>
            </a:r>
            <a:r>
              <a:rPr lang="en-US" sz="2400" dirty="0" err="1"/>
              <a:t>openstack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OPS_TIMEZONE=Asia\\/</a:t>
            </a:r>
            <a:r>
              <a:rPr lang="en-US" sz="2400" dirty="0" smtClean="0"/>
              <a:t>Bangkok</a:t>
            </a:r>
            <a:endParaRPr lang="th-TH" sz="2400" dirty="0" smtClean="0"/>
          </a:p>
        </p:txBody>
      </p:sp>
    </p:spTree>
    <p:extLst>
      <p:ext uri="{BB962C8B-B14F-4D97-AF65-F5344CB8AC3E}">
        <p14:creationId xmlns:p14="http://schemas.microsoft.com/office/powerpoint/2010/main" val="293554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Install-paramrc.sh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ให้ดูส่วนอื่นๆของ </a:t>
            </a:r>
            <a:r>
              <a:rPr lang="en-US" dirty="0" smtClean="0"/>
              <a:t>parameter files </a:t>
            </a:r>
            <a:r>
              <a:rPr lang="th-TH" dirty="0" smtClean="0"/>
              <a:t>ด้วย</a:t>
            </a:r>
            <a:endParaRPr lang="en-US" dirty="0" smtClean="0"/>
          </a:p>
          <a:p>
            <a:r>
              <a:rPr lang="en-US" dirty="0"/>
              <a:t>See https://github.com/kasidit/openstack-queens-installer</a:t>
            </a:r>
            <a:endParaRPr lang="th-TH" dirty="0"/>
          </a:p>
          <a:p>
            <a:endParaRPr lang="th-T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88671" y="2974170"/>
            <a:ext cx="10515600" cy="3060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export </a:t>
            </a:r>
            <a:r>
              <a:rPr lang="en-US" sz="2400" dirty="0"/>
              <a:t>OPS_MYSQL_PASS=</a:t>
            </a:r>
            <a:r>
              <a:rPr lang="en-US" sz="2400" dirty="0" err="1"/>
              <a:t>mysqlpassword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DEMO_PASS=</a:t>
            </a:r>
            <a:r>
              <a:rPr lang="en-US" sz="2400" dirty="0" err="1"/>
              <a:t>demopassword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ADMIN_PASS=</a:t>
            </a:r>
            <a:r>
              <a:rPr lang="en-US" sz="2400" dirty="0" err="1" smtClean="0"/>
              <a:t>adminpassword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HYPERVISOR=</a:t>
            </a:r>
            <a:r>
              <a:rPr lang="en-US" sz="2400" dirty="0" err="1" smtClean="0"/>
              <a:t>kvm</a:t>
            </a:r>
            <a:endParaRPr lang="th-TH" sz="2400" dirty="0" smtClean="0"/>
          </a:p>
          <a:p>
            <a:pPr marL="0" indent="0">
              <a:buNone/>
            </a:pPr>
            <a:r>
              <a:rPr lang="en-US" sz="2400" dirty="0"/>
              <a:t>export INIT_IMAGE_LOCATION=http:\\/\\/download.cirros-cloud.net\\/0.3.5\\/cirros-0.3.5-x86_64-disk.img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smtClean="0"/>
              <a:t>INIT_IMAGE_NAME=</a:t>
            </a:r>
            <a:r>
              <a:rPr lang="en-US" sz="2400" dirty="0" err="1" smtClean="0"/>
              <a:t>cirros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43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Install-paramrc.sh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ให้ดูส่วนอื่นๆของ </a:t>
            </a:r>
            <a:r>
              <a:rPr lang="en-US" dirty="0" smtClean="0"/>
              <a:t>parameter files </a:t>
            </a:r>
            <a:r>
              <a:rPr lang="th-TH" dirty="0" smtClean="0"/>
              <a:t>ด้วย</a:t>
            </a:r>
          </a:p>
          <a:p>
            <a:r>
              <a:rPr lang="en-US" dirty="0"/>
              <a:t>See https://github.com/kasidit/openstack-queens-installer</a:t>
            </a:r>
            <a:endParaRPr lang="th-T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15993" y="3123335"/>
            <a:ext cx="10515600" cy="31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export DOMAINNAME=cs.tu.ac.th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export </a:t>
            </a:r>
            <a:r>
              <a:rPr lang="en-US" sz="2400" dirty="0"/>
              <a:t>LOCAL_REPO=th.archive.ubuntu.com</a:t>
            </a:r>
          </a:p>
          <a:p>
            <a:pPr marL="0" indent="0">
              <a:buNone/>
            </a:pPr>
            <a:r>
              <a:rPr lang="en-US" sz="2400" dirty="0"/>
              <a:t>export LOCAL_SECURITY_REPO=security.ubuntu.com</a:t>
            </a:r>
          </a:p>
          <a:p>
            <a:pPr marL="0" indent="0">
              <a:buNone/>
            </a:pPr>
            <a:r>
              <a:rPr lang="en-US" sz="2400" dirty="0" smtClean="0"/>
              <a:t>export NTP_SERVER0=0.th.pool.ntp.org</a:t>
            </a:r>
            <a:endParaRPr lang="th-TH" sz="2400" dirty="0" smtClean="0"/>
          </a:p>
          <a:p>
            <a:pPr marL="0" indent="0">
              <a:buNone/>
            </a:pPr>
            <a:r>
              <a:rPr lang="en-US" sz="2400" dirty="0"/>
              <a:t>export NTP_SERVER1=1.th.pool.ntp.org</a:t>
            </a:r>
          </a:p>
          <a:p>
            <a:pPr marL="0" indent="0">
              <a:buNone/>
            </a:pPr>
            <a:r>
              <a:rPr lang="en-US" sz="2400" dirty="0"/>
              <a:t>export NTP_SERVER2=2.th.pool.ntp.org</a:t>
            </a:r>
          </a:p>
          <a:p>
            <a:pPr marL="0" indent="0">
              <a:buNone/>
            </a:pPr>
            <a:r>
              <a:rPr lang="en-US" sz="2400" dirty="0"/>
              <a:t>export NTP_SERVER3=3.th.pool.ntp.org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328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initial network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144694"/>
            <a:ext cx="5018590" cy="2830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ifconfig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ip</a:t>
            </a:r>
            <a:r>
              <a:rPr lang="en-US" sz="2400" dirty="0" smtClean="0"/>
              <a:t> 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10.0.0.21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ifconfig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ip</a:t>
            </a:r>
            <a:r>
              <a:rPr lang="en-US" sz="2000" dirty="0" smtClean="0"/>
              <a:t> link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exit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0" y="2144694"/>
            <a:ext cx="5018590" cy="3392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10.0.0.31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ifconfig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ip</a:t>
            </a:r>
            <a:r>
              <a:rPr lang="en-US" sz="2000" dirty="0" smtClean="0"/>
              <a:t> link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$ exit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10.0.0.32</a:t>
            </a:r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ifconfig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ip</a:t>
            </a:r>
            <a:r>
              <a:rPr lang="en-US" sz="2000" dirty="0"/>
              <a:t> link</a:t>
            </a:r>
          </a:p>
          <a:p>
            <a:pPr marL="457200" lvl="1" indent="0">
              <a:buNone/>
            </a:pPr>
            <a:r>
              <a:rPr lang="en-US" sz="2000" dirty="0"/>
              <a:t>$ exit 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6906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9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tarball</a:t>
            </a:r>
            <a:r>
              <a:rPr lang="en-US" dirty="0" smtClean="0"/>
              <a:t> </a:t>
            </a:r>
            <a:r>
              <a:rPr lang="th-TH" dirty="0" smtClean="0"/>
              <a:t>ที่บรรจุ </a:t>
            </a:r>
            <a:r>
              <a:rPr lang="en-US" dirty="0" smtClean="0"/>
              <a:t>scripts </a:t>
            </a:r>
            <a:r>
              <a:rPr lang="th-TH" dirty="0" smtClean="0"/>
              <a:t>สำหรับการติดตั้งบนเครื่องต่างๆ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044183"/>
            <a:ext cx="10515600" cy="226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</a:t>
            </a:r>
            <a:r>
              <a:rPr lang="th-TH" sz="2400" dirty="0" smtClean="0"/>
              <a:t> </a:t>
            </a:r>
            <a:r>
              <a:rPr lang="en-US" sz="2400" dirty="0" err="1" smtClean="0"/>
              <a:t>pwd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home/</a:t>
            </a:r>
            <a:r>
              <a:rPr lang="en-US" sz="2400" dirty="0" err="1">
                <a:solidFill>
                  <a:srgbClr val="FF0000"/>
                </a:solidFill>
              </a:rPr>
              <a:t>openstack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openstack</a:t>
            </a:r>
            <a:r>
              <a:rPr lang="en-US" sz="2400" dirty="0">
                <a:solidFill>
                  <a:srgbClr val="FF0000"/>
                </a:solidFill>
              </a:rPr>
              <a:t>-queens-installer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./exe-config-installer.sh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  <a:endParaRPr lang="th-TH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ls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590177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5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72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</a:t>
            </a:r>
            <a:r>
              <a:rPr lang="th-TH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 ./OS-installer-00-1-set-remote-access.sh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./</a:t>
            </a:r>
            <a:r>
              <a:rPr lang="en-US" sz="2400" dirty="0" smtClean="0"/>
              <a:t>OS-installer-00-1-set-remote-access.sh</a:t>
            </a:r>
          </a:p>
          <a:p>
            <a:pPr marL="0" indent="0">
              <a:buNone/>
            </a:pPr>
            <a:r>
              <a:rPr lang="th-TH" sz="2400" dirty="0" smtClean="0"/>
              <a:t>เราจะรัน </a:t>
            </a:r>
            <a:r>
              <a:rPr lang="en-US" sz="2400" dirty="0" smtClean="0"/>
              <a:t>script </a:t>
            </a:r>
            <a:r>
              <a:rPr lang="th-TH" sz="2400" dirty="0" smtClean="0"/>
              <a:t>นี้เพื่อช่วยให้การติดตั้งทำได้สะดวกขึ้น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 smtClean="0"/>
              <a:t>nano</a:t>
            </a:r>
            <a:r>
              <a:rPr lang="en-US" sz="2400" dirty="0" smtClean="0"/>
              <a:t> ./OS-installer-00-2-update-ubuntu.sh</a:t>
            </a:r>
          </a:p>
          <a:p>
            <a:pPr marL="0" indent="0">
              <a:buNone/>
            </a:pPr>
            <a:r>
              <a:rPr lang="th-TH" sz="2400" dirty="0" smtClean="0"/>
              <a:t>แต่อันนี้เราจะไล่ ตามรายลเอียดของมันและรัน </a:t>
            </a:r>
            <a:r>
              <a:rPr lang="en-US" sz="2400" dirty="0" smtClean="0"/>
              <a:t>script </a:t>
            </a:r>
            <a:r>
              <a:rPr lang="th-TH" sz="2400" dirty="0" smtClean="0"/>
              <a:t>ย่อย บนแต่ละ </a:t>
            </a:r>
            <a:r>
              <a:rPr lang="en-US" sz="2400" dirty="0" smtClean="0"/>
              <a:t>node</a:t>
            </a:r>
            <a:r>
              <a:rPr lang="th-TH" sz="2400" dirty="0" smtClean="0"/>
              <a:t> เอง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236682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43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รอจน </a:t>
            </a:r>
            <a:r>
              <a:rPr lang="en-US" dirty="0" smtClean="0"/>
              <a:t>script </a:t>
            </a:r>
            <a:r>
              <a:rPr lang="th-TH" dirty="0" smtClean="0"/>
              <a:t>ทำงานเสร็จ และทุกเครื่อง </a:t>
            </a:r>
            <a:r>
              <a:rPr lang="en-US" dirty="0" smtClean="0"/>
              <a:t>reboot </a:t>
            </a:r>
            <a:r>
              <a:rPr lang="th-TH" dirty="0" smtClean="0"/>
              <a:t>เสร็จ</a:t>
            </a:r>
            <a:endParaRPr lang="en-US" dirty="0" smtClean="0"/>
          </a:p>
          <a:p>
            <a:r>
              <a:rPr lang="th-TH" dirty="0" smtClean="0"/>
              <a:t>คุณจะกลับมาอยู่ที่เครื่อ </a:t>
            </a:r>
            <a:r>
              <a:rPr lang="en-US" dirty="0" smtClean="0"/>
              <a:t>gateway…</a:t>
            </a:r>
          </a:p>
          <a:p>
            <a:r>
              <a:rPr lang="th-TH" dirty="0" smtClean="0"/>
              <a:t>และเราจะเริ่มต้นด้วยการ </a:t>
            </a:r>
            <a:r>
              <a:rPr lang="en-US" dirty="0" smtClean="0"/>
              <a:t>login </a:t>
            </a:r>
            <a:r>
              <a:rPr lang="th-TH" dirty="0" smtClean="0"/>
              <a:t>เข้าสู่เครื่อง </a:t>
            </a:r>
            <a:r>
              <a:rPr lang="en-US" dirty="0" smtClean="0"/>
              <a:t>gateway </a:t>
            </a:r>
            <a:r>
              <a:rPr lang="th-TH" dirty="0" smtClean="0"/>
              <a:t>เพื่อทำการติดตั้งต่อ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5472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01294"/>
            <a:ext cx="10515600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openstack@10.0.0.11</a:t>
            </a:r>
            <a:endParaRPr lang="en-US" sz="24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5089128"/>
            <a:ext cx="10515600" cy="885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-queens-installer</a:t>
            </a:r>
          </a:p>
          <a:p>
            <a:pPr marL="0" indent="0"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199" y="4635122"/>
            <a:ext cx="2622631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39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ให้ เปิด </a:t>
            </a:r>
            <a:r>
              <a:rPr lang="en-US" dirty="0" smtClean="0"/>
              <a:t>putty terminal </a:t>
            </a:r>
            <a:r>
              <a:rPr lang="th-TH" dirty="0" smtClean="0"/>
              <a:t>ใหม่และ </a:t>
            </a:r>
            <a:r>
              <a:rPr lang="en-US" dirty="0" smtClean="0"/>
              <a:t>Enter the gateway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Login name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screen session </a:t>
            </a:r>
            <a:r>
              <a:rPr lang="th-TH" dirty="0" smtClean="0"/>
              <a:t> เพื่อ </a:t>
            </a:r>
            <a:r>
              <a:rPr lang="en-US" dirty="0" smtClean="0"/>
              <a:t>resume </a:t>
            </a:r>
            <a:r>
              <a:rPr lang="th-TH" dirty="0" smtClean="0"/>
              <a:t>ถ้า </a:t>
            </a:r>
            <a:r>
              <a:rPr lang="en-US" dirty="0" smtClean="0"/>
              <a:t>putty disconnect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th-TH" dirty="0" smtClean="0"/>
              <a:t>ผมจะเรียก </a:t>
            </a:r>
            <a:r>
              <a:rPr lang="en-US" dirty="0" smtClean="0"/>
              <a:t>terminal </a:t>
            </a:r>
            <a:r>
              <a:rPr lang="th-TH" dirty="0" smtClean="0"/>
              <a:t>นี้ว่า </a:t>
            </a:r>
            <a:r>
              <a:rPr lang="en-US" u="sng" dirty="0" smtClean="0"/>
              <a:t>terminal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72565"/>
            <a:ext cx="2926976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บนเครื่อง </a:t>
            </a:r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26571"/>
            <a:ext cx="10515600" cy="885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screen</a:t>
            </a:r>
            <a:endParaRPr lang="th-TH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10.0.0.11</a:t>
            </a:r>
          </a:p>
        </p:txBody>
      </p:sp>
    </p:spTree>
    <p:extLst>
      <p:ext uri="{BB962C8B-B14F-4D97-AF65-F5344CB8AC3E}">
        <p14:creationId xmlns:p14="http://schemas.microsoft.com/office/powerpoint/2010/main" val="231404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ให้ดูตัวอย่างที่ </a:t>
            </a:r>
            <a:r>
              <a:rPr lang="en-US" dirty="0" err="1" smtClean="0"/>
              <a:t>github</a:t>
            </a:r>
            <a:r>
              <a:rPr lang="en-US" dirty="0" smtClean="0"/>
              <a:t> document </a:t>
            </a:r>
            <a:r>
              <a:rPr lang="th-TH" dirty="0" smtClean="0"/>
              <a:t>ไปด้วย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และเข้าไปที่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github.com/kasidit/openstack-queens-installer</a:t>
            </a:r>
            <a:endParaRPr lang="th-TH" dirty="0" smtClean="0"/>
          </a:p>
          <a:p>
            <a:r>
              <a:rPr lang="th-TH" dirty="0" smtClean="0"/>
              <a:t>เลือก </a:t>
            </a:r>
            <a:r>
              <a:rPr lang="en-US" dirty="0" smtClean="0"/>
              <a:t>document </a:t>
            </a:r>
          </a:p>
          <a:p>
            <a:r>
              <a:rPr lang="th-TH" dirty="0" smtClean="0"/>
              <a:t>เลือก </a:t>
            </a:r>
            <a:r>
              <a:rPr lang="en-US" u="sng" dirty="0" err="1" smtClean="0">
                <a:hlinkClick r:id="rId3" tooltip="Example.OPSInstaller"/>
              </a:rPr>
              <a:t>Example.OPSInstaller</a:t>
            </a:r>
            <a:endParaRPr lang="en-US" u="sng" dirty="0" smtClean="0"/>
          </a:p>
          <a:p>
            <a:r>
              <a:rPr lang="th-TH" dirty="0" smtClean="0"/>
              <a:t>ไล่ดู เริ่มจาก </a:t>
            </a:r>
            <a:r>
              <a:rPr lang="en-US" dirty="0" smtClean="0"/>
              <a:t>installer directory …</a:t>
            </a:r>
            <a:r>
              <a:rPr lang="th-TH" dirty="0" smtClean="0"/>
              <a:t> </a:t>
            </a:r>
          </a:p>
          <a:p>
            <a:r>
              <a:rPr lang="th-TH" dirty="0" smtClean="0"/>
              <a:t>แกะทีละ </a:t>
            </a:r>
            <a:r>
              <a:rPr lang="en-US" dirty="0" smtClean="0"/>
              <a:t>script </a:t>
            </a:r>
            <a:r>
              <a:rPr lang="th-TH" dirty="0" smtClean="0"/>
              <a:t>ใน </a:t>
            </a:r>
            <a:r>
              <a:rPr lang="en-US" dirty="0" smtClean="0"/>
              <a:t>slide </a:t>
            </a:r>
            <a:r>
              <a:rPr lang="th-TH" dirty="0" smtClean="0"/>
              <a:t>ถัดไป</a:t>
            </a:r>
          </a:p>
          <a:p>
            <a:r>
              <a:rPr lang="en-US" dirty="0" smtClean="0"/>
              <a:t>Configuration files </a:t>
            </a:r>
            <a:r>
              <a:rPr lang="th-TH" dirty="0" smtClean="0"/>
              <a:t>จะอยู่ใน </a:t>
            </a:r>
            <a:r>
              <a:rPr lang="en-US" dirty="0" smtClean="0"/>
              <a:t>*/files</a:t>
            </a:r>
          </a:p>
          <a:p>
            <a:r>
              <a:rPr lang="en-US" dirty="0"/>
              <a:t>Configuration files </a:t>
            </a:r>
            <a:r>
              <a:rPr lang="th-TH" dirty="0" smtClean="0"/>
              <a:t>แบบลบ </a:t>
            </a:r>
            <a:r>
              <a:rPr lang="en-US" dirty="0" smtClean="0"/>
              <a:t>comment </a:t>
            </a:r>
            <a:r>
              <a:rPr lang="th-TH" dirty="0" smtClean="0"/>
              <a:t>ออก จะ</a:t>
            </a:r>
            <a:r>
              <a:rPr lang="th-TH" dirty="0"/>
              <a:t>อยู่ใน </a:t>
            </a:r>
            <a:r>
              <a:rPr lang="en-US" dirty="0" smtClean="0"/>
              <a:t>*/files/</a:t>
            </a:r>
            <a:r>
              <a:rPr lang="en-US" dirty="0" err="1" smtClean="0"/>
              <a:t>nocomment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ทบทวน </a:t>
            </a:r>
            <a:r>
              <a:rPr lang="en-US" dirty="0" smtClean="0"/>
              <a:t>Hardware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2329" cy="4351338"/>
          </a:xfrm>
        </p:spPr>
        <p:txBody>
          <a:bodyPr/>
          <a:lstStyle/>
          <a:p>
            <a:r>
              <a:rPr lang="en-US" dirty="0" smtClean="0"/>
              <a:t>We will study a full scale installation of OpenStack that consists of:</a:t>
            </a:r>
          </a:p>
          <a:p>
            <a:pPr lvl="1"/>
            <a:r>
              <a:rPr lang="en-US" dirty="0" smtClean="0"/>
              <a:t>Gateway host</a:t>
            </a:r>
          </a:p>
          <a:p>
            <a:pPr lvl="1"/>
            <a:r>
              <a:rPr lang="en-US" dirty="0" smtClean="0"/>
              <a:t>Controller host</a:t>
            </a:r>
          </a:p>
          <a:p>
            <a:pPr lvl="1"/>
            <a:r>
              <a:rPr lang="en-US" dirty="0" smtClean="0"/>
              <a:t>Network host</a:t>
            </a:r>
          </a:p>
          <a:p>
            <a:pPr lvl="1"/>
            <a:r>
              <a:rPr lang="en-US" dirty="0" smtClean="0"/>
              <a:t>Compute host</a:t>
            </a:r>
          </a:p>
          <a:p>
            <a:pPr lvl="1"/>
            <a:r>
              <a:rPr lang="en-US" dirty="0" smtClean="0"/>
              <a:t>Compute1 host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742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Networks are: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Data Tunnel </a:t>
            </a:r>
          </a:p>
          <a:p>
            <a:pPr lvl="1"/>
            <a:r>
              <a:rPr lang="en-US" dirty="0" smtClean="0"/>
              <a:t>VLAN </a:t>
            </a:r>
          </a:p>
          <a:p>
            <a:pPr lvl="1"/>
            <a:r>
              <a:rPr lang="en-US" dirty="0" smtClean="0"/>
              <a:t>External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OpenStack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1001268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./OS-installer-01-node-setups.sh</a:t>
            </a:r>
          </a:p>
          <a:p>
            <a:endParaRPr lang="en-US" sz="2800" dirty="0" smtClean="0"/>
          </a:p>
          <a:p>
            <a:pPr lvl="1"/>
            <a:r>
              <a:rPr lang="th-TH" sz="2800" dirty="0" smtClean="0"/>
              <a:t>บน </a:t>
            </a:r>
            <a:r>
              <a:rPr lang="en-US" sz="2800" u="sng" dirty="0" smtClean="0"/>
              <a:t>terminal 2</a:t>
            </a:r>
            <a:r>
              <a:rPr lang="en-US" sz="2800" dirty="0" smtClean="0"/>
              <a:t> </a:t>
            </a:r>
            <a:r>
              <a:rPr lang="th-TH" sz="2800" dirty="0" smtClean="0"/>
              <a:t>เรา</a:t>
            </a:r>
            <a:r>
              <a:rPr lang="th-TH" sz="2800" dirty="0"/>
              <a:t>จะไล่ ตาม</a:t>
            </a:r>
            <a:r>
              <a:rPr lang="th-TH" sz="2800" dirty="0" smtClean="0"/>
              <a:t>รายละเอียดและ</a:t>
            </a:r>
            <a:r>
              <a:rPr lang="th-TH" sz="2800" dirty="0"/>
              <a:t>รัน </a:t>
            </a:r>
            <a:r>
              <a:rPr lang="en-US" sz="2800" dirty="0"/>
              <a:t>script </a:t>
            </a:r>
            <a:r>
              <a:rPr lang="th-TH" sz="2800" dirty="0"/>
              <a:t>ย่อย บนแต่ละ </a:t>
            </a:r>
            <a:r>
              <a:rPr lang="en-US" sz="2800" dirty="0"/>
              <a:t>node </a:t>
            </a:r>
            <a:r>
              <a:rPr lang="th-TH" sz="2800" dirty="0" smtClean="0"/>
              <a:t>เอง</a:t>
            </a:r>
            <a:r>
              <a:rPr lang="en-US" sz="2800" dirty="0" smtClean="0"/>
              <a:t> </a:t>
            </a:r>
            <a:r>
              <a:rPr lang="th-TH" sz="2800" dirty="0" smtClean="0"/>
              <a:t>(ในทุกขั้นตอนต่อไป)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./OS-installer-02-mysql.sh</a:t>
            </a:r>
          </a:p>
          <a:p>
            <a:endParaRPr lang="en-US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./OS-installer-03-rabbitmq.sh</a:t>
            </a:r>
          </a:p>
          <a:p>
            <a:endParaRPr lang="en-US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./OS-installer-04-keystone.sh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89000"/>
            <a:ext cx="3479157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ทำต่อบน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91167" y="4258822"/>
            <a:ext cx="1123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5595" y="407415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password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02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OpenStack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1001268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./OS-installer-05-glance.sh</a:t>
            </a:r>
          </a:p>
          <a:p>
            <a:r>
              <a:rPr lang="en-US" sz="2800" dirty="0" smtClean="0"/>
              <a:t>… </a:t>
            </a:r>
            <a:r>
              <a:rPr lang="th-TH" sz="2800" dirty="0" smtClean="0"/>
              <a:t>ทำเหมือน </a:t>
            </a:r>
            <a:r>
              <a:rPr lang="en-US" sz="2800" dirty="0" smtClean="0"/>
              <a:t>slide </a:t>
            </a:r>
            <a:r>
              <a:rPr lang="th-TH" sz="2800" dirty="0" smtClean="0"/>
              <a:t>ที่แล้วบน </a:t>
            </a:r>
            <a:r>
              <a:rPr lang="en-US" sz="2800" dirty="0" smtClean="0"/>
              <a:t>terminal 2 … </a:t>
            </a:r>
            <a:endParaRPr lang="th-TH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./OS-installer-06-nova.sh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./OS-installer-07-neutron.sh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./OS-installer-08-set-dvr.sh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./OS-installer-09-initial-user-network.sh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nano</a:t>
            </a:r>
            <a:r>
              <a:rPr lang="en-US" sz="2800" dirty="0" smtClean="0"/>
              <a:t> ./OS-installer-10-horizon.sh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89000"/>
            <a:ext cx="3479157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ทำต่อบน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30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node to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ผมจะรันเครื่อง </a:t>
            </a:r>
            <a:r>
              <a:rPr lang="en-US" dirty="0" smtClean="0"/>
              <a:t>compute-2-1 </a:t>
            </a:r>
            <a:r>
              <a:rPr lang="th-TH" dirty="0" smtClean="0"/>
              <a:t>ให้แต่ละกลุ่ม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ให้แต่ละกลุ่มกลับไปที่ </a:t>
            </a:r>
            <a:r>
              <a:rPr lang="en-US" dirty="0" smtClean="0"/>
              <a:t>$HOME </a:t>
            </a:r>
            <a:r>
              <a:rPr lang="th-TH" dirty="0" smtClean="0"/>
              <a:t>บน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35071"/>
            <a:ext cx="10012680" cy="954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 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-platform-simulation/scripts</a:t>
            </a:r>
          </a:p>
          <a:p>
            <a:r>
              <a:rPr lang="en-US" sz="2800" dirty="0" smtClean="0"/>
              <a:t>$ ./vmich-runQemu-on-compute-2-1.sh &amp;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757" y="3933094"/>
            <a:ext cx="1099594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cd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-queens-installer/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</a:p>
          <a:p>
            <a:r>
              <a:rPr lang="en-US" sz="2400" dirty="0" smtClean="0"/>
              <a:t>$ ./OS-newcompute-00-set-new-node.sh compute-2-1 10.0.x.41 $ 10.0.1.41 10.0.x.11</a:t>
            </a:r>
          </a:p>
          <a:p>
            <a:r>
              <a:rPr lang="en-US" sz="2400" dirty="0" smtClean="0"/>
              <a:t>$ ./OS-newcompute-01-nova-neutron-ovs.sh compute-2-1</a:t>
            </a:r>
          </a:p>
          <a:p>
            <a:r>
              <a:rPr lang="en-US" sz="2400" dirty="0" smtClean="0"/>
              <a:t>$ ./OS-newcompute-02-set-dvr.sh compute-2-1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1665" y="34790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9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Dashboard to do stuffs….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web browser </a:t>
            </a:r>
            <a:r>
              <a:rPr lang="th-TH" dirty="0" smtClean="0"/>
              <a:t>ที่ </a:t>
            </a:r>
            <a:r>
              <a:rPr lang="en-US" dirty="0" smtClean="0"/>
              <a:t>http://localhost:8083</a:t>
            </a:r>
          </a:p>
          <a:p>
            <a:endParaRPr lang="en-US" dirty="0" smtClean="0"/>
          </a:p>
          <a:p>
            <a:r>
              <a:rPr lang="en-US" dirty="0" smtClean="0"/>
              <a:t>Domain: default</a:t>
            </a:r>
          </a:p>
          <a:p>
            <a:endParaRPr lang="en-US" dirty="0" smtClean="0"/>
          </a:p>
          <a:p>
            <a:r>
              <a:rPr lang="en-US" dirty="0" smtClean="0"/>
              <a:t>Admin user: admin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adminpassword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user: demo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demopassword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การใช้งานเบื้องต้นด้วย </a:t>
            </a:r>
            <a:r>
              <a:rPr lang="en-US" dirty="0" smtClean="0"/>
              <a:t>horizon (</a:t>
            </a:r>
            <a:r>
              <a:rPr lang="th-TH" dirty="0" smtClean="0"/>
              <a:t>ทำตาม </a:t>
            </a:r>
            <a:r>
              <a:rPr lang="en-US" dirty="0" smtClean="0"/>
              <a:t>demo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associate Floating IP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th-TH" dirty="0" smtClean="0"/>
              <a:t>เข้า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network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router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virtual network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เข้าใช้งาน </a:t>
            </a:r>
            <a:r>
              <a:rPr lang="en-US" dirty="0" smtClean="0"/>
              <a:t>demo user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provider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7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ศึกษาพฤติกรรมเมื่อ </a:t>
            </a:r>
            <a:r>
              <a:rPr lang="en-US" dirty="0" smtClean="0"/>
              <a:t>node fails</a:t>
            </a:r>
            <a:r>
              <a:rPr lang="th-TH" dirty="0" smtClean="0"/>
              <a:t> (ทำตาม </a:t>
            </a:r>
            <a:r>
              <a:rPr lang="en-US" dirty="0" smtClean="0"/>
              <a:t>demo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network node</a:t>
            </a:r>
          </a:p>
          <a:p>
            <a:r>
              <a:rPr lang="en-US" dirty="0"/>
              <a:t>R</a:t>
            </a:r>
            <a:r>
              <a:rPr lang="en-US" dirty="0" smtClean="0"/>
              <a:t>estore network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controller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network node</a:t>
            </a:r>
          </a:p>
          <a:p>
            <a:r>
              <a:rPr lang="en-US" dirty="0" smtClean="0"/>
              <a:t>Restore controller &amp; network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compute node</a:t>
            </a:r>
          </a:p>
          <a:p>
            <a:r>
              <a:rPr lang="en-US" dirty="0" smtClean="0"/>
              <a:t>Restore compute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every node </a:t>
            </a:r>
          </a:p>
          <a:p>
            <a:r>
              <a:rPr lang="en-US" dirty="0" smtClean="0"/>
              <a:t>Restore every node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8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7275"/>
            <a:ext cx="5493152" cy="1639687"/>
          </a:xfrm>
        </p:spPr>
        <p:txBody>
          <a:bodyPr>
            <a:normAutofit/>
          </a:bodyPr>
          <a:lstStyle/>
          <a:p>
            <a:r>
              <a:rPr lang="en-US" sz="2000" dirty="0"/>
              <a:t>See https://docs.openstack.org/neutron/queens/admin/deploy-ovs-ha-dvr.html#deploy-ovs-ha-dvr</a:t>
            </a:r>
          </a:p>
        </p:txBody>
      </p:sp>
      <p:pic>
        <p:nvPicPr>
          <p:cNvPr id="2050" name="Picture 2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75"/>
          <a:stretch/>
        </p:blipFill>
        <p:spPr bwMode="auto">
          <a:xfrm>
            <a:off x="6505008" y="1005070"/>
            <a:ext cx="5451640" cy="504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4"/>
          <a:stretch/>
        </p:blipFill>
        <p:spPr bwMode="auto">
          <a:xfrm>
            <a:off x="370390" y="2127207"/>
            <a:ext cx="6134618" cy="139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7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North/south traffic</a:t>
            </a:r>
            <a:br>
              <a:rPr lang="en-US" dirty="0" smtClean="0"/>
            </a:br>
            <a:r>
              <a:rPr lang="en-US" dirty="0" smtClean="0"/>
              <a:t>for a normal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0" b="9953"/>
          <a:stretch/>
        </p:blipFill>
        <p:spPr bwMode="auto">
          <a:xfrm>
            <a:off x="5999827" y="365125"/>
            <a:ext cx="5353973" cy="59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4"/>
          <a:stretch/>
        </p:blipFill>
        <p:spPr bwMode="auto">
          <a:xfrm>
            <a:off x="266218" y="4145184"/>
            <a:ext cx="6134618" cy="139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6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619"/>
            <a:ext cx="10804035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North/south traffic for an instance with a floating IP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igh-availability using Open vSwitch with DVR - network traffic flow - north/south scenario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3"/>
          <a:stretch/>
        </p:blipFill>
        <p:spPr bwMode="auto">
          <a:xfrm>
            <a:off x="480317" y="911853"/>
            <a:ext cx="8536362" cy="59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4"/>
          <a:stretch/>
        </p:blipFill>
        <p:spPr bwMode="auto">
          <a:xfrm>
            <a:off x="5957762" y="5231757"/>
            <a:ext cx="5894248" cy="13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5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East/West across the same router (address scope)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igh-availability using Open vSwitch with DVR - network traffic flow - east/west scenario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04"/>
          <a:stretch/>
        </p:blipFill>
        <p:spPr bwMode="auto">
          <a:xfrm>
            <a:off x="433367" y="984876"/>
            <a:ext cx="7819382" cy="58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igh-availability using Open vSwitch with DVR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4"/>
          <a:stretch/>
        </p:blipFill>
        <p:spPr bwMode="auto">
          <a:xfrm>
            <a:off x="7854607" y="2556699"/>
            <a:ext cx="5152620" cy="11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3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Management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405629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8063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2139" y="1934144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723" y="2239724"/>
            <a:ext cx="942535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10.0.0.11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2967" y="2257359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10.0.0.21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63065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10.0.0.31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56214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10.0.0.32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2217" y="4977162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10.0.0.41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8856" y="2589170"/>
            <a:ext cx="845586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352143" y="2995513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47747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60715" y="2980535"/>
            <a:ext cx="0" cy="1664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90896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2575" y="3220178"/>
            <a:ext cx="64188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0118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10" y="4306036"/>
            <a:ext cx="7148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MANAGEMENT_NETWORK=10.0.0.0</a:t>
            </a:r>
            <a:endParaRPr lang="en-US" sz="2400" dirty="0"/>
          </a:p>
          <a:p>
            <a:r>
              <a:rPr lang="en-US" sz="2400" dirty="0" smtClean="0"/>
              <a:t>MANAGEMENT_BROADCAST_ADDRESS=10.0.0.255</a:t>
            </a:r>
            <a:endParaRPr lang="en-US" sz="2400" dirty="0"/>
          </a:p>
          <a:p>
            <a:r>
              <a:rPr lang="en-US" sz="2400" dirty="0" smtClean="0"/>
              <a:t>GATEWAY_IP=10.0.0.1</a:t>
            </a:r>
            <a:endParaRPr lang="en-US" sz="2400" dirty="0"/>
          </a:p>
          <a:p>
            <a:r>
              <a:rPr lang="en-US" sz="2400" dirty="0" smtClean="0"/>
              <a:t>CONTROLLER_IP=10.0.0.11</a:t>
            </a:r>
          </a:p>
          <a:p>
            <a:r>
              <a:rPr lang="en-US" sz="2400" dirty="0" smtClean="0"/>
              <a:t>NETWORK_IP=10.0.0.21</a:t>
            </a:r>
          </a:p>
          <a:p>
            <a:r>
              <a:rPr lang="en-US" sz="2400" dirty="0"/>
              <a:t>COMPUTE_IP=10.0.0.31      </a:t>
            </a:r>
            <a:r>
              <a:rPr lang="en-US" sz="2400" dirty="0" smtClean="0"/>
              <a:t>COMPUTE1_IP=10.0.0.32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8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igh-availability using Open vSwitch with DVR - network traffic flow - east/west scenario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9"/>
          <a:stretch/>
        </p:blipFill>
        <p:spPr bwMode="auto">
          <a:xfrm>
            <a:off x="2667281" y="365125"/>
            <a:ext cx="7371200" cy="60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Tunnel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305268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2139" y="2308617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2967" y="2257359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10.0.1.21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3065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10.0.1.31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56214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10.0.1.32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2217" y="4977162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10.0.1.41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31145" y="2992057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73775" y="2980535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5242" y="4473685"/>
            <a:ext cx="6697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DATA_TUNNEL_NETWORK_NODE_IP=10.0.1.21</a:t>
            </a:r>
            <a:endParaRPr lang="en-US" sz="2400" dirty="0"/>
          </a:p>
          <a:p>
            <a:r>
              <a:rPr lang="en-US" sz="2400" dirty="0" smtClean="0"/>
              <a:t>DATA_TUNNEL_NETWORK_ADDRESS=10.0.1.0</a:t>
            </a:r>
            <a:endParaRPr lang="en-US" sz="2400" dirty="0"/>
          </a:p>
          <a:p>
            <a:r>
              <a:rPr lang="en-US" sz="2400" dirty="0" smtClean="0"/>
              <a:t>DATA_TUNNEL_COMPUTE_NODE_IP=10.0.1.31</a:t>
            </a:r>
            <a:endParaRPr lang="en-US" sz="2400" dirty="0"/>
          </a:p>
          <a:p>
            <a:r>
              <a:rPr lang="en-US" sz="2400" dirty="0" smtClean="0"/>
              <a:t>DATA_TUNNEL_COMPUTE1_NODE_IP=10.0.1.32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7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Provider </a:t>
            </a:r>
            <a:r>
              <a:rPr lang="en-US" dirty="0" smtClean="0">
                <a:cs typeface="Tahoma" pitchFamily="2"/>
              </a:rPr>
              <a:t>(External) 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052630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77307" y="2275514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3366" y="4068948"/>
            <a:ext cx="1113160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10.0.0.0/24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8463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44669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4468" y="472819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EXTERNAL_CIDR=10.0.0.0</a:t>
            </a:r>
            <a:r>
              <a:rPr lang="en-US" sz="2400" dirty="0"/>
              <a:t>\\/24</a:t>
            </a:r>
          </a:p>
          <a:p>
            <a:r>
              <a:rPr lang="en-US" sz="2400" dirty="0" smtClean="0"/>
              <a:t>EXTERNAL_GATEWAY_IP=10.0.0.1</a:t>
            </a:r>
            <a:endParaRPr lang="en-US" sz="2400" dirty="0"/>
          </a:p>
          <a:p>
            <a:r>
              <a:rPr lang="en-US" sz="2400" dirty="0" smtClean="0"/>
              <a:t>START_FLOATING_IP=10.0.0.100</a:t>
            </a:r>
            <a:endParaRPr lang="en-US" sz="2400" dirty="0"/>
          </a:p>
          <a:p>
            <a:r>
              <a:rPr lang="en-US" sz="2400" dirty="0" smtClean="0"/>
              <a:t>END_FLOATING_IP=10.0.0.200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7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gateway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เราจะใช้ </a:t>
            </a:r>
            <a:r>
              <a:rPr lang="en-US" dirty="0" smtClean="0"/>
              <a:t>putty login </a:t>
            </a:r>
            <a:r>
              <a:rPr lang="th-TH" dirty="0" smtClean="0"/>
              <a:t>เข้าสู่เครื่อง </a:t>
            </a:r>
            <a:r>
              <a:rPr lang="en-US" dirty="0" smtClean="0"/>
              <a:t>gateway </a:t>
            </a:r>
            <a:r>
              <a:rPr lang="th-TH" dirty="0" smtClean="0"/>
              <a:t>ของแต่ละกลุ่ม</a:t>
            </a:r>
            <a:endParaRPr lang="en-US" dirty="0" smtClean="0"/>
          </a:p>
          <a:p>
            <a:r>
              <a:rPr lang="th-TH" dirty="0" smtClean="0"/>
              <a:t>โดยใช้ </a:t>
            </a:r>
            <a:r>
              <a:rPr lang="en-US" dirty="0" smtClean="0"/>
              <a:t>putty session </a:t>
            </a:r>
            <a:r>
              <a:rPr lang="th-TH" dirty="0" smtClean="0"/>
              <a:t>ที่ </a:t>
            </a:r>
            <a:r>
              <a:rPr lang="en-US" dirty="0" smtClean="0"/>
              <a:t>Save session </a:t>
            </a:r>
            <a:r>
              <a:rPr lang="th-TH" dirty="0" smtClean="0"/>
              <a:t>ไว้</a:t>
            </a:r>
            <a:endParaRPr lang="en-US" dirty="0" smtClean="0"/>
          </a:p>
          <a:p>
            <a:r>
              <a:rPr lang="th-TH" dirty="0" smtClean="0"/>
              <a:t>และจะทำการติดตั้งในรายละเอียด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1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gateway host</a:t>
            </a:r>
            <a:r>
              <a:rPr lang="th-TH" dirty="0" smtClean="0"/>
              <a:t> (ทำเหมือนเดิม)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Login name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screen session </a:t>
            </a:r>
            <a:r>
              <a:rPr lang="th-TH" dirty="0" smtClean="0"/>
              <a:t> เพื่อ </a:t>
            </a:r>
            <a:r>
              <a:rPr lang="en-US" dirty="0" smtClean="0"/>
              <a:t>resume </a:t>
            </a:r>
            <a:r>
              <a:rPr lang="th-TH" dirty="0" smtClean="0"/>
              <a:t>ถ้า </a:t>
            </a:r>
            <a:r>
              <a:rPr lang="en-US" dirty="0" smtClean="0"/>
              <a:t>putty disconnect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th-TH" dirty="0" smtClean="0"/>
              <a:t>ในกรณี</a:t>
            </a:r>
            <a:r>
              <a:rPr lang="en-US" dirty="0" smtClean="0"/>
              <a:t> disconnect occurs </a:t>
            </a:r>
            <a:r>
              <a:rPr lang="th-TH" dirty="0" smtClean="0"/>
              <a:t>ให้เรียก </a:t>
            </a:r>
            <a:r>
              <a:rPr lang="en-US" dirty="0" smtClean="0"/>
              <a:t>$ screen   –x     9791.pts-0.ga….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872565"/>
            <a:ext cx="2926976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บนเครื่อง </a:t>
            </a:r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26571"/>
            <a:ext cx="10515600" cy="226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screen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screen   -ls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 </a:t>
            </a:r>
            <a:r>
              <a:rPr lang="th-TH" sz="2400" dirty="0" smtClean="0"/>
              <a:t>ดู </a:t>
            </a:r>
            <a:r>
              <a:rPr lang="en-US" sz="2400" dirty="0" smtClean="0"/>
              <a:t>screen session info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334366" y="3684494"/>
            <a:ext cx="7503528" cy="14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to controller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Login name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th-TH" dirty="0" smtClean="0"/>
              <a:t>เหมือนกันเวลา </a:t>
            </a:r>
            <a:r>
              <a:rPr lang="en-US" dirty="0" smtClean="0"/>
              <a:t>login </a:t>
            </a:r>
            <a:r>
              <a:rPr lang="th-TH" dirty="0" smtClean="0"/>
              <a:t>เข้า เครื่อง </a:t>
            </a:r>
            <a:r>
              <a:rPr lang="en-US" dirty="0" smtClean="0"/>
              <a:t>network compute </a:t>
            </a:r>
            <a:r>
              <a:rPr lang="th-TH" dirty="0" smtClean="0"/>
              <a:t>และ </a:t>
            </a:r>
            <a:r>
              <a:rPr lang="en-US" dirty="0" smtClean="0"/>
              <a:t>compute1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872565"/>
            <a:ext cx="2926976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บนเครื่อง </a:t>
            </a:r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26571"/>
            <a:ext cx="10515600" cy="180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 </a:t>
            </a:r>
            <a:r>
              <a:rPr lang="th-TH" sz="2400" dirty="0" smtClean="0"/>
              <a:t>(เข้าเครื่อง </a:t>
            </a:r>
            <a:r>
              <a:rPr lang="en-US" sz="2400" dirty="0" smtClean="0"/>
              <a:t>controller</a:t>
            </a:r>
            <a:r>
              <a:rPr lang="th-TH" sz="2400" dirty="0" smtClean="0"/>
              <a:t>)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ifconfig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754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installer script</a:t>
            </a:r>
            <a:r>
              <a:rPr lang="th-TH" dirty="0" smtClean="0"/>
              <a:t> (ยังคงใช้ </a:t>
            </a:r>
            <a:r>
              <a:rPr lang="en-US" dirty="0" smtClean="0"/>
              <a:t>script </a:t>
            </a:r>
            <a:r>
              <a:rPr lang="th-TH" dirty="0" smtClean="0"/>
              <a:t>ช่วย)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เริ่มต้นติดตั้ง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ดู </a:t>
            </a:r>
            <a:r>
              <a:rPr lang="en-US" dirty="0" smtClean="0"/>
              <a:t>networking parameters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13435"/>
            <a:ext cx="100126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https://github.com/kasidit/openstack-queens-installer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-queens-installer</a:t>
            </a:r>
          </a:p>
          <a:p>
            <a:r>
              <a:rPr lang="en-US" sz="2800" dirty="0" smtClean="0"/>
              <a:t>vi install-paramrc.sh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386240"/>
            <a:ext cx="1001268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MANAGEMENT_NETWORK=10.0.0.0</a:t>
            </a:r>
          </a:p>
          <a:p>
            <a:r>
              <a:rPr lang="en-US" sz="2800" dirty="0" smtClean="0"/>
              <a:t>MANAGEMENT_BROADCAST_ADDRESS=10.0.0.255</a:t>
            </a:r>
          </a:p>
          <a:p>
            <a:r>
              <a:rPr lang="en-US" sz="2800" dirty="0" smtClean="0"/>
              <a:t>GATEWAY_IP=10.0.0.1</a:t>
            </a:r>
          </a:p>
          <a:p>
            <a:r>
              <a:rPr lang="en-US" sz="2800" dirty="0" smtClean="0"/>
              <a:t>CONTROLLER_IP=10.0.0.11</a:t>
            </a:r>
          </a:p>
          <a:p>
            <a:r>
              <a:rPr lang="en-US" sz="2800" dirty="0" smtClean="0"/>
              <a:t>NETWORK_IP=10.0.0.21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8181" y="1959429"/>
            <a:ext cx="2919548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บนเคริ่อง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17226" y="3930194"/>
            <a:ext cx="2486234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928</Words>
  <Application>Microsoft Office PowerPoint</Application>
  <PresentationFormat>Widescreen</PresentationFormat>
  <Paragraphs>285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Angsana New</vt:lpstr>
      <vt:lpstr>Arial</vt:lpstr>
      <vt:lpstr>Calibri</vt:lpstr>
      <vt:lpstr>Calibri Light</vt:lpstr>
      <vt:lpstr>Cordia New</vt:lpstr>
      <vt:lpstr>Liberation Sans</vt:lpstr>
      <vt:lpstr>Segoe UI</vt:lpstr>
      <vt:lpstr>Tahoma</vt:lpstr>
      <vt:lpstr>Office Theme</vt:lpstr>
      <vt:lpstr>OpenStack Installation in details</vt:lpstr>
      <vt:lpstr>ทบทวน Hardware Structure</vt:lpstr>
      <vt:lpstr>Management Network Configuration</vt:lpstr>
      <vt:lpstr>Data Tunnel Network Configuration</vt:lpstr>
      <vt:lpstr>Provider (External) Network Configuration</vt:lpstr>
      <vt:lpstr>Enter the gateway host</vt:lpstr>
      <vt:lpstr>Enter the gateway host (ทำเหมือนเดิม)</vt:lpstr>
      <vt:lpstr>Ssh to controller host</vt:lpstr>
      <vt:lpstr>Download installer script (ยังคงใช้ script ช่วย)</vt:lpstr>
      <vt:lpstr>Parameters..</vt:lpstr>
      <vt:lpstr>Install-paramrc.sh</vt:lpstr>
      <vt:lpstr>Install-paramrc.sh</vt:lpstr>
      <vt:lpstr>Install-paramrc.sh</vt:lpstr>
      <vt:lpstr>Check initial network configurations</vt:lpstr>
      <vt:lpstr>Start the installation</vt:lpstr>
      <vt:lpstr>PowerPoint Presentation</vt:lpstr>
      <vt:lpstr>Continue…</vt:lpstr>
      <vt:lpstr>ให้ เปิด putty terminal ใหม่และ Enter the gateway host</vt:lpstr>
      <vt:lpstr>ให้ดูตัวอย่างที่ github document ไปด้วย</vt:lpstr>
      <vt:lpstr>Install OpenStack components</vt:lpstr>
      <vt:lpstr>Install OpenStack components</vt:lpstr>
      <vt:lpstr>Add a new node to openstack</vt:lpstr>
      <vt:lpstr>Use Dashboard to do stuffs…. </vt:lpstr>
      <vt:lpstr>การใช้งานเบื้องต้นด้วย horizon (ทำตาม demo)</vt:lpstr>
      <vt:lpstr>ศึกษาพฤติกรรมเมื่อ node fails (ทำตาม demo)</vt:lpstr>
      <vt:lpstr>OpenStack Networking</vt:lpstr>
      <vt:lpstr>North/south traffic for a normal instance</vt:lpstr>
      <vt:lpstr>North/south traffic for an instance with a floating IP</vt:lpstr>
      <vt:lpstr>East/West across the same router (address scope)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kasidit</dc:creator>
  <cp:lastModifiedBy>kasidit</cp:lastModifiedBy>
  <cp:revision>65</cp:revision>
  <dcterms:created xsi:type="dcterms:W3CDTF">2018-07-23T09:32:04Z</dcterms:created>
  <dcterms:modified xsi:type="dcterms:W3CDTF">2018-08-06T23:38:02Z</dcterms:modified>
</cp:coreProperties>
</file>