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3786" r:id="rId1"/>
  </p:sldMasterIdLst>
  <p:notesMasterIdLst>
    <p:notesMasterId r:id="rId3"/>
  </p:notesMasterIdLst>
  <p:sldIdLst>
    <p:sldId id="868" r:id="rId2"/>
  </p:sldIdLst>
  <p:sldSz cx="9144000" cy="6858000" type="screen4x3"/>
  <p:notesSz cx="6858000" cy="9144000"/>
  <p:custShowLst>
    <p:custShow name="Custom Show 1" id="0">
      <p:sldLst/>
    </p:custShow>
    <p:custShow name="Custom Show 2" id="1">
      <p:sldLst/>
    </p:custShow>
    <p:custShow name="Custom Show 3" id="2">
      <p:sldLst/>
    </p:custShow>
    <p:custShow name="Custom Show 4" id="3">
      <p:sldLst/>
    </p:custShow>
    <p:custShow name="Custom Show 5" id="4">
      <p:sldLst/>
    </p:custShow>
    <p:custShow name="Custom Show 6" id="5">
      <p:sldLst/>
    </p:custShow>
  </p:custShowLst>
  <p:defaultTextStyle>
    <a:defPPr>
      <a:defRPr lang="en-US"/>
    </a:defPPr>
    <a:lvl1pPr algn="l" rtl="0" fontAlgn="base">
      <a:spcBef>
        <a:spcPct val="0"/>
      </a:spcBef>
      <a:spcAft>
        <a:spcPct val="0"/>
      </a:spcAft>
      <a:defRPr sz="1000" kern="1200">
        <a:solidFill>
          <a:schemeClr val="tx1"/>
        </a:solidFill>
        <a:latin typeface="Arial" charset="0"/>
        <a:ea typeface="+mn-ea"/>
        <a:cs typeface="Arial" charset="0"/>
      </a:defRPr>
    </a:lvl1pPr>
    <a:lvl2pPr marL="457200" algn="l" rtl="0" fontAlgn="base">
      <a:spcBef>
        <a:spcPct val="0"/>
      </a:spcBef>
      <a:spcAft>
        <a:spcPct val="0"/>
      </a:spcAft>
      <a:defRPr sz="1000" kern="1200">
        <a:solidFill>
          <a:schemeClr val="tx1"/>
        </a:solidFill>
        <a:latin typeface="Arial" charset="0"/>
        <a:ea typeface="+mn-ea"/>
        <a:cs typeface="Arial" charset="0"/>
      </a:defRPr>
    </a:lvl2pPr>
    <a:lvl3pPr marL="914400" algn="l" rtl="0" fontAlgn="base">
      <a:spcBef>
        <a:spcPct val="0"/>
      </a:spcBef>
      <a:spcAft>
        <a:spcPct val="0"/>
      </a:spcAft>
      <a:defRPr sz="1000" kern="1200">
        <a:solidFill>
          <a:schemeClr val="tx1"/>
        </a:solidFill>
        <a:latin typeface="Arial" charset="0"/>
        <a:ea typeface="+mn-ea"/>
        <a:cs typeface="Arial" charset="0"/>
      </a:defRPr>
    </a:lvl3pPr>
    <a:lvl4pPr marL="1371600" algn="l" rtl="0" fontAlgn="base">
      <a:spcBef>
        <a:spcPct val="0"/>
      </a:spcBef>
      <a:spcAft>
        <a:spcPct val="0"/>
      </a:spcAft>
      <a:defRPr sz="1000" kern="1200">
        <a:solidFill>
          <a:schemeClr val="tx1"/>
        </a:solidFill>
        <a:latin typeface="Arial" charset="0"/>
        <a:ea typeface="+mn-ea"/>
        <a:cs typeface="Arial" charset="0"/>
      </a:defRPr>
    </a:lvl4pPr>
    <a:lvl5pPr marL="1828800" algn="l" rtl="0" fontAlgn="base">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RAO Kasi" initials="DRK" lastIdx="4" clrIdx="0">
    <p:extLst>
      <p:ext uri="{19B8F6BF-5375-455C-9EA6-DF929625EA0E}">
        <p15:presenceInfo xmlns:p15="http://schemas.microsoft.com/office/powerpoint/2012/main" userId="2f6177c32d5e31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5C"/>
    <a:srgbClr val="CAE9FE"/>
    <a:srgbClr val="74C5FC"/>
    <a:srgbClr val="C0E399"/>
    <a:srgbClr val="D4D5D5"/>
    <a:srgbClr val="F3901D"/>
    <a:srgbClr val="EBEBEB"/>
    <a:srgbClr val="F390E5"/>
    <a:srgbClr val="E3183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9" autoAdjust="0"/>
    <p:restoredTop sz="98070" autoAdjust="0"/>
  </p:normalViewPr>
  <p:slideViewPr>
    <p:cSldViewPr>
      <p:cViewPr varScale="1">
        <p:scale>
          <a:sx n="66" d="100"/>
          <a:sy n="66" d="100"/>
        </p:scale>
        <p:origin x="1016" y="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7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buClr>
                <a:srgbClr val="BF1313"/>
              </a:buClr>
              <a:buSzPct val="200000"/>
              <a:buFont typeface="Wingdings 3" pitchFamily="18" charset="2"/>
              <a:buChar char="Ú"/>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F73F3A89-EDFA-48D1-BEB8-D492A4016606}" type="datetimeFigureOut">
              <a:rPr lang="en-US"/>
              <a:pPr>
                <a:defRPr/>
              </a:pPr>
              <a:t>9/15/2022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buClr>
                <a:srgbClr val="BF1313"/>
              </a:buClr>
              <a:buSzPct val="200000"/>
              <a:buFont typeface="Wingdings 3" pitchFamily="18" charset="2"/>
              <a:buChar char="Ú"/>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EB76E8AA-2924-4AA1-B417-85B8E0960C75}" type="slidenum">
              <a:rPr lang="en-US"/>
              <a:pPr>
                <a:defRPr/>
              </a:pPr>
              <a:t>‹#›</a:t>
            </a:fld>
            <a:endParaRPr lang="en-US" dirty="0"/>
          </a:p>
        </p:txBody>
      </p:sp>
    </p:spTree>
    <p:extLst>
      <p:ext uri="{BB962C8B-B14F-4D97-AF65-F5344CB8AC3E}">
        <p14:creationId xmlns:p14="http://schemas.microsoft.com/office/powerpoint/2010/main" val="1099302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chemeClr val="tx2"/>
                </a:solidFill>
                <a:latin typeface="Arial" pitchFamily="34" charset="0"/>
                <a:cs typeface="Arial" pitchFamily="34" charset="0"/>
              </a:rPr>
              <a:t>Disclaimer </a:t>
            </a:r>
          </a:p>
          <a:p>
            <a:pPr algn="just">
              <a:spcBef>
                <a:spcPts val="600"/>
              </a:spcBef>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p:nvPicPr>
        <p:blipFill>
          <a:blip r:embed="rId2"/>
          <a:stretch>
            <a:fillRect/>
          </a:stretch>
        </p:blipFill>
        <p:spPr bwMode="gray">
          <a:xfrm>
            <a:off x="1966217" y="2717226"/>
            <a:ext cx="5399349" cy="1491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dirty="0"/>
              <a:t>Click to edit Master title style</a:t>
            </a:r>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38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29540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75260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481012" y="114300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a:solidFill>
                  <a:schemeClr val="tx2"/>
                </a:solidFill>
                <a:latin typeface="Arial" pitchFamily="34" charset="0"/>
                <a:ea typeface="+mn-ea"/>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93787" r:id="rId1"/>
    <p:sldLayoutId id="2147493788" r:id="rId2"/>
    <p:sldLayoutId id="2147493789" r:id="rId3"/>
    <p:sldLayoutId id="2147493790" r:id="rId4"/>
    <p:sldLayoutId id="2147493791" r:id="rId5"/>
    <p:sldLayoutId id="2147493792" r:id="rId6"/>
    <p:sldLayoutId id="2147493793" r:id="rId7"/>
    <p:sldLayoutId id="2147493794" r:id="rId8"/>
    <p:sldLayoutId id="2147493795" r:id="rId9"/>
    <p:sldLayoutId id="2147493796" r:id="rId10"/>
    <p:sldLayoutId id="2147493797" r:id="rId11"/>
    <p:sldLayoutId id="2147493798" r:id="rId12"/>
    <p:sldLayoutId id="2147493799" r:id="rId13"/>
    <p:sldLayoutId id="2147493800" r:id="rId14"/>
    <p:sldLayoutId id="2147493801" r:id="rId15"/>
    <p:sldLayoutId id="2147493802" r:id="rId16"/>
    <p:sldLayoutId id="214749382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bwMode="auto">
          <a:xfrm>
            <a:off x="8686800" y="6477000"/>
            <a:ext cx="304800" cy="228600"/>
          </a:xfrm>
          <a:prstGeom prst="rect">
            <a:avLst/>
          </a:prstGeom>
          <a:noFill/>
          <a:ln w="9525">
            <a:noFill/>
            <a:miter lim="800000"/>
            <a:headEnd/>
            <a:tailEnd/>
          </a:ln>
        </p:spPr>
        <p:txBody>
          <a:bodyPr wrap="none" anchor="ctr"/>
          <a:lstStyle/>
          <a:p>
            <a:pPr algn="r" fontAlgn="base"/>
            <a:fld id="{F8F9528F-31B4-4972-A560-4DFE0F481490}" type="slidenum">
              <a:rPr lang="en-US" sz="800" b="0">
                <a:solidFill>
                  <a:schemeClr val="bg1"/>
                </a:solidFill>
                <a:latin typeface="Calibri" panose="020F0502020204030204" pitchFamily="34" charset="0"/>
                <a:cs typeface="Calibri" panose="020F0502020204030204" pitchFamily="34" charset="0"/>
              </a:rPr>
              <a:pPr algn="r" fontAlgn="base"/>
              <a:t>1</a:t>
            </a:fld>
            <a:endParaRPr lang="en-US" sz="800" b="0">
              <a:solidFill>
                <a:schemeClr val="bg1"/>
              </a:solidFill>
              <a:latin typeface="Calibri" panose="020F0502020204030204" pitchFamily="34" charset="0"/>
              <a:cs typeface="Calibri" panose="020F0502020204030204" pitchFamily="34" charset="0"/>
            </a:endParaRPr>
          </a:p>
        </p:txBody>
      </p:sp>
      <p:sp>
        <p:nvSpPr>
          <p:cNvPr id="6" name="Rectangle 8"/>
          <p:cNvSpPr>
            <a:spLocks noChangeArrowheads="1"/>
          </p:cNvSpPr>
          <p:nvPr/>
        </p:nvSpPr>
        <p:spPr bwMode="gray">
          <a:xfrm>
            <a:off x="4702651" y="152400"/>
            <a:ext cx="4176712" cy="381000"/>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SELECTED EXPERIENCES</a:t>
            </a:r>
          </a:p>
        </p:txBody>
      </p:sp>
      <p:grpSp>
        <p:nvGrpSpPr>
          <p:cNvPr id="12" name="Group 21"/>
          <p:cNvGrpSpPr>
            <a:grpSpLocks/>
          </p:cNvGrpSpPr>
          <p:nvPr/>
        </p:nvGrpSpPr>
        <p:grpSpPr bwMode="auto">
          <a:xfrm>
            <a:off x="198853" y="2364125"/>
            <a:ext cx="4384022" cy="532516"/>
            <a:chOff x="179388" y="3399857"/>
            <a:chExt cx="4318000" cy="603435"/>
          </a:xfrm>
        </p:grpSpPr>
        <p:sp>
          <p:nvSpPr>
            <p:cNvPr id="13" name="Rectangle 9"/>
            <p:cNvSpPr>
              <a:spLocks noChangeArrowheads="1"/>
            </p:cNvSpPr>
            <p:nvPr/>
          </p:nvSpPr>
          <p:spPr bwMode="gray">
            <a:xfrm>
              <a:off x="179388" y="3399857"/>
              <a:ext cx="4318000" cy="379060"/>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PROFESSIONAL BACKGROUND</a:t>
              </a:r>
              <a:endParaRPr lang="en-GB" sz="1400" b="1" dirty="0">
                <a:solidFill>
                  <a:prstClr val="white"/>
                </a:solidFill>
                <a:latin typeface="Calibri" panose="020F0502020204030204" pitchFamily="34" charset="0"/>
              </a:endParaRPr>
            </a:p>
          </p:txBody>
        </p:sp>
        <p:sp>
          <p:nvSpPr>
            <p:cNvPr id="14" name="Rectangle 15"/>
            <p:cNvSpPr>
              <a:spLocks noChangeArrowheads="1"/>
            </p:cNvSpPr>
            <p:nvPr/>
          </p:nvSpPr>
          <p:spPr bwMode="gray">
            <a:xfrm>
              <a:off x="179388" y="3724296"/>
              <a:ext cx="4318000" cy="2789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marL="171450" indent="-171450">
                <a:buFont typeface="Arial" pitchFamily="34" charset="0"/>
                <a:buChar char="•"/>
              </a:pPr>
              <a:endParaRPr lang="en-US" dirty="0"/>
            </a:p>
          </p:txBody>
        </p:sp>
      </p:grpSp>
      <p:grpSp>
        <p:nvGrpSpPr>
          <p:cNvPr id="15" name="Group 18"/>
          <p:cNvGrpSpPr>
            <a:grpSpLocks/>
          </p:cNvGrpSpPr>
          <p:nvPr/>
        </p:nvGrpSpPr>
        <p:grpSpPr bwMode="auto">
          <a:xfrm>
            <a:off x="250545" y="650147"/>
            <a:ext cx="4317999" cy="1586122"/>
            <a:chOff x="116630" y="1181099"/>
            <a:chExt cx="4317999" cy="3147378"/>
          </a:xfrm>
        </p:grpSpPr>
        <p:sp>
          <p:nvSpPr>
            <p:cNvPr id="16" name="Rectangle 2"/>
            <p:cNvSpPr>
              <a:spLocks noChangeArrowheads="1"/>
            </p:cNvSpPr>
            <p:nvPr/>
          </p:nvSpPr>
          <p:spPr bwMode="gray">
            <a:xfrm>
              <a:off x="116630" y="1181099"/>
              <a:ext cx="4317999" cy="3147378"/>
            </a:xfrm>
            <a:prstGeom prst="rect">
              <a:avLst/>
            </a:prstGeom>
            <a:noFill/>
            <a:ln w="12700">
              <a:solidFill>
                <a:srgbClr val="000000"/>
              </a:solidFill>
              <a:miter lim="800000"/>
              <a:headEnd/>
              <a:tailEnd/>
            </a:ln>
          </p:spPr>
          <p:txBody>
            <a:bodyPr wrap="none" anchor="ctr"/>
            <a:lstStyle/>
            <a:p>
              <a:pPr eaLnBrk="0" hangingPunct="0"/>
              <a:endParaRPr lang="en-US" sz="900">
                <a:latin typeface="Calibri" panose="020F0502020204030204" pitchFamily="34" charset="0"/>
                <a:cs typeface="Calibri" panose="020F0502020204030204" pitchFamily="34" charset="0"/>
              </a:endParaRPr>
            </a:p>
          </p:txBody>
        </p:sp>
        <p:sp>
          <p:nvSpPr>
            <p:cNvPr id="18" name="Rectangle 6"/>
            <p:cNvSpPr>
              <a:spLocks noChangeArrowheads="1"/>
            </p:cNvSpPr>
            <p:nvPr/>
          </p:nvSpPr>
          <p:spPr bwMode="gray">
            <a:xfrm>
              <a:off x="1664755" y="1301825"/>
              <a:ext cx="2769874" cy="1083786"/>
            </a:xfrm>
            <a:prstGeom prst="rect">
              <a:avLst/>
            </a:prstGeom>
            <a:noFill/>
            <a:ln w="9525">
              <a:noFill/>
              <a:miter lim="800000"/>
              <a:headEnd/>
              <a:tailEnd/>
            </a:ln>
          </p:spPr>
          <p:txBody>
            <a:bodyPr wrap="square" lIns="73025" tIns="36512" rIns="73025" bIns="36512">
              <a:spAutoFit/>
            </a:bodyPr>
            <a:lstStyle/>
            <a:p>
              <a:pPr defTabSz="585788" eaLnBrk="0" hangingPunct="0"/>
              <a:r>
                <a:rPr lang="de-DE" sz="1600" kern="0" dirty="0">
                  <a:solidFill>
                    <a:srgbClr val="58585A"/>
                  </a:solidFill>
                  <a:latin typeface="Ericsson Capital TT"/>
                </a:rPr>
                <a:t>Kasi Durgarao</a:t>
              </a:r>
            </a:p>
            <a:p>
              <a:pPr fontAlgn="base">
                <a:spcBef>
                  <a:spcPct val="40000"/>
                </a:spcBef>
                <a:spcAft>
                  <a:spcPct val="0"/>
                </a:spcAft>
              </a:pPr>
              <a:r>
                <a:rPr lang="en-US" altLang="sv-SE" sz="1050" dirty="0">
                  <a:solidFill>
                    <a:srgbClr val="58585A"/>
                  </a:solidFill>
                </a:rPr>
                <a:t>Associate Software Engineer</a:t>
              </a:r>
            </a:p>
          </p:txBody>
        </p:sp>
      </p:grpSp>
      <p:sp>
        <p:nvSpPr>
          <p:cNvPr id="19" name="Rectangle 10"/>
          <p:cNvSpPr>
            <a:spLocks noChangeArrowheads="1"/>
          </p:cNvSpPr>
          <p:nvPr/>
        </p:nvSpPr>
        <p:spPr bwMode="gray">
          <a:xfrm>
            <a:off x="4691610" y="650147"/>
            <a:ext cx="4176713" cy="13695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algn="just" eaLnBrk="1" fontAlgn="base" hangingPunct="1">
              <a:spcBef>
                <a:spcPts val="600"/>
              </a:spcBef>
              <a:spcAft>
                <a:spcPct val="0"/>
              </a:spcAft>
              <a:buClr>
                <a:srgbClr val="58585A"/>
              </a:buClr>
              <a:buSzPts val="1000"/>
              <a:defRPr/>
            </a:pPr>
            <a:r>
              <a:rPr lang="en-US" altLang="en-US" sz="1000" dirty="0"/>
              <a:t> </a:t>
            </a:r>
          </a:p>
          <a:p>
            <a:pPr marL="171450" indent="-171450" algn="just">
              <a:buFont typeface="Courier New" panose="02070309020205020404" pitchFamily="49" charset="0"/>
              <a:buChar char="o"/>
            </a:pPr>
            <a:r>
              <a:rPr lang="en-US" sz="1200" b="0" i="0" dirty="0">
                <a:effectLst/>
                <a:latin typeface="Times New Roman" panose="02020603050405020304" pitchFamily="18" charset="0"/>
                <a:cs typeface="Times New Roman" panose="02020603050405020304" pitchFamily="18" charset="0"/>
              </a:rPr>
              <a:t>Done technical process of RO-Pro Product and made demo on it (Geo-fencing with Site tracker application).</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Currently Undergoing through Google Associate Certification and </a:t>
            </a:r>
            <a:r>
              <a:rPr lang="en-US" sz="1200" dirty="0" err="1">
                <a:latin typeface="Times New Roman" panose="02020603050405020304" pitchFamily="18" charset="0"/>
                <a:cs typeface="Times New Roman" panose="02020603050405020304" pitchFamily="18" charset="0"/>
              </a:rPr>
              <a:t>AINoF</a:t>
            </a:r>
            <a:r>
              <a:rPr lang="en-US" sz="1200" dirty="0">
                <a:latin typeface="Times New Roman" panose="02020603050405020304" pitchFamily="18" charset="0"/>
                <a:cs typeface="Times New Roman" panose="02020603050405020304" pitchFamily="18" charset="0"/>
              </a:rPr>
              <a:t> Training</a:t>
            </a:r>
            <a:r>
              <a:rPr lang="en-US" sz="1000" dirty="0">
                <a:latin typeface="Times New Roman" panose="02020603050405020304" pitchFamily="18" charset="0"/>
                <a:cs typeface="Times New Roman" panose="02020603050405020304" pitchFamily="18" charset="0"/>
              </a:rPr>
              <a:t>.</a:t>
            </a:r>
          </a:p>
          <a:p>
            <a:pPr marL="171450" indent="-171450">
              <a:buFont typeface="Courier New" panose="02070309020205020404" pitchFamily="49" charset="0"/>
              <a:buChar char="o"/>
            </a:pPr>
            <a:endParaRPr lang="en-US" sz="1000" b="0" i="0" dirty="0">
              <a:effectLst/>
              <a:latin typeface="Times New Roman" panose="02020603050405020304" pitchFamily="18" charset="0"/>
              <a:cs typeface="Times New Roman" panose="02020603050405020304" pitchFamily="18" charset="0"/>
            </a:endParaRPr>
          </a:p>
          <a:p>
            <a:pPr algn="just" eaLnBrk="1" fontAlgn="base" hangingPunct="1">
              <a:spcBef>
                <a:spcPts val="600"/>
              </a:spcBef>
              <a:spcAft>
                <a:spcPct val="0"/>
              </a:spcAft>
              <a:buClr>
                <a:srgbClr val="58585A"/>
              </a:buClr>
              <a:buSzPts val="1000"/>
              <a:defRPr/>
            </a:pPr>
            <a:endParaRPr lang="en-US" altLang="en-US" sz="1000" b="1" dirty="0"/>
          </a:p>
        </p:txBody>
      </p:sp>
      <p:pic>
        <p:nvPicPr>
          <p:cNvPr id="23" name="Picture 10" descr="new_logo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701" y="1578311"/>
            <a:ext cx="2365648" cy="40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992906"/>
            <a:ext cx="1143000" cy="117080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a:extLst>
              <a:ext uri="{FF2B5EF4-FFF2-40B4-BE49-F238E27FC236}">
                <a16:creationId xmlns:a16="http://schemas.microsoft.com/office/drawing/2014/main" id="{2BDCF7B5-0156-4A22-8469-AE95B3FB9F66}"/>
              </a:ext>
            </a:extLst>
          </p:cNvPr>
          <p:cNvGrpSpPr>
            <a:grpSpLocks/>
          </p:cNvGrpSpPr>
          <p:nvPr/>
        </p:nvGrpSpPr>
        <p:grpSpPr bwMode="auto">
          <a:xfrm>
            <a:off x="237247" y="4607710"/>
            <a:ext cx="4345628" cy="671980"/>
            <a:chOff x="179388" y="3209699"/>
            <a:chExt cx="4318000" cy="793593"/>
          </a:xfrm>
        </p:grpSpPr>
        <p:sp>
          <p:nvSpPr>
            <p:cNvPr id="24" name="Rectangle 9">
              <a:extLst>
                <a:ext uri="{FF2B5EF4-FFF2-40B4-BE49-F238E27FC236}">
                  <a16:creationId xmlns:a16="http://schemas.microsoft.com/office/drawing/2014/main" id="{6636E8D8-03FE-4A70-AB57-9C8F492DE521}"/>
                </a:ext>
              </a:extLst>
            </p:cNvPr>
            <p:cNvSpPr>
              <a:spLocks noChangeArrowheads="1"/>
            </p:cNvSpPr>
            <p:nvPr/>
          </p:nvSpPr>
          <p:spPr bwMode="gray">
            <a:xfrm>
              <a:off x="179388" y="3209699"/>
              <a:ext cx="4318000" cy="446260"/>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EDUCATIONAL BACKGROUND</a:t>
              </a:r>
              <a:endParaRPr lang="en-GB" sz="1400" b="1" dirty="0">
                <a:solidFill>
                  <a:prstClr val="white"/>
                </a:solidFill>
                <a:latin typeface="Calibri" panose="020F0502020204030204" pitchFamily="34" charset="0"/>
              </a:endParaRPr>
            </a:p>
          </p:txBody>
        </p:sp>
        <p:sp>
          <p:nvSpPr>
            <p:cNvPr id="25" name="Rectangle 15">
              <a:extLst>
                <a:ext uri="{FF2B5EF4-FFF2-40B4-BE49-F238E27FC236}">
                  <a16:creationId xmlns:a16="http://schemas.microsoft.com/office/drawing/2014/main" id="{BDFF09AB-144E-4936-BA60-B350ADAD154A}"/>
                </a:ext>
              </a:extLst>
            </p:cNvPr>
            <p:cNvSpPr>
              <a:spLocks noChangeArrowheads="1"/>
            </p:cNvSpPr>
            <p:nvPr/>
          </p:nvSpPr>
          <p:spPr bwMode="gray">
            <a:xfrm>
              <a:off x="179388" y="3724296"/>
              <a:ext cx="4318000" cy="2789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marL="171450" indent="-171450">
                <a:buFont typeface="Arial" pitchFamily="34" charset="0"/>
                <a:buChar char="•"/>
              </a:pPr>
              <a:endParaRPr lang="en-US" dirty="0"/>
            </a:p>
          </p:txBody>
        </p:sp>
      </p:grpSp>
      <p:pic>
        <p:nvPicPr>
          <p:cNvPr id="4" name="Picture 3">
            <a:extLst>
              <a:ext uri="{FF2B5EF4-FFF2-40B4-BE49-F238E27FC236}">
                <a16:creationId xmlns:a16="http://schemas.microsoft.com/office/drawing/2014/main" id="{4580543C-ABC1-9E60-CAEB-1790007E80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500" y="838201"/>
            <a:ext cx="1172241" cy="1325514"/>
          </a:xfrm>
          <a:prstGeom prst="rect">
            <a:avLst/>
          </a:prstGeom>
        </p:spPr>
      </p:pic>
      <p:sp>
        <p:nvSpPr>
          <p:cNvPr id="8" name="Rectangle 7">
            <a:extLst>
              <a:ext uri="{FF2B5EF4-FFF2-40B4-BE49-F238E27FC236}">
                <a16:creationId xmlns:a16="http://schemas.microsoft.com/office/drawing/2014/main" id="{BF29A937-786A-237F-1E1D-3919A9FBEA09}"/>
              </a:ext>
            </a:extLst>
          </p:cNvPr>
          <p:cNvSpPr/>
          <p:nvPr/>
        </p:nvSpPr>
        <p:spPr>
          <a:xfrm>
            <a:off x="240187" y="5057683"/>
            <a:ext cx="4345628" cy="1266918"/>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latin typeface="Times New Roman" panose="02020603050405020304" pitchFamily="18" charset="0"/>
                <a:cs typeface="Times New Roman" panose="02020603050405020304" pitchFamily="18" charset="0"/>
              </a:rPr>
              <a:t>RAJAMAHENDRI INSTITUTE OF ENGINEERING AND TECHNOLOGY</a:t>
            </a:r>
          </a:p>
          <a:p>
            <a:pPr algn="ctr"/>
            <a:r>
              <a:rPr lang="en-US" sz="1100" dirty="0">
                <a:latin typeface="Times New Roman" panose="02020603050405020304" pitchFamily="18" charset="0"/>
                <a:cs typeface="Times New Roman" panose="02020603050405020304" pitchFamily="18" charset="0"/>
              </a:rPr>
              <a:t>B. TECH – ELECTRONICS AND COMMUNICATION ENGINEERING</a:t>
            </a:r>
            <a:endParaRPr lang="en-IN" sz="11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09E64A1-83B8-0177-F0AF-6835FFD977AE}"/>
              </a:ext>
            </a:extLst>
          </p:cNvPr>
          <p:cNvSpPr/>
          <p:nvPr/>
        </p:nvSpPr>
        <p:spPr>
          <a:xfrm>
            <a:off x="198853" y="2896640"/>
            <a:ext cx="4386962" cy="1500671"/>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100" dirty="0">
              <a:latin typeface="-apple-system"/>
            </a:endParaRPr>
          </a:p>
          <a:p>
            <a:pPr marL="171450" indent="-171450" algn="just">
              <a:buFont typeface="Wingdings" panose="05000000000000000000" pitchFamily="2" charset="2"/>
              <a:buChar char="§"/>
            </a:pPr>
            <a:r>
              <a:rPr lang="en-US" sz="1100" dirty="0">
                <a:latin typeface="Times New Roman" panose="02020603050405020304" pitchFamily="18" charset="0"/>
                <a:cs typeface="Times New Roman" panose="02020603050405020304" pitchFamily="18" charset="0"/>
              </a:rPr>
              <a:t>I</a:t>
            </a:r>
            <a:r>
              <a:rPr lang="en-US" sz="1100" b="0" i="0" dirty="0">
                <a:effectLst/>
                <a:latin typeface="Times New Roman" panose="02020603050405020304" pitchFamily="18" charset="0"/>
                <a:cs typeface="Times New Roman" panose="02020603050405020304" pitchFamily="18" charset="0"/>
              </a:rPr>
              <a:t>T Foundation, Cloud Foundation, Java full stack with </a:t>
            </a:r>
            <a:r>
              <a:rPr lang="en-US" sz="1100" b="0" i="0" dirty="0" err="1">
                <a:effectLst/>
                <a:latin typeface="Times New Roman" panose="02020603050405020304" pitchFamily="18" charset="0"/>
                <a:cs typeface="Times New Roman" panose="02020603050405020304" pitchFamily="18" charset="0"/>
              </a:rPr>
              <a:t>ReactJs</a:t>
            </a:r>
            <a:r>
              <a:rPr lang="en-US" sz="1100" b="0" i="0" dirty="0">
                <a:effectLst/>
                <a:latin typeface="Times New Roman" panose="02020603050405020304" pitchFamily="18" charset="0"/>
                <a:cs typeface="Times New Roman" panose="02020603050405020304" pitchFamily="18" charset="0"/>
              </a:rPr>
              <a:t>, Azure Fundamentals (AZ-900), Network Services OSS SA L1 and L2, Network Services OSS SF L1 &amp; L2, 5G BA L1, 5G Foundation, IT Enabler Technologies for OSS SA L1,</a:t>
            </a:r>
            <a:r>
              <a:rPr lang="en-IN" sz="1100" b="0" i="0" dirty="0">
                <a:solidFill>
                  <a:srgbClr val="1E2832"/>
                </a:solidFill>
                <a:effectLst/>
                <a:latin typeface="RobotoBold"/>
              </a:rPr>
              <a:t>Mobility Android L1</a:t>
            </a:r>
            <a:endParaRPr lang="en-US" sz="1100" b="0" i="0" dirty="0">
              <a:effectLst/>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US" sz="1100" b="0" i="0" dirty="0">
                <a:effectLst/>
                <a:latin typeface="Times New Roman" panose="02020603050405020304" pitchFamily="18" charset="0"/>
                <a:cs typeface="Times New Roman" panose="02020603050405020304" pitchFamily="18" charset="0"/>
              </a:rPr>
              <a:t>I've gone through the </a:t>
            </a:r>
            <a:r>
              <a:rPr lang="en-US" sz="1100" b="0" i="0" dirty="0" err="1">
                <a:effectLst/>
                <a:latin typeface="Times New Roman" panose="02020603050405020304" pitchFamily="18" charset="0"/>
                <a:cs typeface="Times New Roman" panose="02020603050405020304" pitchFamily="18" charset="0"/>
              </a:rPr>
              <a:t>behavioural</a:t>
            </a:r>
            <a:r>
              <a:rPr lang="en-US" sz="1100" b="0" i="0">
                <a:effectLst/>
                <a:latin typeface="Times New Roman" panose="02020603050405020304" pitchFamily="18" charset="0"/>
                <a:cs typeface="Times New Roman" panose="02020603050405020304" pitchFamily="18" charset="0"/>
              </a:rPr>
              <a:t> trainings </a:t>
            </a:r>
            <a:r>
              <a:rPr lang="en-US" sz="1100" b="0" i="0" dirty="0">
                <a:effectLst/>
                <a:latin typeface="Times New Roman" panose="02020603050405020304" pitchFamily="18" charset="0"/>
                <a:cs typeface="Times New Roman" panose="02020603050405020304" pitchFamily="18" charset="0"/>
              </a:rPr>
              <a:t>like Business Com        Etiquette, Business Com Written.</a:t>
            </a:r>
          </a:p>
          <a:p>
            <a:pPr marL="171450" indent="-171450" algn="just">
              <a:buFont typeface="Wingdings" panose="05000000000000000000" pitchFamily="2" charset="2"/>
              <a:buChar char="§"/>
            </a:pPr>
            <a:r>
              <a:rPr lang="en-US" sz="1100" dirty="0">
                <a:latin typeface="Times New Roman" panose="02020603050405020304" pitchFamily="18" charset="0"/>
                <a:cs typeface="Times New Roman" panose="02020603050405020304" pitchFamily="18" charset="0"/>
              </a:rPr>
              <a:t>Done the installation </a:t>
            </a:r>
            <a:r>
              <a:rPr lang="en-US" sz="1100" dirty="0" err="1">
                <a:latin typeface="Times New Roman" panose="02020603050405020304" pitchFamily="18" charset="0"/>
                <a:cs typeface="Times New Roman" panose="02020603050405020304" pitchFamily="18" charset="0"/>
              </a:rPr>
              <a:t>Mongodb</a:t>
            </a:r>
            <a:r>
              <a:rPr lang="en-US" sz="1100" dirty="0">
                <a:latin typeface="Times New Roman" panose="02020603050405020304" pitchFamily="18" charset="0"/>
                <a:cs typeface="Times New Roman" panose="02020603050405020304" pitchFamily="18" charset="0"/>
              </a:rPr>
              <a:t> in AWS EC2 Instance and go through it.</a:t>
            </a:r>
            <a:endParaRPr lang="en-US" sz="1100" b="0" i="0" dirty="0">
              <a:effectLst/>
              <a:latin typeface="Times New Roman" panose="02020603050405020304" pitchFamily="18" charset="0"/>
              <a:cs typeface="Times New Roman" panose="02020603050405020304" pitchFamily="18" charset="0"/>
            </a:endParaRPr>
          </a:p>
          <a:p>
            <a:endParaRPr lang="en-US" b="0" i="0" dirty="0">
              <a:effectLst/>
              <a:latin typeface="-apple-system"/>
            </a:endParaRPr>
          </a:p>
          <a:p>
            <a:pPr algn="l"/>
            <a:endParaRPr lang="en-US" b="0" i="0" dirty="0">
              <a:effectLst/>
              <a:latin typeface="-apple-system"/>
            </a:endParaRPr>
          </a:p>
        </p:txBody>
      </p:sp>
    </p:spTree>
    <p:extLst>
      <p:ext uri="{BB962C8B-B14F-4D97-AF65-F5344CB8AC3E}">
        <p14:creationId xmlns:p14="http://schemas.microsoft.com/office/powerpoint/2010/main" val="1532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M Jul 2013 new">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24749</TotalTime>
  <Words>134</Words>
  <Application>Microsoft Office PowerPoint</Application>
  <PresentationFormat>On-screen Show (4:3)</PresentationFormat>
  <Paragraphs>15</Paragraphs>
  <Slides>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vt:i4>
      </vt:variant>
      <vt:variant>
        <vt:lpstr>Custom Shows</vt:lpstr>
      </vt:variant>
      <vt:variant>
        <vt:i4>6</vt:i4>
      </vt:variant>
    </vt:vector>
  </HeadingPairs>
  <TitlesOfParts>
    <vt:vector size="17" baseType="lpstr">
      <vt:lpstr>-apple-system</vt:lpstr>
      <vt:lpstr>Arial</vt:lpstr>
      <vt:lpstr>Calibri</vt:lpstr>
      <vt:lpstr>Courier New</vt:lpstr>
      <vt:lpstr>Ericsson Capital TT</vt:lpstr>
      <vt:lpstr>RobotoBold</vt:lpstr>
      <vt:lpstr>Times New Roman</vt:lpstr>
      <vt:lpstr>Wingdings</vt:lpstr>
      <vt:lpstr>Wingdings 3</vt:lpstr>
      <vt:lpstr>TechM Jul 2013 new</vt:lpstr>
      <vt:lpstr>PowerPoint Presentation</vt:lpstr>
      <vt:lpstr>Custom Show 1</vt:lpstr>
      <vt:lpstr>Custom Show 2</vt:lpstr>
      <vt:lpstr>Custom Show 3</vt:lpstr>
      <vt:lpstr>Custom Show 4</vt:lpstr>
      <vt:lpstr>Custom Show 5</vt:lpstr>
      <vt:lpstr>Custom Show 6</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TechM- Contact Center Practrice</dc:title>
  <dc:creator>Sandeep Sohoni</dc:creator>
  <cp:lastModifiedBy>DURGA RAO Kasi</cp:lastModifiedBy>
  <cp:revision>2405</cp:revision>
  <dcterms:created xsi:type="dcterms:W3CDTF">2009-05-22T09:12:07Z</dcterms:created>
  <dcterms:modified xsi:type="dcterms:W3CDTF">2022-09-15T09:27:05Z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MohammedIrshad.Thottiyan@vcontractor.co.za</vt:lpwstr>
  </property>
  <property fmtid="{D5CDD505-2E9C-101B-9397-08002B2CF9AE}" pid="5" name="MSIP_Label_0359f705-2ba0-454b-9cfc-6ce5bcaac040_SetDate">
    <vt:lpwstr>2020-05-08T08:22:41.5499933Z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ActionId">
    <vt:lpwstr>5e0f7cf0-4c53-4eff-a109-f7f0b0ac51df</vt:lpwstr>
  </property>
  <property fmtid="{D5CDD505-2E9C-101B-9397-08002B2CF9AE}" pid="9" name="MSIP_Label_0359f705-2ba0-454b-9cfc-6ce5bcaac040_Extended_MSFT_Method">
    <vt:lpwstr>Automatic</vt:lpwstr>
  </property>
  <property fmtid="{D5CDD505-2E9C-101B-9397-08002B2CF9AE}" pid="10" name="DLPManualFileClassification">
    <vt:lpwstr>{1A067545-A4E2-4FA1-8094-0D7902669705}</vt:lpwstr>
  </property>
  <property fmtid="{D5CDD505-2E9C-101B-9397-08002B2CF9AE}" pid="11" name="DLPManualFileClassificationLastModifiedBy">
    <vt:lpwstr>TECHMAHINDRA\SB0066055</vt:lpwstr>
  </property>
  <property fmtid="{D5CDD505-2E9C-101B-9397-08002B2CF9AE}" pid="12" name="DLPManualFileClassificationLastModificationDate">
    <vt:lpwstr>1648037970</vt:lpwstr>
  </property>
  <property fmtid="{D5CDD505-2E9C-101B-9397-08002B2CF9AE}" pid="13" name="DLPManualFileClassificationVersion">
    <vt:lpwstr>11.6.0.76</vt:lpwstr>
  </property>
</Properties>
</file>