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Jenkins + Ansible Automation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Architecture, Drawbacks, and Solutions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Diagram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Developer -&gt; Jenkins Pipeline -&gt; Triggers Ansible -&gt; Target Hosts (App) -&gt; Runs Tests -&gt; Reports to Jenkins Dashboard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Components in the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Developer: Pushes code to Git</a:t>
            </a:r>
          </a:p>
          <a:p>
            <a:r>
              <a:t>2. Jenkins: CI/CD orchestrator</a:t>
            </a:r>
          </a:p>
          <a:p>
            <a:r>
              <a:t>3. Jenkins Pipeline: Triggers Ansible</a:t>
            </a:r>
          </a:p>
          <a:p>
            <a:r>
              <a:t>4. Ansible Controller: Executes playbooks</a:t>
            </a:r>
          </a:p>
          <a:p>
            <a:r>
              <a:t>5. Target Hosts (App): Run tests</a:t>
            </a:r>
          </a:p>
          <a:p>
            <a:r>
              <a:t>6. Jenkins Dashboard: Displays logs and reports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Drawbacks of Jenkins + Ansible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Complex Setup</a:t>
            </a:r>
          </a:p>
          <a:p>
            <a:r>
              <a:t>2. Debugging Challenges</a:t>
            </a:r>
          </a:p>
          <a:p>
            <a:r>
              <a:t>3. Resource Intensive</a:t>
            </a:r>
          </a:p>
          <a:p>
            <a:r>
              <a:t>4. Dependency Management</a:t>
            </a:r>
          </a:p>
          <a:p>
            <a:r>
              <a:t>5. Limited Real-Time Feedback</a:t>
            </a:r>
          </a:p>
          <a:p>
            <a:r>
              <a:t>6. Scalability Issues</a:t>
            </a:r>
          </a:p>
          <a:p>
            <a:r>
              <a:t>7. Version Compatibility</a:t>
            </a:r>
          </a:p>
          <a:p>
            <a:r>
              <a:t>8. Error Propagation</a:t>
            </a:r>
          </a:p>
          <a:p>
            <a:r>
              <a:t>9. Security Concerns</a:t>
            </a:r>
          </a:p>
          <a:p>
            <a:r>
              <a:t>10. Maintenance Overhead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Solutions to Drawbacks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Use templates for setup and document processes</a:t>
            </a:r>
          </a:p>
          <a:p>
            <a:r>
              <a:t>2. Enable verbose logging and visualization plugins</a:t>
            </a:r>
          </a:p>
          <a:p>
            <a:r>
              <a:t>3. Optimize test suite and use parallel execution</a:t>
            </a:r>
          </a:p>
          <a:p>
            <a:r>
              <a:t>4. Use pipenv or requirements.txt</a:t>
            </a:r>
          </a:p>
          <a:p>
            <a:r>
              <a:t>5. Use AnsiColor plugin and detailed task breakdown</a:t>
            </a:r>
          </a:p>
          <a:p>
            <a:r>
              <a:t>6. Use Ansible Tower/AWX or Kubernetes for scale</a:t>
            </a:r>
          </a:p>
          <a:p>
            <a:r>
              <a:t>7. Pin versions and update regularly</a:t>
            </a:r>
          </a:p>
          <a:p>
            <a:r>
              <a:t>8. Use rescue/ignore_errors in Ansible</a:t>
            </a:r>
          </a:p>
          <a:p>
            <a:r>
              <a:t>9. Use Ansible Vault and Jenkins credentials plugins</a:t>
            </a:r>
          </a:p>
          <a:p>
            <a:r>
              <a:t>10. Automate testing of Jenkins/Ansible itself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