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Automation Testing Framework with Async APIs, Headless Mode &amp;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Technical Demo &amp; Walkthrough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Test Data vs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JSON is lighter, easier to validate</a:t>
            </a:r>
          </a:p>
          <a:p>
            <a:r>
              <a:t>Example:</a:t>
            </a:r>
          </a:p>
          <a:p>
            <a:r>
              <a:t>{</a:t>
            </a:r>
          </a:p>
          <a:p>
            <a:r>
              <a:t>  "username": "user1",</a:t>
            </a:r>
          </a:p>
          <a:p>
            <a:r>
              <a:t>  "password": "pass1"</a:t>
            </a:r>
          </a:p>
          <a:p>
            <a:r>
              <a:t>}</a:t>
            </a:r>
          </a:p>
          <a:p>
            <a:r>
              <a:t>Compare with verbose Excel rows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+ Ansible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 -&gt; Jenkins -&gt; Ansible -&gt; Target App -&gt; Test Results -&gt; Jenkins 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Proof of Concept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Type | Before | After</a:t>
            </a:r>
          </a:p>
          <a:p>
            <a:r>
              <a:t>----------|--------|------</a:t>
            </a:r>
          </a:p>
          <a:p>
            <a:r>
              <a:t>UI Login  | 2 mins | 1 min</a:t>
            </a:r>
          </a:p>
          <a:p>
            <a:r>
              <a:t>API Call  | 6.5s   | 2.4s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Folder/File Impact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Old                       | New</a:t>
            </a:r>
          </a:p>
          <a:p>
            <a:r>
              <a:t>------------------------- | ------------------</a:t>
            </a:r>
          </a:p>
          <a:p>
            <a:r>
              <a:t>excel.py                  | json_loader.py</a:t>
            </a:r>
          </a:p>
          <a:p>
            <a:r>
              <a:t>suite-level conftest.py   | root conftest.py</a:t>
            </a:r>
          </a:p>
          <a:p>
            <a:r>
              <a:t>sync requests             | async aiohttp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Move all test data to JSON</a:t>
            </a:r>
          </a:p>
          <a:p>
            <a:r>
              <a:t>- Migrate sync tests to async gradually</a:t>
            </a:r>
          </a:p>
          <a:p>
            <a:r>
              <a:t>- CI/CD integration with Jenkins</a:t>
            </a:r>
          </a:p>
          <a:p>
            <a:r>
              <a:t>- Use Ansible for remote orchestration</a:t>
            </a:r>
          </a:p>
          <a:p>
            <a:r>
              <a:t>- Improve secrets handling (e.g., Ansible Vault)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Happy to take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Current Framework Overview</a:t>
            </a:r>
          </a:p>
          <a:p>
            <a:r>
              <a:t>- Drawbacks of Existing Setup</a:t>
            </a:r>
          </a:p>
          <a:p>
            <a:r>
              <a:t>- Improvements Implemented</a:t>
            </a:r>
          </a:p>
          <a:p>
            <a:r>
              <a:t>- Async API: Why &amp; How</a:t>
            </a:r>
          </a:p>
          <a:p>
            <a:r>
              <a:t>- JSON Data: Why Better than Excel</a:t>
            </a:r>
          </a:p>
          <a:p>
            <a:r>
              <a:t>- Pytest + HTML Reporting</a:t>
            </a:r>
          </a:p>
          <a:p>
            <a:r>
              <a:t>- Headless Browser Execution</a:t>
            </a:r>
          </a:p>
          <a:p>
            <a:r>
              <a:t>- Jenkins + Ansible Integration</a:t>
            </a:r>
          </a:p>
          <a:p>
            <a:r>
              <a:t>- Proof of Concept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UI &amp; API test structure using Pytest</a:t>
            </a:r>
          </a:p>
          <a:p>
            <a:r>
              <a:t>- Fixtures, Hooks, POM, Commons folder</a:t>
            </a:r>
          </a:p>
          <a:p>
            <a:r>
              <a:t>- Uses Excel for test data</a:t>
            </a:r>
          </a:p>
          <a:p>
            <a:r>
              <a:t>- Synchronous API calls via requests</a:t>
            </a:r>
          </a:p>
          <a:p>
            <a:r>
              <a:t>- Suite-level conftest.py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 (Before)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 the old architecture with Excel, requests, multiple conftest.py files, and long test execution.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 (After)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Show improved architecture:</a:t>
            </a:r>
          </a:p>
          <a:p>
            <a:r>
              <a:t>- JSON test data</a:t>
            </a:r>
          </a:p>
          <a:p>
            <a:r>
              <a:t>- Async API support</a:t>
            </a:r>
          </a:p>
          <a:p>
            <a:r>
              <a:t>- Headless UI mode</a:t>
            </a:r>
          </a:p>
          <a:p>
            <a:r>
              <a:t>- Centralized conftest.py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Drawbacks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Blocking API calls</a:t>
            </a:r>
          </a:p>
          <a:p>
            <a:r>
              <a:t>- Excel-based test data</a:t>
            </a:r>
          </a:p>
          <a:p>
            <a:r>
              <a:t>- Test duplication (conftest.py)</a:t>
            </a:r>
          </a:p>
          <a:p>
            <a:r>
              <a:t>- No async or dynamic data</a:t>
            </a:r>
          </a:p>
          <a:p>
            <a:r>
              <a:t>- Slow UI due to visible browser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Improvements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Area      | Improvement</a:t>
            </a:r>
          </a:p>
          <a:p>
            <a:r>
              <a:t>--------- | ------------------------</a:t>
            </a:r>
          </a:p>
          <a:p>
            <a:r>
              <a:t>API       | aiohttp-based async APIs</a:t>
            </a:r>
          </a:p>
          <a:p>
            <a:r>
              <a:t>Data      | JSON data loader + faker</a:t>
            </a:r>
          </a:p>
          <a:p>
            <a:r>
              <a:t>Fixtures  | Root-level conftest.py</a:t>
            </a:r>
          </a:p>
          <a:p>
            <a:r>
              <a:t>UI        | Headless Chrome setup</a:t>
            </a:r>
          </a:p>
          <a:p>
            <a:r>
              <a:t>Reporting | Pytest HTML + metadata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 API -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async def async_get(self):</a:t>
            </a:r>
          </a:p>
          <a:p>
            <a:r>
              <a:t>    async with aiohttp.ClientSession() as session:</a:t>
            </a:r>
          </a:p>
          <a:p>
            <a:r>
              <a:t>        async with session.get(url, headers=self.headers) as response:</a:t>
            </a:r>
          </a:p>
          <a:p>
            <a:r>
              <a:t>            return await response.json()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Headless UI Test -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options.add_argument('--headless')</a:t>
            </a:r>
          </a:p>
          <a:p>
            <a:r>
              <a:t>driver = webdriver.Chrome(options=options)</a:t>
            </a:r>
          </a:p>
          <a:p>
            <a:r>
              <a:t>- Uses Faker data</a:t>
            </a:r>
          </a:p>
          <a:p>
            <a:r>
              <a:t>- Executes faster (no rendering)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