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Data Fixture Using Faker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PyTest + Faker + JSON Integration for Dynamic Test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 all test cases from JSON file</a:t>
            </a:r>
          </a:p>
          <a:p>
            <a:r>
              <a:t>• Define required fields</a:t>
            </a:r>
          </a:p>
          <a:p>
            <a:r>
              <a:t>• Fill missing fields using Faker</a:t>
            </a:r>
          </a:p>
          <a:p>
            <a:r>
              <a:t>• Match test case by TEST_TYPE</a:t>
            </a:r>
          </a:p>
          <a:p>
            <a:r>
              <a:t>• Return structured test data for Pytest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Fixture: all_test_cases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Loads JSON file from: /data/test_cases.json</a:t>
            </a:r>
          </a:p>
          <a:p>
            <a:r>
              <a:t>• Iterates through each test row</a:t>
            </a:r>
          </a:p>
          <a:p>
            <a:r>
              <a:t>• If any required field is missing or empty:</a:t>
            </a:r>
          </a:p>
          <a:p>
            <a:r>
              <a:t>   - test_case_id → UUID</a:t>
            </a:r>
          </a:p>
          <a:p>
            <a:r>
              <a:t>   - build → Random BUILD-####</a:t>
            </a:r>
          </a:p>
          <a:p>
            <a:r>
              <a:t>   - tester → Random name</a:t>
            </a:r>
          </a:p>
          <a:p>
            <a:r>
              <a:t>   - notes → Fake sentence</a:t>
            </a:r>
          </a:p>
          <a:p>
            <a:r>
              <a:t>   - c_environment → Random word</a:t>
            </a:r>
          </a:p>
          <a:p>
            <a:r>
              <a:t>   - ip → Fake IPv4 address</a:t>
            </a:r>
          </a:p>
          <a:p>
            <a:r>
              <a:t>   - name → Random first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Fixture: test_data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Matches TEST_TYPE with test function name via request.param</a:t>
            </a:r>
          </a:p>
          <a:p>
            <a:r>
              <a:t>• Uses fill_test_case_detail_values_from_json to format structure</a:t>
            </a:r>
          </a:p>
          <a:p>
            <a:r>
              <a:t>• Appends test data to returnable dictionary</a:t>
            </a:r>
          </a:p>
          <a:p>
            <a:r>
              <a:t>• Used in parameterized Pytest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the Fixture in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@pytest.mark.parametrize("test_data", ["TC_001"], indirect=True)</a:t>
            </a:r>
          </a:p>
          <a:p>
            <a:r>
              <a:t>def test_device_creation(test_data):</a:t>
            </a:r>
          </a:p>
          <a:p>
            <a:r>
              <a:t>    assert test_data['test_case']['tester'] != ""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