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Data Fixture Using Faker and 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PyTest + Faker + JSON Integration for Dynamic Test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 test cases from JSON</a:t>
            </a:r>
          </a:p>
          <a:p>
            <a:r>
              <a:t>• Fill required fields using Faker</a:t>
            </a:r>
          </a:p>
          <a:p>
            <a:r>
              <a:t>• Use Pytest fixture for test case selection</a:t>
            </a:r>
          </a:p>
          <a:p>
            <a:r>
              <a:t>• Match test case by TEST_TYPE and provide structured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 Fields &amp; Faker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REQUIRED_FIELDS = [...]</a:t>
            </a:r>
          </a:p>
          <a:p>
            <a:r>
              <a:t>Field mapping examples:</a:t>
            </a:r>
          </a:p>
          <a:p>
            <a:r>
              <a:t>• test_case_id → fake.uuid4()</a:t>
            </a:r>
          </a:p>
          <a:p>
            <a:r>
              <a:t>• build → fake.bothify('BUILD-####')</a:t>
            </a:r>
          </a:p>
          <a:p>
            <a:r>
              <a:t>• tester → fake.name()</a:t>
            </a:r>
          </a:p>
          <a:p>
            <a:r>
              <a:t>• notes → fake.sentence()</a:t>
            </a:r>
          </a:p>
          <a:p>
            <a:r>
              <a:t>• c_environment → fake.word()</a:t>
            </a:r>
          </a:p>
          <a:p>
            <a:r>
              <a:t>• ip → fake.ipv4()</a:t>
            </a:r>
          </a:p>
          <a:p>
            <a:r>
              <a:t>• name → fake.first_name()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Fixture: all_test_cases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@pytest.fixture(scope="session")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def all_test_cases():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json_path = Path(__file__).parent / ".." / "data" / "test_cases.json"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with open(json_path, "r", encoding="utf-8") as f: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data = json.load(f)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for row in data: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for field in REQUIRED_FIELDS: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if field not in row or not row[field]: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if field == "test_case_id":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str(fake.uuid4())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"build":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fake.bothify(text='BUILD-####')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"tester":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fake.name()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"notes":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fake.sentence()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"c_environment":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fake.word()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"ip":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fake.ipv4()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elif field == "name":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fake.first_name()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else: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        row[field] = None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return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Fixture: test_data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@pytest.fixture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def test_data(request, all_test_cases):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fixture_name = request.param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data = {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'test_case': {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'test_case_id': '',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'build': '',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'tester': '',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'notes': '',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'c_environment': ''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},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'data': []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for row in all_test_cases: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if row.get('TEST_TYPE') == fixture_name: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data = fill_test_case_detail_values_from_json(data, row)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        data['data'].append(row)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return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@pytest.mark.parametrize("test_data", ["TC_001"], indirect=True)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def test_device_creation(test_data):</a:t>
            </a:r>
          </a:p>
          <a:p>
            <a:pPr algn="l"/>
            <a:r>
              <a:rPr sz="1200">
                <a:solidFill>
                  <a:srgbClr val="000000"/>
                </a:solidFill>
                <a:latin typeface="Courier New"/>
              </a:rPr>
              <a:t>    assert test_data['test_case']['tester'] != ""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