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Faker Library – Test Data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Examples and JSON Integration for Automation Frameworks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Faker Fields – Full List with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fake.name(): John Doe</a:t>
            </a:r>
          </a:p>
          <a:p>
            <a:r>
              <a:t>• fake.first_name(): Emily</a:t>
            </a:r>
          </a:p>
          <a:p>
            <a:r>
              <a:t>• fake.last_name(): Smith</a:t>
            </a:r>
          </a:p>
          <a:p>
            <a:r>
              <a:t>• fake.address(): 1234 Elm St, Springfield, IL</a:t>
            </a:r>
          </a:p>
          <a:p>
            <a:r>
              <a:t>• fake.email(): john.doe@example.com</a:t>
            </a:r>
          </a:p>
          <a:p>
            <a:r>
              <a:t>• fake.date_of_birth(): 1985-07-09</a:t>
            </a:r>
          </a:p>
          <a:p>
            <a:r>
              <a:t>• fake.phone_number(): +1-202-555-0173</a:t>
            </a:r>
          </a:p>
          <a:p>
            <a:r>
              <a:t>• fake.company(): TechCorp LLC</a:t>
            </a:r>
          </a:p>
          <a:p>
            <a:r>
              <a:t>• fake.job(): Software Engineer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Fake Data in 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json</a:t>
            </a:r>
          </a:p>
          <a:p>
            <a:r>
              <a:t>from faker import Faker</a:t>
            </a:r>
          </a:p>
          <a:p/>
          <a:p>
            <a:r>
              <a:t>fake = Faker()</a:t>
            </a:r>
          </a:p>
          <a:p/>
          <a:p>
            <a:r>
              <a:t>data = {</a:t>
            </a:r>
          </a:p>
          <a:p>
            <a:r>
              <a:t>    "name": fake.name(),</a:t>
            </a:r>
          </a:p>
          <a:p>
            <a:r>
              <a:t>    "email": fake.email(),</a:t>
            </a:r>
          </a:p>
          <a:p>
            <a:r>
              <a:t>    "phone": fake.phone_number(),</a:t>
            </a:r>
          </a:p>
          <a:p>
            <a:r>
              <a:t>    "address": fake.address(),</a:t>
            </a:r>
          </a:p>
          <a:p>
            <a:r>
              <a:t>    "dob": str(fake.date_of_birth()),</a:t>
            </a:r>
          </a:p>
          <a:p>
            <a:r>
              <a:t>    "company": fake.company(),</a:t>
            </a:r>
          </a:p>
          <a:p>
            <a:r>
              <a:t>    "job": fake.job()</a:t>
            </a:r>
          </a:p>
          <a:p>
            <a:r>
              <a:t>}</a:t>
            </a:r>
          </a:p>
          <a:p/>
          <a:p>
            <a:r>
              <a:t>with open("fake_data.json", "w") as f:</a:t>
            </a:r>
          </a:p>
          <a:p>
            <a:r>
              <a:t>    json.dump(data, f, indent=4)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Fake JSON Data in Selenium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selenium import webdriver</a:t>
            </a:r>
          </a:p>
          <a:p>
            <a:r>
              <a:t>import json</a:t>
            </a:r>
          </a:p>
          <a:p/>
          <a:p>
            <a:r>
              <a:t>with open('fake_data.json', 'r') as f:</a:t>
            </a:r>
          </a:p>
          <a:p>
            <a:r>
              <a:t>    fake_data = json.load(f)</a:t>
            </a:r>
          </a:p>
          <a:p/>
          <a:p>
            <a:r>
              <a:t>def test_register_user():</a:t>
            </a:r>
          </a:p>
          <a:p>
            <a:r>
              <a:t>    driver = webdriver.Chrome()</a:t>
            </a:r>
          </a:p>
          <a:p>
            <a:r>
              <a:t>    driver.get('https://example.com/register')</a:t>
            </a:r>
          </a:p>
          <a:p>
            <a:r>
              <a:t>    driver.find_element('id', 'username').send_keys(fake_data['name'])</a:t>
            </a:r>
          </a:p>
          <a:p>
            <a:r>
              <a:t>    driver.find_element('id', 'email').send_keys(fake_data['email'])</a:t>
            </a:r>
          </a:p>
          <a:p>
            <a:r>
              <a:t>    driver.find_element('id', 'password').send_keys('Test@1234')</a:t>
            </a:r>
          </a:p>
          <a:p>
            <a:r>
              <a:t>    driver.quit()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