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notesMasterIdLst>
    <p:notesMasterId r:id="rId28"/>
  </p:notesMasterIdLst>
  <p:handoutMasterIdLst>
    <p:handoutMasterId r:id="rId29"/>
  </p:handoutMasterIdLst>
  <p:sldIdLst>
    <p:sldId id="313" r:id="rId2"/>
    <p:sldId id="272" r:id="rId3"/>
    <p:sldId id="273" r:id="rId4"/>
    <p:sldId id="296" r:id="rId5"/>
    <p:sldId id="274" r:id="rId6"/>
    <p:sldId id="297" r:id="rId7"/>
    <p:sldId id="298" r:id="rId8"/>
    <p:sldId id="299" r:id="rId9"/>
    <p:sldId id="275" r:id="rId10"/>
    <p:sldId id="283" r:id="rId11"/>
    <p:sldId id="293" r:id="rId12"/>
    <p:sldId id="294" r:id="rId13"/>
    <p:sldId id="285" r:id="rId14"/>
    <p:sldId id="307" r:id="rId15"/>
    <p:sldId id="308" r:id="rId16"/>
    <p:sldId id="281" r:id="rId17"/>
    <p:sldId id="277" r:id="rId18"/>
    <p:sldId id="303" r:id="rId19"/>
    <p:sldId id="309" r:id="rId20"/>
    <p:sldId id="314" r:id="rId21"/>
    <p:sldId id="289" r:id="rId22"/>
    <p:sldId id="291" r:id="rId23"/>
    <p:sldId id="278" r:id="rId24"/>
    <p:sldId id="279" r:id="rId25"/>
    <p:sldId id="315"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5DE9B2-F9FD-43A5-BD22-CE96EA4BF951}" v="81" dt="2024-03-15T06:43:08.221"/>
  </p1510:revLst>
</p1510:revInfo>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22" autoAdjust="0"/>
    <p:restoredTop sz="94660"/>
  </p:normalViewPr>
  <p:slideViewPr>
    <p:cSldViewPr snapToGrid="0">
      <p:cViewPr varScale="1">
        <p:scale>
          <a:sx n="82" d="100"/>
          <a:sy n="82" d="100"/>
        </p:scale>
        <p:origin x="528"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ni raju" userId="33b90791be303028" providerId="LiveId" clId="{455DE9B2-F9FD-43A5-BD22-CE96EA4BF951}"/>
    <pc:docChg chg="undo redo custSel addSld delSld modSld sldOrd">
      <pc:chgData name="harshini raju" userId="33b90791be303028" providerId="LiveId" clId="{455DE9B2-F9FD-43A5-BD22-CE96EA4BF951}" dt="2024-03-15T07:08:28.592" v="1609" actId="20577"/>
      <pc:docMkLst>
        <pc:docMk/>
      </pc:docMkLst>
      <pc:sldChg chg="addSp delSp modSp mod ord modTransition modAnim">
        <pc:chgData name="harshini raju" userId="33b90791be303028" providerId="LiveId" clId="{455DE9B2-F9FD-43A5-BD22-CE96EA4BF951}" dt="2024-03-14T14:58:04.197" v="412"/>
        <pc:sldMkLst>
          <pc:docMk/>
          <pc:sldMk cId="3549628654" sldId="272"/>
        </pc:sldMkLst>
        <pc:spChg chg="mod">
          <ac:chgData name="harshini raju" userId="33b90791be303028" providerId="LiveId" clId="{455DE9B2-F9FD-43A5-BD22-CE96EA4BF951}" dt="2024-03-14T05:15:26.299" v="253" actId="1076"/>
          <ac:spMkLst>
            <pc:docMk/>
            <pc:sldMk cId="3549628654" sldId="272"/>
            <ac:spMk id="4" creationId="{00000000-0000-0000-0000-000000000000}"/>
          </ac:spMkLst>
        </pc:spChg>
        <pc:spChg chg="del mod">
          <ac:chgData name="harshini raju" userId="33b90791be303028" providerId="LiveId" clId="{455DE9B2-F9FD-43A5-BD22-CE96EA4BF951}" dt="2024-03-14T05:15:21.121" v="252" actId="21"/>
          <ac:spMkLst>
            <pc:docMk/>
            <pc:sldMk cId="3549628654" sldId="272"/>
            <ac:spMk id="5" creationId="{00000000-0000-0000-0000-000000000000}"/>
          </ac:spMkLst>
        </pc:spChg>
        <pc:picChg chg="add del mod">
          <ac:chgData name="harshini raju" userId="33b90791be303028" providerId="LiveId" clId="{455DE9B2-F9FD-43A5-BD22-CE96EA4BF951}" dt="2024-03-14T14:58:04.197" v="412"/>
          <ac:picMkLst>
            <pc:docMk/>
            <pc:sldMk cId="3549628654" sldId="272"/>
            <ac:picMk id="2" creationId="{72C705B2-E9DF-E129-7562-A87000C27B57}"/>
          </ac:picMkLst>
        </pc:picChg>
      </pc:sldChg>
      <pc:sldChg chg="addSp delSp modSp mod modTransition modAnim">
        <pc:chgData name="harshini raju" userId="33b90791be303028" providerId="LiveId" clId="{455DE9B2-F9FD-43A5-BD22-CE96EA4BF951}" dt="2024-03-15T06:36:44.786" v="1450" actId="20577"/>
        <pc:sldMkLst>
          <pc:docMk/>
          <pc:sldMk cId="1508910272" sldId="273"/>
        </pc:sldMkLst>
        <pc:spChg chg="mod">
          <ac:chgData name="harshini raju" userId="33b90791be303028" providerId="LiveId" clId="{455DE9B2-F9FD-43A5-BD22-CE96EA4BF951}" dt="2024-03-15T06:36:44.786" v="1450" actId="20577"/>
          <ac:spMkLst>
            <pc:docMk/>
            <pc:sldMk cId="1508910272" sldId="273"/>
            <ac:spMk id="2" creationId="{00000000-0000-0000-0000-000000000000}"/>
          </ac:spMkLst>
        </pc:spChg>
        <pc:picChg chg="add del mod">
          <ac:chgData name="harshini raju" userId="33b90791be303028" providerId="LiveId" clId="{455DE9B2-F9FD-43A5-BD22-CE96EA4BF951}" dt="2024-03-14T14:58:04.197" v="412"/>
          <ac:picMkLst>
            <pc:docMk/>
            <pc:sldMk cId="1508910272" sldId="273"/>
            <ac:picMk id="4" creationId="{115D2FFE-B7D6-6673-B673-87CB34664332}"/>
          </ac:picMkLst>
        </pc:picChg>
      </pc:sldChg>
      <pc:sldChg chg="addSp delSp modSp mod modTransition modAnim">
        <pc:chgData name="harshini raju" userId="33b90791be303028" providerId="LiveId" clId="{455DE9B2-F9FD-43A5-BD22-CE96EA4BF951}" dt="2024-03-14T19:01:28.835" v="787" actId="20577"/>
        <pc:sldMkLst>
          <pc:docMk/>
          <pc:sldMk cId="3339554045" sldId="274"/>
        </pc:sldMkLst>
        <pc:spChg chg="mod">
          <ac:chgData name="harshini raju" userId="33b90791be303028" providerId="LiveId" clId="{455DE9B2-F9FD-43A5-BD22-CE96EA4BF951}" dt="2024-03-14T19:01:28.835" v="787" actId="20577"/>
          <ac:spMkLst>
            <pc:docMk/>
            <pc:sldMk cId="3339554045" sldId="274"/>
            <ac:spMk id="2" creationId="{00000000-0000-0000-0000-000000000000}"/>
          </ac:spMkLst>
        </pc:spChg>
        <pc:spChg chg="del mod">
          <ac:chgData name="harshini raju" userId="33b90791be303028" providerId="LiveId" clId="{455DE9B2-F9FD-43A5-BD22-CE96EA4BF951}" dt="2024-03-14T18:48:51.381" v="693" actId="21"/>
          <ac:spMkLst>
            <pc:docMk/>
            <pc:sldMk cId="3339554045" sldId="274"/>
            <ac:spMk id="3" creationId="{00000000-0000-0000-0000-000000000000}"/>
          </ac:spMkLst>
        </pc:spChg>
        <pc:spChg chg="add del mod">
          <ac:chgData name="harshini raju" userId="33b90791be303028" providerId="LiveId" clId="{455DE9B2-F9FD-43A5-BD22-CE96EA4BF951}" dt="2024-03-14T18:55:39.477" v="730" actId="22"/>
          <ac:spMkLst>
            <pc:docMk/>
            <pc:sldMk cId="3339554045" sldId="274"/>
            <ac:spMk id="5" creationId="{FEEE3D94-1A39-4191-937B-1ED5E4DA25F8}"/>
          </ac:spMkLst>
        </pc:spChg>
        <pc:spChg chg="add del mod">
          <ac:chgData name="harshini raju" userId="33b90791be303028" providerId="LiveId" clId="{455DE9B2-F9FD-43A5-BD22-CE96EA4BF951}" dt="2024-03-14T18:57:54.252" v="755" actId="21"/>
          <ac:spMkLst>
            <pc:docMk/>
            <pc:sldMk cId="3339554045" sldId="274"/>
            <ac:spMk id="7" creationId="{F39968FB-8A82-7C74-0278-16F90467A81F}"/>
          </ac:spMkLst>
        </pc:spChg>
        <pc:spChg chg="add mod">
          <ac:chgData name="harshini raju" userId="33b90791be303028" providerId="LiveId" clId="{455DE9B2-F9FD-43A5-BD22-CE96EA4BF951}" dt="2024-03-14T18:56:38.965" v="740"/>
          <ac:spMkLst>
            <pc:docMk/>
            <pc:sldMk cId="3339554045" sldId="274"/>
            <ac:spMk id="8" creationId="{2550B0D8-4BB2-9541-21E0-E19278D1819D}"/>
          </ac:spMkLst>
        </pc:spChg>
        <pc:spChg chg="add del mod">
          <ac:chgData name="harshini raju" userId="33b90791be303028" providerId="LiveId" clId="{455DE9B2-F9FD-43A5-BD22-CE96EA4BF951}" dt="2024-03-14T18:57:25.525" v="748" actId="21"/>
          <ac:spMkLst>
            <pc:docMk/>
            <pc:sldMk cId="3339554045" sldId="274"/>
            <ac:spMk id="9" creationId="{59A2EFDD-0E78-369C-552B-89D62D77BFAB}"/>
          </ac:spMkLst>
        </pc:spChg>
        <pc:picChg chg="add del mod">
          <ac:chgData name="harshini raju" userId="33b90791be303028" providerId="LiveId" clId="{455DE9B2-F9FD-43A5-BD22-CE96EA4BF951}" dt="2024-03-14T14:58:02.599" v="411"/>
          <ac:picMkLst>
            <pc:docMk/>
            <pc:sldMk cId="3339554045" sldId="274"/>
            <ac:picMk id="4" creationId="{5C4A4661-CB30-773D-446B-76321EDF5531}"/>
          </ac:picMkLst>
        </pc:picChg>
      </pc:sldChg>
      <pc:sldChg chg="addSp delSp modSp mod modTransition modAnim">
        <pc:chgData name="harshini raju" userId="33b90791be303028" providerId="LiveId" clId="{455DE9B2-F9FD-43A5-BD22-CE96EA4BF951}" dt="2024-03-14T19:53:07.891" v="849" actId="20577"/>
        <pc:sldMkLst>
          <pc:docMk/>
          <pc:sldMk cId="115085417" sldId="275"/>
        </pc:sldMkLst>
        <pc:spChg chg="mod">
          <ac:chgData name="harshini raju" userId="33b90791be303028" providerId="LiveId" clId="{455DE9B2-F9FD-43A5-BD22-CE96EA4BF951}" dt="2024-03-14T19:53:07.891" v="849" actId="20577"/>
          <ac:spMkLst>
            <pc:docMk/>
            <pc:sldMk cId="115085417" sldId="275"/>
            <ac:spMk id="4" creationId="{00000000-0000-0000-0000-000000000000}"/>
          </ac:spMkLst>
        </pc:spChg>
        <pc:picChg chg="add del mod">
          <ac:chgData name="harshini raju" userId="33b90791be303028" providerId="LiveId" clId="{455DE9B2-F9FD-43A5-BD22-CE96EA4BF951}" dt="2024-03-14T14:58:04.197" v="412"/>
          <ac:picMkLst>
            <pc:docMk/>
            <pc:sldMk cId="115085417" sldId="275"/>
            <ac:picMk id="2" creationId="{0B00EA7E-2034-27AB-B8E7-260C6EDD9E0D}"/>
          </ac:picMkLst>
        </pc:picChg>
      </pc:sldChg>
      <pc:sldChg chg="addSp delSp modSp mod ord modTransition modAnim">
        <pc:chgData name="harshini raju" userId="33b90791be303028" providerId="LiveId" clId="{455DE9B2-F9FD-43A5-BD22-CE96EA4BF951}" dt="2024-03-14T23:47:07.130" v="1288" actId="20577"/>
        <pc:sldMkLst>
          <pc:docMk/>
          <pc:sldMk cId="1419453836" sldId="277"/>
        </pc:sldMkLst>
        <pc:spChg chg="mod">
          <ac:chgData name="harshini raju" userId="33b90791be303028" providerId="LiveId" clId="{455DE9B2-F9FD-43A5-BD22-CE96EA4BF951}" dt="2024-03-14T19:20:13.089" v="810" actId="113"/>
          <ac:spMkLst>
            <pc:docMk/>
            <pc:sldMk cId="1419453836" sldId="277"/>
            <ac:spMk id="3" creationId="{00000000-0000-0000-0000-000000000000}"/>
          </ac:spMkLst>
        </pc:spChg>
        <pc:spChg chg="mod">
          <ac:chgData name="harshini raju" userId="33b90791be303028" providerId="LiveId" clId="{455DE9B2-F9FD-43A5-BD22-CE96EA4BF951}" dt="2024-03-14T23:47:07.130" v="1288" actId="20577"/>
          <ac:spMkLst>
            <pc:docMk/>
            <pc:sldMk cId="1419453836" sldId="277"/>
            <ac:spMk id="6" creationId="{58C895F9-41C9-D1C3-5237-6C36870B34C1}"/>
          </ac:spMkLst>
        </pc:spChg>
        <pc:picChg chg="add del mod">
          <ac:chgData name="harshini raju" userId="33b90791be303028" providerId="LiveId" clId="{455DE9B2-F9FD-43A5-BD22-CE96EA4BF951}" dt="2024-03-14T14:58:04.197" v="412"/>
          <ac:picMkLst>
            <pc:docMk/>
            <pc:sldMk cId="1419453836" sldId="277"/>
            <ac:picMk id="2" creationId="{9602A1CC-23D7-2E18-8F6F-36A0D809F850}"/>
          </ac:picMkLst>
        </pc:picChg>
        <pc:picChg chg="add del mod">
          <ac:chgData name="harshini raju" userId="33b90791be303028" providerId="LiveId" clId="{455DE9B2-F9FD-43A5-BD22-CE96EA4BF951}" dt="2024-03-14T23:23:09.305" v="1201" actId="21"/>
          <ac:picMkLst>
            <pc:docMk/>
            <pc:sldMk cId="1419453836" sldId="277"/>
            <ac:picMk id="1026" creationId="{CEE447F3-F09F-C635-6BD8-41E1200A283B}"/>
          </ac:picMkLst>
        </pc:picChg>
      </pc:sldChg>
      <pc:sldChg chg="addSp delSp modSp mod modTransition modAnim">
        <pc:chgData name="harshini raju" userId="33b90791be303028" providerId="LiveId" clId="{455DE9B2-F9FD-43A5-BD22-CE96EA4BF951}" dt="2024-03-15T00:28:59.375" v="1449" actId="20577"/>
        <pc:sldMkLst>
          <pc:docMk/>
          <pc:sldMk cId="2054880847" sldId="278"/>
        </pc:sldMkLst>
        <pc:spChg chg="mod">
          <ac:chgData name="harshini raju" userId="33b90791be303028" providerId="LiveId" clId="{455DE9B2-F9FD-43A5-BD22-CE96EA4BF951}" dt="2024-03-15T00:28:59.375" v="1449" actId="20577"/>
          <ac:spMkLst>
            <pc:docMk/>
            <pc:sldMk cId="2054880847" sldId="278"/>
            <ac:spMk id="2" creationId="{00000000-0000-0000-0000-000000000000}"/>
          </ac:spMkLst>
        </pc:spChg>
        <pc:picChg chg="add del mod">
          <ac:chgData name="harshini raju" userId="33b90791be303028" providerId="LiveId" clId="{455DE9B2-F9FD-43A5-BD22-CE96EA4BF951}" dt="2024-03-14T14:58:04.197" v="412"/>
          <ac:picMkLst>
            <pc:docMk/>
            <pc:sldMk cId="2054880847" sldId="278"/>
            <ac:picMk id="4" creationId="{6E1C5B30-4908-6831-A634-8E8DC342FA36}"/>
          </ac:picMkLst>
        </pc:picChg>
      </pc:sldChg>
      <pc:sldChg chg="addSp delSp modSp mod ord modTransition modAnim">
        <pc:chgData name="harshini raju" userId="33b90791be303028" providerId="LiveId" clId="{455DE9B2-F9FD-43A5-BD22-CE96EA4BF951}" dt="2024-03-15T00:26:44.740" v="1448" actId="20577"/>
        <pc:sldMkLst>
          <pc:docMk/>
          <pc:sldMk cId="112606551" sldId="279"/>
        </pc:sldMkLst>
        <pc:spChg chg="mod">
          <ac:chgData name="harshini raju" userId="33b90791be303028" providerId="LiveId" clId="{455DE9B2-F9FD-43A5-BD22-CE96EA4BF951}" dt="2024-03-15T00:26:44.740" v="1448" actId="20577"/>
          <ac:spMkLst>
            <pc:docMk/>
            <pc:sldMk cId="112606551" sldId="279"/>
            <ac:spMk id="2" creationId="{00000000-0000-0000-0000-000000000000}"/>
          </ac:spMkLst>
        </pc:spChg>
        <pc:picChg chg="add del mod">
          <ac:chgData name="harshini raju" userId="33b90791be303028" providerId="LiveId" clId="{455DE9B2-F9FD-43A5-BD22-CE96EA4BF951}" dt="2024-03-14T14:58:04.197" v="412"/>
          <ac:picMkLst>
            <pc:docMk/>
            <pc:sldMk cId="112606551" sldId="279"/>
            <ac:picMk id="4" creationId="{798AAD5B-08DE-90FD-7352-73775DC54F5F}"/>
          </ac:picMkLst>
        </pc:picChg>
      </pc:sldChg>
      <pc:sldChg chg="addSp delSp modSp modTransition modAnim">
        <pc:chgData name="harshini raju" userId="33b90791be303028" providerId="LiveId" clId="{455DE9B2-F9FD-43A5-BD22-CE96EA4BF951}" dt="2024-03-14T14:58:04.197" v="412"/>
        <pc:sldMkLst>
          <pc:docMk/>
          <pc:sldMk cId="2817797773" sldId="280"/>
        </pc:sldMkLst>
        <pc:picChg chg="add del mod">
          <ac:chgData name="harshini raju" userId="33b90791be303028" providerId="LiveId" clId="{455DE9B2-F9FD-43A5-BD22-CE96EA4BF951}" dt="2024-03-14T14:58:04.197" v="412"/>
          <ac:picMkLst>
            <pc:docMk/>
            <pc:sldMk cId="2817797773" sldId="280"/>
            <ac:picMk id="2" creationId="{E75F6B21-FF2D-D95F-9BDF-0CE2399D9309}"/>
          </ac:picMkLst>
        </pc:picChg>
      </pc:sldChg>
      <pc:sldChg chg="addSp delSp modSp mod modTransition modAnim">
        <pc:chgData name="harshini raju" userId="33b90791be303028" providerId="LiveId" clId="{455DE9B2-F9FD-43A5-BD22-CE96EA4BF951}" dt="2024-03-14T23:33:29.542" v="1266" actId="20577"/>
        <pc:sldMkLst>
          <pc:docMk/>
          <pc:sldMk cId="3366665270" sldId="281"/>
        </pc:sldMkLst>
        <pc:spChg chg="mod">
          <ac:chgData name="harshini raju" userId="33b90791be303028" providerId="LiveId" clId="{455DE9B2-F9FD-43A5-BD22-CE96EA4BF951}" dt="2024-03-14T23:33:29.542" v="1266" actId="20577"/>
          <ac:spMkLst>
            <pc:docMk/>
            <pc:sldMk cId="3366665270" sldId="281"/>
            <ac:spMk id="2" creationId="{248D766F-5BD6-C20E-33F8-F1145228A8E1}"/>
          </ac:spMkLst>
        </pc:spChg>
        <pc:picChg chg="add del mod">
          <ac:chgData name="harshini raju" userId="33b90791be303028" providerId="LiveId" clId="{455DE9B2-F9FD-43A5-BD22-CE96EA4BF951}" dt="2024-03-14T14:58:04.197" v="412"/>
          <ac:picMkLst>
            <pc:docMk/>
            <pc:sldMk cId="3366665270" sldId="281"/>
            <ac:picMk id="3" creationId="{DDF4CA8E-6977-2512-5A4D-81ECA66110AD}"/>
          </ac:picMkLst>
        </pc:picChg>
      </pc:sldChg>
      <pc:sldChg chg="addSp delSp modSp mod modTransition modAnim">
        <pc:chgData name="harshini raju" userId="33b90791be303028" providerId="LiveId" clId="{455DE9B2-F9FD-43A5-BD22-CE96EA4BF951}" dt="2024-03-14T18:16:13.294" v="538" actId="14100"/>
        <pc:sldMkLst>
          <pc:docMk/>
          <pc:sldMk cId="326267406" sldId="283"/>
        </pc:sldMkLst>
        <pc:picChg chg="add mod">
          <ac:chgData name="harshini raju" userId="33b90791be303028" providerId="LiveId" clId="{455DE9B2-F9FD-43A5-BD22-CE96EA4BF951}" dt="2024-03-14T18:16:10.399" v="536" actId="1076"/>
          <ac:picMkLst>
            <pc:docMk/>
            <pc:sldMk cId="326267406" sldId="283"/>
            <ac:picMk id="4" creationId="{161DE5C4-FF37-9E3F-0693-9AAD55AAD215}"/>
          </ac:picMkLst>
        </pc:picChg>
        <pc:picChg chg="add del mod">
          <ac:chgData name="harshini raju" userId="33b90791be303028" providerId="LiveId" clId="{455DE9B2-F9FD-43A5-BD22-CE96EA4BF951}" dt="2024-03-14T14:58:04.197" v="412"/>
          <ac:picMkLst>
            <pc:docMk/>
            <pc:sldMk cId="326267406" sldId="283"/>
            <ac:picMk id="4" creationId="{C5BA06CE-F21C-6FCC-DC2D-D5C4E6C3E7E7}"/>
          </ac:picMkLst>
        </pc:picChg>
        <pc:picChg chg="mod">
          <ac:chgData name="harshini raju" userId="33b90791be303028" providerId="LiveId" clId="{455DE9B2-F9FD-43A5-BD22-CE96EA4BF951}" dt="2024-03-14T18:16:13.294" v="538" actId="14100"/>
          <ac:picMkLst>
            <pc:docMk/>
            <pc:sldMk cId="326267406" sldId="283"/>
            <ac:picMk id="2050" creationId="{00000000-0000-0000-0000-000000000000}"/>
          </ac:picMkLst>
        </pc:picChg>
      </pc:sldChg>
      <pc:sldChg chg="addSp delSp modSp mod ord modTransition modAnim">
        <pc:chgData name="harshini raju" userId="33b90791be303028" providerId="LiveId" clId="{455DE9B2-F9FD-43A5-BD22-CE96EA4BF951}" dt="2024-03-14T18:16:15.591" v="540" actId="20578"/>
        <pc:sldMkLst>
          <pc:docMk/>
          <pc:sldMk cId="2953964805" sldId="285"/>
        </pc:sldMkLst>
        <pc:picChg chg="add del mod">
          <ac:chgData name="harshini raju" userId="33b90791be303028" providerId="LiveId" clId="{455DE9B2-F9FD-43A5-BD22-CE96EA4BF951}" dt="2024-03-14T14:58:04.197" v="412"/>
          <ac:picMkLst>
            <pc:docMk/>
            <pc:sldMk cId="2953964805" sldId="285"/>
            <ac:picMk id="2" creationId="{D8924095-96E9-7D63-445D-F140D9149CE3}"/>
          </ac:picMkLst>
        </pc:picChg>
        <pc:picChg chg="mod">
          <ac:chgData name="harshini raju" userId="33b90791be303028" providerId="LiveId" clId="{455DE9B2-F9FD-43A5-BD22-CE96EA4BF951}" dt="2024-03-14T18:16:14.316" v="539" actId="1076"/>
          <ac:picMkLst>
            <pc:docMk/>
            <pc:sldMk cId="2953964805" sldId="285"/>
            <ac:picMk id="3" creationId="{B438CEB3-0B62-564B-3AE1-C07878F2347B}"/>
          </ac:picMkLst>
        </pc:picChg>
      </pc:sldChg>
      <pc:sldChg chg="addSp delSp modSp del ord modTransition modAnim">
        <pc:chgData name="harshini raju" userId="33b90791be303028" providerId="LiveId" clId="{455DE9B2-F9FD-43A5-BD22-CE96EA4BF951}" dt="2024-03-15T00:09:20.957" v="1320" actId="2696"/>
        <pc:sldMkLst>
          <pc:docMk/>
          <pc:sldMk cId="1799446556" sldId="288"/>
        </pc:sldMkLst>
        <pc:picChg chg="add del mod">
          <ac:chgData name="harshini raju" userId="33b90791be303028" providerId="LiveId" clId="{455DE9B2-F9FD-43A5-BD22-CE96EA4BF951}" dt="2024-03-14T14:58:04.197" v="412"/>
          <ac:picMkLst>
            <pc:docMk/>
            <pc:sldMk cId="1799446556" sldId="288"/>
            <ac:picMk id="3" creationId="{E3D20C05-97F1-49B7-4184-5A33AED550B6}"/>
          </ac:picMkLst>
        </pc:picChg>
      </pc:sldChg>
      <pc:sldChg chg="addSp delSp modSp mod modTransition modAnim">
        <pc:chgData name="harshini raju" userId="33b90791be303028" providerId="LiveId" clId="{455DE9B2-F9FD-43A5-BD22-CE96EA4BF951}" dt="2024-03-15T00:12:33.813" v="1357" actId="1076"/>
        <pc:sldMkLst>
          <pc:docMk/>
          <pc:sldMk cId="3058896786" sldId="289"/>
        </pc:sldMkLst>
        <pc:spChg chg="mod">
          <ac:chgData name="harshini raju" userId="33b90791be303028" providerId="LiveId" clId="{455DE9B2-F9FD-43A5-BD22-CE96EA4BF951}" dt="2024-03-15T00:12:33.813" v="1357" actId="1076"/>
          <ac:spMkLst>
            <pc:docMk/>
            <pc:sldMk cId="3058896786" sldId="289"/>
            <ac:spMk id="3" creationId="{39E71FF6-A903-67EA-10A0-C6ACBE20EEE3}"/>
          </ac:spMkLst>
        </pc:spChg>
        <pc:picChg chg="add del mod">
          <ac:chgData name="harshini raju" userId="33b90791be303028" providerId="LiveId" clId="{455DE9B2-F9FD-43A5-BD22-CE96EA4BF951}" dt="2024-03-14T14:58:04.197" v="412"/>
          <ac:picMkLst>
            <pc:docMk/>
            <pc:sldMk cId="3058896786" sldId="289"/>
            <ac:picMk id="2" creationId="{080B4B0B-0B3F-31CD-1B5D-0CDF67BE652E}"/>
          </ac:picMkLst>
        </pc:picChg>
      </pc:sldChg>
      <pc:sldChg chg="addSp delSp modSp mod modTransition modAnim">
        <pc:chgData name="harshini raju" userId="33b90791be303028" providerId="LiveId" clId="{455DE9B2-F9FD-43A5-BD22-CE96EA4BF951}" dt="2024-03-15T00:11:36.966" v="1355" actId="14100"/>
        <pc:sldMkLst>
          <pc:docMk/>
          <pc:sldMk cId="620734121" sldId="291"/>
        </pc:sldMkLst>
        <pc:spChg chg="add mod">
          <ac:chgData name="harshini raju" userId="33b90791be303028" providerId="LiveId" clId="{455DE9B2-F9FD-43A5-BD22-CE96EA4BF951}" dt="2024-03-15T00:11:30.764" v="1353" actId="1076"/>
          <ac:spMkLst>
            <pc:docMk/>
            <pc:sldMk cId="620734121" sldId="291"/>
            <ac:spMk id="4" creationId="{84FEF35B-C784-BF0F-44F0-720B2BF1752A}"/>
          </ac:spMkLst>
        </pc:spChg>
        <pc:spChg chg="del mod">
          <ac:chgData name="harshini raju" userId="33b90791be303028" providerId="LiveId" clId="{455DE9B2-F9FD-43A5-BD22-CE96EA4BF951}" dt="2024-03-15T00:10:22.949" v="1325" actId="21"/>
          <ac:spMkLst>
            <pc:docMk/>
            <pc:sldMk cId="620734121" sldId="291"/>
            <ac:spMk id="5" creationId="{F0D46ACE-B573-AF1F-F27B-7AD5C0A81A1E}"/>
          </ac:spMkLst>
        </pc:spChg>
        <pc:picChg chg="add mod">
          <ac:chgData name="harshini raju" userId="33b90791be303028" providerId="LiveId" clId="{455DE9B2-F9FD-43A5-BD22-CE96EA4BF951}" dt="2024-03-15T00:11:36.966" v="1355" actId="14100"/>
          <ac:picMkLst>
            <pc:docMk/>
            <pc:sldMk cId="620734121" sldId="291"/>
            <ac:picMk id="2" creationId="{0EDD4389-F158-0255-9E9A-F75EDCACDBE3}"/>
          </ac:picMkLst>
        </pc:picChg>
        <pc:picChg chg="add del mod">
          <ac:chgData name="harshini raju" userId="33b90791be303028" providerId="LiveId" clId="{455DE9B2-F9FD-43A5-BD22-CE96EA4BF951}" dt="2024-03-14T14:58:04.197" v="412"/>
          <ac:picMkLst>
            <pc:docMk/>
            <pc:sldMk cId="620734121" sldId="291"/>
            <ac:picMk id="2" creationId="{D642A017-E2A2-8218-41E1-F16D31DDBCD7}"/>
          </ac:picMkLst>
        </pc:picChg>
        <pc:picChg chg="del">
          <ac:chgData name="harshini raju" userId="33b90791be303028" providerId="LiveId" clId="{455DE9B2-F9FD-43A5-BD22-CE96EA4BF951}" dt="2024-03-15T00:08:40.112" v="1313" actId="21"/>
          <ac:picMkLst>
            <pc:docMk/>
            <pc:sldMk cId="620734121" sldId="291"/>
            <ac:picMk id="3074" creationId="{6FA94497-A7A0-7F36-82A5-9E74F1DC83D6}"/>
          </ac:picMkLst>
        </pc:picChg>
      </pc:sldChg>
      <pc:sldChg chg="addSp delSp modSp mod modTransition modAnim">
        <pc:chgData name="harshini raju" userId="33b90791be303028" providerId="LiveId" clId="{455DE9B2-F9FD-43A5-BD22-CE96EA4BF951}" dt="2024-03-14T23:05:17.587" v="1141" actId="20577"/>
        <pc:sldMkLst>
          <pc:docMk/>
          <pc:sldMk cId="1946682726" sldId="293"/>
        </pc:sldMkLst>
        <pc:spChg chg="mod">
          <ac:chgData name="harshini raju" userId="33b90791be303028" providerId="LiveId" clId="{455DE9B2-F9FD-43A5-BD22-CE96EA4BF951}" dt="2024-03-14T23:05:17.587" v="1141" actId="20577"/>
          <ac:spMkLst>
            <pc:docMk/>
            <pc:sldMk cId="1946682726" sldId="293"/>
            <ac:spMk id="5" creationId="{8E36C38A-1CF8-A7A9-4499-36C7E8F68004}"/>
          </ac:spMkLst>
        </pc:spChg>
        <pc:picChg chg="add del mod">
          <ac:chgData name="harshini raju" userId="33b90791be303028" providerId="LiveId" clId="{455DE9B2-F9FD-43A5-BD22-CE96EA4BF951}" dt="2024-03-14T14:58:04.197" v="412"/>
          <ac:picMkLst>
            <pc:docMk/>
            <pc:sldMk cId="1946682726" sldId="293"/>
            <ac:picMk id="2" creationId="{4418B1EE-7E73-02B7-91FC-26935F9716DE}"/>
          </ac:picMkLst>
        </pc:picChg>
      </pc:sldChg>
      <pc:sldChg chg="addSp delSp modSp mod modTransition modAnim">
        <pc:chgData name="harshini raju" userId="33b90791be303028" providerId="LiveId" clId="{455DE9B2-F9FD-43A5-BD22-CE96EA4BF951}" dt="2024-03-14T23:09:31.377" v="1146" actId="1076"/>
        <pc:sldMkLst>
          <pc:docMk/>
          <pc:sldMk cId="3613485857" sldId="294"/>
        </pc:sldMkLst>
        <pc:spChg chg="mod">
          <ac:chgData name="harshini raju" userId="33b90791be303028" providerId="LiveId" clId="{455DE9B2-F9FD-43A5-BD22-CE96EA4BF951}" dt="2024-03-14T23:09:31.377" v="1146" actId="1076"/>
          <ac:spMkLst>
            <pc:docMk/>
            <pc:sldMk cId="3613485857" sldId="294"/>
            <ac:spMk id="3" creationId="{0CAE6248-39BB-81A3-850B-212D0669F7E1}"/>
          </ac:spMkLst>
        </pc:spChg>
        <pc:spChg chg="mod">
          <ac:chgData name="harshini raju" userId="33b90791be303028" providerId="LiveId" clId="{455DE9B2-F9FD-43A5-BD22-CE96EA4BF951}" dt="2024-03-14T23:07:25.822" v="1143" actId="20577"/>
          <ac:spMkLst>
            <pc:docMk/>
            <pc:sldMk cId="3613485857" sldId="294"/>
            <ac:spMk id="5" creationId="{1D280C0D-54B0-799C-B8BF-33340F582BC8}"/>
          </ac:spMkLst>
        </pc:spChg>
        <pc:picChg chg="add del mod">
          <ac:chgData name="harshini raju" userId="33b90791be303028" providerId="LiveId" clId="{455DE9B2-F9FD-43A5-BD22-CE96EA4BF951}" dt="2024-03-14T14:58:04.197" v="412"/>
          <ac:picMkLst>
            <pc:docMk/>
            <pc:sldMk cId="3613485857" sldId="294"/>
            <ac:picMk id="2" creationId="{9D59CFA4-9D90-B305-63CD-0F1A4B87468F}"/>
          </ac:picMkLst>
        </pc:picChg>
      </pc:sldChg>
      <pc:sldChg chg="addSp delSp modSp mod ord modTransition modAnim">
        <pc:chgData name="harshini raju" userId="33b90791be303028" providerId="LiveId" clId="{455DE9B2-F9FD-43A5-BD22-CE96EA4BF951}" dt="2024-03-14T19:06:31.790" v="788" actId="20577"/>
        <pc:sldMkLst>
          <pc:docMk/>
          <pc:sldMk cId="2858047037" sldId="296"/>
        </pc:sldMkLst>
        <pc:spChg chg="mod">
          <ac:chgData name="harshini raju" userId="33b90791be303028" providerId="LiveId" clId="{455DE9B2-F9FD-43A5-BD22-CE96EA4BF951}" dt="2024-03-14T18:59:40.170" v="761" actId="20577"/>
          <ac:spMkLst>
            <pc:docMk/>
            <pc:sldMk cId="2858047037" sldId="296"/>
            <ac:spMk id="3" creationId="{BD2133A1-A405-C7C5-66CA-2628EE0EDA5A}"/>
          </ac:spMkLst>
        </pc:spChg>
        <pc:spChg chg="add mod">
          <ac:chgData name="harshini raju" userId="33b90791be303028" providerId="LiveId" clId="{455DE9B2-F9FD-43A5-BD22-CE96EA4BF951}" dt="2024-03-14T19:06:31.790" v="788" actId="20577"/>
          <ac:spMkLst>
            <pc:docMk/>
            <pc:sldMk cId="2858047037" sldId="296"/>
            <ac:spMk id="4" creationId="{50302E4E-E018-57AC-C671-49B348062CF9}"/>
          </ac:spMkLst>
        </pc:spChg>
        <pc:spChg chg="add mod">
          <ac:chgData name="harshini raju" userId="33b90791be303028" providerId="LiveId" clId="{455DE9B2-F9FD-43A5-BD22-CE96EA4BF951}" dt="2024-03-14T18:48:40.104" v="691" actId="255"/>
          <ac:spMkLst>
            <pc:docMk/>
            <pc:sldMk cId="2858047037" sldId="296"/>
            <ac:spMk id="6" creationId="{53B44F56-DEF7-E361-7A39-060448289DB4}"/>
          </ac:spMkLst>
        </pc:spChg>
        <pc:spChg chg="add del mod">
          <ac:chgData name="harshini raju" userId="33b90791be303028" providerId="LiveId" clId="{455DE9B2-F9FD-43A5-BD22-CE96EA4BF951}" dt="2024-03-14T18:56:31.998" v="739" actId="21"/>
          <ac:spMkLst>
            <pc:docMk/>
            <pc:sldMk cId="2858047037" sldId="296"/>
            <ac:spMk id="8" creationId="{2550B0D8-4BB2-9541-21E0-E19278D1819D}"/>
          </ac:spMkLst>
        </pc:spChg>
        <pc:picChg chg="add del mod">
          <ac:chgData name="harshini raju" userId="33b90791be303028" providerId="LiveId" clId="{455DE9B2-F9FD-43A5-BD22-CE96EA4BF951}" dt="2024-03-14T14:58:04.197" v="412"/>
          <ac:picMkLst>
            <pc:docMk/>
            <pc:sldMk cId="2858047037" sldId="296"/>
            <ac:picMk id="2" creationId="{5DA63C71-0BD6-4A8B-05B9-667DEFA3F02C}"/>
          </ac:picMkLst>
        </pc:picChg>
      </pc:sldChg>
      <pc:sldChg chg="addSp delSp modSp modTransition modAnim">
        <pc:chgData name="harshini raju" userId="33b90791be303028" providerId="LiveId" clId="{455DE9B2-F9FD-43A5-BD22-CE96EA4BF951}" dt="2024-03-14T14:58:04.197" v="412"/>
        <pc:sldMkLst>
          <pc:docMk/>
          <pc:sldMk cId="3041305746" sldId="297"/>
        </pc:sldMkLst>
        <pc:picChg chg="add del mod">
          <ac:chgData name="harshini raju" userId="33b90791be303028" providerId="LiveId" clId="{455DE9B2-F9FD-43A5-BD22-CE96EA4BF951}" dt="2024-03-14T14:58:04.197" v="412"/>
          <ac:picMkLst>
            <pc:docMk/>
            <pc:sldMk cId="3041305746" sldId="297"/>
            <ac:picMk id="2" creationId="{2F0AD48A-99F1-D012-C988-16628420AE0A}"/>
          </ac:picMkLst>
        </pc:picChg>
      </pc:sldChg>
      <pc:sldChg chg="addSp delSp modSp mod modTransition modAnim">
        <pc:chgData name="harshini raju" userId="33b90791be303028" providerId="LiveId" clId="{455DE9B2-F9FD-43A5-BD22-CE96EA4BF951}" dt="2024-03-14T19:54:07.873" v="885" actId="20577"/>
        <pc:sldMkLst>
          <pc:docMk/>
          <pc:sldMk cId="3937566072" sldId="298"/>
        </pc:sldMkLst>
        <pc:spChg chg="mod">
          <ac:chgData name="harshini raju" userId="33b90791be303028" providerId="LiveId" clId="{455DE9B2-F9FD-43A5-BD22-CE96EA4BF951}" dt="2024-03-14T19:16:33.277" v="799" actId="20577"/>
          <ac:spMkLst>
            <pc:docMk/>
            <pc:sldMk cId="3937566072" sldId="298"/>
            <ac:spMk id="3" creationId="{B1A5DEC6-2E91-EEC2-A1F0-68CA48BC12E6}"/>
          </ac:spMkLst>
        </pc:spChg>
        <pc:spChg chg="mod">
          <ac:chgData name="harshini raju" userId="33b90791be303028" providerId="LiveId" clId="{455DE9B2-F9FD-43A5-BD22-CE96EA4BF951}" dt="2024-03-14T19:54:07.873" v="885" actId="20577"/>
          <ac:spMkLst>
            <pc:docMk/>
            <pc:sldMk cId="3937566072" sldId="298"/>
            <ac:spMk id="5" creationId="{0CBAB0C7-4FB4-38EB-CAEA-5ADBA5825FAC}"/>
          </ac:spMkLst>
        </pc:spChg>
        <pc:picChg chg="add del mod">
          <ac:chgData name="harshini raju" userId="33b90791be303028" providerId="LiveId" clId="{455DE9B2-F9FD-43A5-BD22-CE96EA4BF951}" dt="2024-03-14T14:58:04.197" v="412"/>
          <ac:picMkLst>
            <pc:docMk/>
            <pc:sldMk cId="3937566072" sldId="298"/>
            <ac:picMk id="2" creationId="{2412C704-1C6A-EE53-0EEA-F7FCA4E3DEE3}"/>
          </ac:picMkLst>
        </pc:picChg>
      </pc:sldChg>
      <pc:sldChg chg="addSp delSp modSp modTransition modAnim">
        <pc:chgData name="harshini raju" userId="33b90791be303028" providerId="LiveId" clId="{455DE9B2-F9FD-43A5-BD22-CE96EA4BF951}" dt="2024-03-14T14:58:04.197" v="412"/>
        <pc:sldMkLst>
          <pc:docMk/>
          <pc:sldMk cId="3731768468" sldId="299"/>
        </pc:sldMkLst>
        <pc:picChg chg="add del mod">
          <ac:chgData name="harshini raju" userId="33b90791be303028" providerId="LiveId" clId="{455DE9B2-F9FD-43A5-BD22-CE96EA4BF951}" dt="2024-03-14T14:58:04.197" v="412"/>
          <ac:picMkLst>
            <pc:docMk/>
            <pc:sldMk cId="3731768468" sldId="299"/>
            <ac:picMk id="2" creationId="{B000D2A7-1B6F-4A64-1999-2B8BC64B9650}"/>
          </ac:picMkLst>
        </pc:picChg>
      </pc:sldChg>
      <pc:sldChg chg="addSp delSp modSp del modTransition modAnim">
        <pc:chgData name="harshini raju" userId="33b90791be303028" providerId="LiveId" clId="{455DE9B2-F9FD-43A5-BD22-CE96EA4BF951}" dt="2024-03-14T23:15:41.392" v="1189" actId="2696"/>
        <pc:sldMkLst>
          <pc:docMk/>
          <pc:sldMk cId="2565288007" sldId="300"/>
        </pc:sldMkLst>
        <pc:picChg chg="add del mod">
          <ac:chgData name="harshini raju" userId="33b90791be303028" providerId="LiveId" clId="{455DE9B2-F9FD-43A5-BD22-CE96EA4BF951}" dt="2024-03-14T14:58:04.197" v="412"/>
          <ac:picMkLst>
            <pc:docMk/>
            <pc:sldMk cId="2565288007" sldId="300"/>
            <ac:picMk id="2" creationId="{C3DE8BA9-3676-93F8-5FC7-71AF991528FA}"/>
          </ac:picMkLst>
        </pc:picChg>
      </pc:sldChg>
      <pc:sldChg chg="addSp delSp modSp del mod modTransition modAnim">
        <pc:chgData name="harshini raju" userId="33b90791be303028" providerId="LiveId" clId="{455DE9B2-F9FD-43A5-BD22-CE96EA4BF951}" dt="2024-03-14T18:09:20.272" v="415" actId="47"/>
        <pc:sldMkLst>
          <pc:docMk/>
          <pc:sldMk cId="3764102614" sldId="302"/>
        </pc:sldMkLst>
        <pc:picChg chg="add del mod">
          <ac:chgData name="harshini raju" userId="33b90791be303028" providerId="LiveId" clId="{455DE9B2-F9FD-43A5-BD22-CE96EA4BF951}" dt="2024-03-14T14:58:04.197" v="412"/>
          <ac:picMkLst>
            <pc:docMk/>
            <pc:sldMk cId="3764102614" sldId="302"/>
            <ac:picMk id="3" creationId="{2C1CCD5E-8BC6-41BE-7C4B-24D500E6F84A}"/>
          </ac:picMkLst>
        </pc:picChg>
        <pc:picChg chg="add del">
          <ac:chgData name="harshini raju" userId="33b90791be303028" providerId="LiveId" clId="{455DE9B2-F9FD-43A5-BD22-CE96EA4BF951}" dt="2024-03-14T18:09:15.897" v="414" actId="21"/>
          <ac:picMkLst>
            <pc:docMk/>
            <pc:sldMk cId="3764102614" sldId="302"/>
            <ac:picMk id="4" creationId="{2B918151-534B-C89C-407D-5929E41FD1E4}"/>
          </ac:picMkLst>
        </pc:picChg>
      </pc:sldChg>
      <pc:sldChg chg="addSp delSp modSp mod ord modTransition modAnim">
        <pc:chgData name="harshini raju" userId="33b90791be303028" providerId="LiveId" clId="{455DE9B2-F9FD-43A5-BD22-CE96EA4BF951}" dt="2024-03-14T23:52:14.423" v="1307" actId="404"/>
        <pc:sldMkLst>
          <pc:docMk/>
          <pc:sldMk cId="1804354708" sldId="303"/>
        </pc:sldMkLst>
        <pc:spChg chg="add mod">
          <ac:chgData name="harshini raju" userId="33b90791be303028" providerId="LiveId" clId="{455DE9B2-F9FD-43A5-BD22-CE96EA4BF951}" dt="2024-03-14T23:52:14.423" v="1307" actId="404"/>
          <ac:spMkLst>
            <pc:docMk/>
            <pc:sldMk cId="1804354708" sldId="303"/>
            <ac:spMk id="5" creationId="{1D00F263-6C8C-3E26-34B7-D79E7EB65A5A}"/>
          </ac:spMkLst>
        </pc:spChg>
        <pc:picChg chg="mod">
          <ac:chgData name="harshini raju" userId="33b90791be303028" providerId="LiveId" clId="{455DE9B2-F9FD-43A5-BD22-CE96EA4BF951}" dt="2024-03-14T23:51:23.321" v="1292" actId="1076"/>
          <ac:picMkLst>
            <pc:docMk/>
            <pc:sldMk cId="1804354708" sldId="303"/>
            <ac:picMk id="2" creationId="{896DAAB1-8B4C-D516-662B-DDD1F5AF5BD5}"/>
          </ac:picMkLst>
        </pc:picChg>
        <pc:picChg chg="add del mod">
          <ac:chgData name="harshini raju" userId="33b90791be303028" providerId="LiveId" clId="{455DE9B2-F9FD-43A5-BD22-CE96EA4BF951}" dt="2024-03-14T14:58:04.197" v="412"/>
          <ac:picMkLst>
            <pc:docMk/>
            <pc:sldMk cId="1804354708" sldId="303"/>
            <ac:picMk id="3" creationId="{8F33A3EA-0A12-C9CD-E0E1-6B7A641CCCCD}"/>
          </ac:picMkLst>
        </pc:picChg>
      </pc:sldChg>
      <pc:sldChg chg="addSp delSp modSp del modTransition modAnim">
        <pc:chgData name="harshini raju" userId="33b90791be303028" providerId="LiveId" clId="{455DE9B2-F9FD-43A5-BD22-CE96EA4BF951}" dt="2024-03-14T18:09:24.097" v="416" actId="47"/>
        <pc:sldMkLst>
          <pc:docMk/>
          <pc:sldMk cId="2808567915" sldId="304"/>
        </pc:sldMkLst>
        <pc:picChg chg="add del mod">
          <ac:chgData name="harshini raju" userId="33b90791be303028" providerId="LiveId" clId="{455DE9B2-F9FD-43A5-BD22-CE96EA4BF951}" dt="2024-03-14T14:58:04.197" v="412"/>
          <ac:picMkLst>
            <pc:docMk/>
            <pc:sldMk cId="2808567915" sldId="304"/>
            <ac:picMk id="2" creationId="{8BBE8C11-E737-0E2D-4899-3C51E8FCE23E}"/>
          </ac:picMkLst>
        </pc:picChg>
      </pc:sldChg>
      <pc:sldChg chg="addSp delSp modSp del modTransition modAnim">
        <pc:chgData name="harshini raju" userId="33b90791be303028" providerId="LiveId" clId="{455DE9B2-F9FD-43A5-BD22-CE96EA4BF951}" dt="2024-03-14T18:09:33.450" v="420" actId="47"/>
        <pc:sldMkLst>
          <pc:docMk/>
          <pc:sldMk cId="2610070347" sldId="305"/>
        </pc:sldMkLst>
        <pc:picChg chg="add del mod">
          <ac:chgData name="harshini raju" userId="33b90791be303028" providerId="LiveId" clId="{455DE9B2-F9FD-43A5-BD22-CE96EA4BF951}" dt="2024-03-14T14:58:04.197" v="412"/>
          <ac:picMkLst>
            <pc:docMk/>
            <pc:sldMk cId="2610070347" sldId="305"/>
            <ac:picMk id="2" creationId="{83692F63-8C5E-3555-99EC-33E74C80AF2C}"/>
          </ac:picMkLst>
        </pc:picChg>
      </pc:sldChg>
      <pc:sldChg chg="addSp delSp modSp add del modTransition modAnim">
        <pc:chgData name="harshini raju" userId="33b90791be303028" providerId="LiveId" clId="{455DE9B2-F9FD-43A5-BD22-CE96EA4BF951}" dt="2024-03-14T18:09:32.867" v="419" actId="47"/>
        <pc:sldMkLst>
          <pc:docMk/>
          <pc:sldMk cId="3117452130" sldId="306"/>
        </pc:sldMkLst>
        <pc:picChg chg="add del mod">
          <ac:chgData name="harshini raju" userId="33b90791be303028" providerId="LiveId" clId="{455DE9B2-F9FD-43A5-BD22-CE96EA4BF951}" dt="2024-03-14T14:58:04.197" v="412"/>
          <ac:picMkLst>
            <pc:docMk/>
            <pc:sldMk cId="3117452130" sldId="306"/>
            <ac:picMk id="2" creationId="{94562CDC-C51A-1029-3256-655218FCAEA7}"/>
          </ac:picMkLst>
        </pc:picChg>
      </pc:sldChg>
      <pc:sldChg chg="addSp delSp modSp mod modTransition modAnim">
        <pc:chgData name="harshini raju" userId="33b90791be303028" providerId="LiveId" clId="{455DE9B2-F9FD-43A5-BD22-CE96EA4BF951}" dt="2024-03-14T23:35:58.623" v="1286" actId="20577"/>
        <pc:sldMkLst>
          <pc:docMk/>
          <pc:sldMk cId="1495387853" sldId="307"/>
        </pc:sldMkLst>
        <pc:spChg chg="mod">
          <ac:chgData name="harshini raju" userId="33b90791be303028" providerId="LiveId" clId="{455DE9B2-F9FD-43A5-BD22-CE96EA4BF951}" dt="2024-03-14T18:10:38.252" v="507" actId="20577"/>
          <ac:spMkLst>
            <pc:docMk/>
            <pc:sldMk cId="1495387853" sldId="307"/>
            <ac:spMk id="3" creationId="{5D0B091A-C625-F827-AB6F-CCB0748A397E}"/>
          </ac:spMkLst>
        </pc:spChg>
        <pc:spChg chg="mod">
          <ac:chgData name="harshini raju" userId="33b90791be303028" providerId="LiveId" clId="{455DE9B2-F9FD-43A5-BD22-CE96EA4BF951}" dt="2024-03-14T23:35:58.623" v="1286" actId="20577"/>
          <ac:spMkLst>
            <pc:docMk/>
            <pc:sldMk cId="1495387853" sldId="307"/>
            <ac:spMk id="5" creationId="{5FCF5579-B8E8-52C8-AC4A-59AF57EDA224}"/>
          </ac:spMkLst>
        </pc:spChg>
        <pc:spChg chg="del mod">
          <ac:chgData name="harshini raju" userId="33b90791be303028" providerId="LiveId" clId="{455DE9B2-F9FD-43A5-BD22-CE96EA4BF951}" dt="2024-03-14T23:35:47.104" v="1284" actId="21"/>
          <ac:spMkLst>
            <pc:docMk/>
            <pc:sldMk cId="1495387853" sldId="307"/>
            <ac:spMk id="7" creationId="{15B7DD9C-881E-CC30-A283-5D69646DFFE5}"/>
          </ac:spMkLst>
        </pc:spChg>
        <pc:spChg chg="mod">
          <ac:chgData name="harshini raju" userId="33b90791be303028" providerId="LiveId" clId="{455DE9B2-F9FD-43A5-BD22-CE96EA4BF951}" dt="2024-03-14T23:35:09.533" v="1278" actId="1076"/>
          <ac:spMkLst>
            <pc:docMk/>
            <pc:sldMk cId="1495387853" sldId="307"/>
            <ac:spMk id="9" creationId="{AF696501-0241-8FC9-F0EA-AF0B8E77C1A0}"/>
          </ac:spMkLst>
        </pc:spChg>
        <pc:picChg chg="add del mod">
          <ac:chgData name="harshini raju" userId="33b90791be303028" providerId="LiveId" clId="{455DE9B2-F9FD-43A5-BD22-CE96EA4BF951}" dt="2024-03-14T14:58:04.197" v="412"/>
          <ac:picMkLst>
            <pc:docMk/>
            <pc:sldMk cId="1495387853" sldId="307"/>
            <ac:picMk id="2" creationId="{33697E6B-26FF-332C-D1BC-BE1F28EDBA04}"/>
          </ac:picMkLst>
        </pc:picChg>
      </pc:sldChg>
      <pc:sldChg chg="addSp delSp modSp modTransition modAnim">
        <pc:chgData name="harshini raju" userId="33b90791be303028" providerId="LiveId" clId="{455DE9B2-F9FD-43A5-BD22-CE96EA4BF951}" dt="2024-03-14T14:58:04.197" v="412"/>
        <pc:sldMkLst>
          <pc:docMk/>
          <pc:sldMk cId="255029901" sldId="308"/>
        </pc:sldMkLst>
        <pc:picChg chg="add del mod">
          <ac:chgData name="harshini raju" userId="33b90791be303028" providerId="LiveId" clId="{455DE9B2-F9FD-43A5-BD22-CE96EA4BF951}" dt="2024-03-14T14:58:04.197" v="412"/>
          <ac:picMkLst>
            <pc:docMk/>
            <pc:sldMk cId="255029901" sldId="308"/>
            <ac:picMk id="2" creationId="{75F56E31-97B2-5D7F-092C-53871F00AA83}"/>
          </ac:picMkLst>
        </pc:picChg>
      </pc:sldChg>
      <pc:sldChg chg="addSp delSp modSp mod modTransition modAnim">
        <pc:chgData name="harshini raju" userId="33b90791be303028" providerId="LiveId" clId="{455DE9B2-F9FD-43A5-BD22-CE96EA4BF951}" dt="2024-03-15T00:16:52.250" v="1405" actId="20577"/>
        <pc:sldMkLst>
          <pc:docMk/>
          <pc:sldMk cId="3983409819" sldId="309"/>
        </pc:sldMkLst>
        <pc:spChg chg="mod">
          <ac:chgData name="harshini raju" userId="33b90791be303028" providerId="LiveId" clId="{455DE9B2-F9FD-43A5-BD22-CE96EA4BF951}" dt="2024-03-15T00:15:43.092" v="1388" actId="20577"/>
          <ac:spMkLst>
            <pc:docMk/>
            <pc:sldMk cId="3983409819" sldId="309"/>
            <ac:spMk id="3" creationId="{0F32ADF9-4B98-CD74-6FA7-29BAC0267CA3}"/>
          </ac:spMkLst>
        </pc:spChg>
        <pc:spChg chg="mod">
          <ac:chgData name="harshini raju" userId="33b90791be303028" providerId="LiveId" clId="{455DE9B2-F9FD-43A5-BD22-CE96EA4BF951}" dt="2024-03-15T00:16:52.250" v="1405" actId="20577"/>
          <ac:spMkLst>
            <pc:docMk/>
            <pc:sldMk cId="3983409819" sldId="309"/>
            <ac:spMk id="5" creationId="{BDCE9416-6D62-2695-FD99-625C470CB847}"/>
          </ac:spMkLst>
        </pc:spChg>
        <pc:picChg chg="add mod">
          <ac:chgData name="harshini raju" userId="33b90791be303028" providerId="LiveId" clId="{455DE9B2-F9FD-43A5-BD22-CE96EA4BF951}" dt="2024-03-14T23:27:41.786" v="1237" actId="1076"/>
          <ac:picMkLst>
            <pc:docMk/>
            <pc:sldMk cId="3983409819" sldId="309"/>
            <ac:picMk id="2" creationId="{088E032A-438E-5834-6C98-0E207BD71D8E}"/>
          </ac:picMkLst>
        </pc:picChg>
        <pc:picChg chg="add del mod">
          <ac:chgData name="harshini raju" userId="33b90791be303028" providerId="LiveId" clId="{455DE9B2-F9FD-43A5-BD22-CE96EA4BF951}" dt="2024-03-14T14:58:04.197" v="412"/>
          <ac:picMkLst>
            <pc:docMk/>
            <pc:sldMk cId="3983409819" sldId="309"/>
            <ac:picMk id="2" creationId="{A94F8CC4-9354-CD45-A5D3-86FFC1980BCE}"/>
          </ac:picMkLst>
        </pc:picChg>
      </pc:sldChg>
      <pc:sldChg chg="addSp delSp modSp del mod modTransition modAnim">
        <pc:chgData name="harshini raju" userId="33b90791be303028" providerId="LiveId" clId="{455DE9B2-F9FD-43A5-BD22-CE96EA4BF951}" dt="2024-03-15T00:17:01.475" v="1406" actId="2696"/>
        <pc:sldMkLst>
          <pc:docMk/>
          <pc:sldMk cId="1545205011" sldId="310"/>
        </pc:sldMkLst>
        <pc:spChg chg="mod">
          <ac:chgData name="harshini raju" userId="33b90791be303028" providerId="LiveId" clId="{455DE9B2-F9FD-43A5-BD22-CE96EA4BF951}" dt="2024-03-14T23:23:28.527" v="1203" actId="14100"/>
          <ac:spMkLst>
            <pc:docMk/>
            <pc:sldMk cId="1545205011" sldId="310"/>
            <ac:spMk id="3" creationId="{92CF631D-1AC5-7D60-6769-76D2D265056A}"/>
          </ac:spMkLst>
        </pc:spChg>
        <pc:picChg chg="add del mod">
          <ac:chgData name="harshini raju" userId="33b90791be303028" providerId="LiveId" clId="{455DE9B2-F9FD-43A5-BD22-CE96EA4BF951}" dt="2024-03-14T14:58:04.197" v="412"/>
          <ac:picMkLst>
            <pc:docMk/>
            <pc:sldMk cId="1545205011" sldId="310"/>
            <ac:picMk id="2" creationId="{33D6A4D2-B85E-4C5B-5FD8-9744A17161A7}"/>
          </ac:picMkLst>
        </pc:picChg>
        <pc:picChg chg="add del mod">
          <ac:chgData name="harshini raju" userId="33b90791be303028" providerId="LiveId" clId="{455DE9B2-F9FD-43A5-BD22-CE96EA4BF951}" dt="2024-03-14T23:24:58.606" v="1209" actId="21"/>
          <ac:picMkLst>
            <pc:docMk/>
            <pc:sldMk cId="1545205011" sldId="310"/>
            <ac:picMk id="2" creationId="{8C4FD733-29B0-C8B7-E444-7B784E93FD2C}"/>
          </ac:picMkLst>
        </pc:picChg>
        <pc:picChg chg="add mod">
          <ac:chgData name="harshini raju" userId="33b90791be303028" providerId="LiveId" clId="{455DE9B2-F9FD-43A5-BD22-CE96EA4BF951}" dt="2024-03-14T23:23:44.425" v="1207" actId="1076"/>
          <ac:picMkLst>
            <pc:docMk/>
            <pc:sldMk cId="1545205011" sldId="310"/>
            <ac:picMk id="1026" creationId="{CEE447F3-F09F-C635-6BD8-41E1200A283B}"/>
          </ac:picMkLst>
        </pc:picChg>
      </pc:sldChg>
      <pc:sldChg chg="addSp delSp modSp del mod ord modTransition modAnim">
        <pc:chgData name="harshini raju" userId="33b90791be303028" providerId="LiveId" clId="{455DE9B2-F9FD-43A5-BD22-CE96EA4BF951}" dt="2024-03-14T23:49:55.435" v="1289" actId="2696"/>
        <pc:sldMkLst>
          <pc:docMk/>
          <pc:sldMk cId="1255338096" sldId="311"/>
        </pc:sldMkLst>
        <pc:spChg chg="mod">
          <ac:chgData name="harshini raju" userId="33b90791be303028" providerId="LiveId" clId="{455DE9B2-F9FD-43A5-BD22-CE96EA4BF951}" dt="2024-03-14T23:15:00.761" v="1188" actId="12"/>
          <ac:spMkLst>
            <pc:docMk/>
            <pc:sldMk cId="1255338096" sldId="311"/>
            <ac:spMk id="6" creationId="{7D0064FA-42D8-C5C4-8D60-2B3A0F81DF1D}"/>
          </ac:spMkLst>
        </pc:spChg>
        <pc:picChg chg="del">
          <ac:chgData name="harshini raju" userId="33b90791be303028" providerId="LiveId" clId="{455DE9B2-F9FD-43A5-BD22-CE96EA4BF951}" dt="2024-03-14T23:10:50.108" v="1147" actId="21"/>
          <ac:picMkLst>
            <pc:docMk/>
            <pc:sldMk cId="1255338096" sldId="311"/>
            <ac:picMk id="2" creationId="{6C7B92F0-033B-0393-6755-91304037C081}"/>
          </ac:picMkLst>
        </pc:picChg>
        <pc:picChg chg="add del mod">
          <ac:chgData name="harshini raju" userId="33b90791be303028" providerId="LiveId" clId="{455DE9B2-F9FD-43A5-BD22-CE96EA4BF951}" dt="2024-03-14T14:58:04.197" v="412"/>
          <ac:picMkLst>
            <pc:docMk/>
            <pc:sldMk cId="1255338096" sldId="311"/>
            <ac:picMk id="3" creationId="{7C819F83-BDDA-98F2-20CD-272D7B7ABC5E}"/>
          </ac:picMkLst>
        </pc:picChg>
      </pc:sldChg>
      <pc:sldChg chg="addSp delSp modSp del mod modTransition modAnim">
        <pc:chgData name="harshini raju" userId="33b90791be303028" providerId="LiveId" clId="{455DE9B2-F9FD-43A5-BD22-CE96EA4BF951}" dt="2024-03-14T23:12:35.816" v="1162" actId="47"/>
        <pc:sldMkLst>
          <pc:docMk/>
          <pc:sldMk cId="2582313928" sldId="312"/>
        </pc:sldMkLst>
        <pc:spChg chg="del mod">
          <ac:chgData name="harshini raju" userId="33b90791be303028" providerId="LiveId" clId="{455DE9B2-F9FD-43A5-BD22-CE96EA4BF951}" dt="2024-03-14T23:12:29.805" v="1161" actId="21"/>
          <ac:spMkLst>
            <pc:docMk/>
            <pc:sldMk cId="2582313928" sldId="312"/>
            <ac:spMk id="5" creationId="{28F48375-8CB3-5822-0EEF-7CC9F22DBAEE}"/>
          </ac:spMkLst>
        </pc:spChg>
        <pc:picChg chg="add del mod">
          <ac:chgData name="harshini raju" userId="33b90791be303028" providerId="LiveId" clId="{455DE9B2-F9FD-43A5-BD22-CE96EA4BF951}" dt="2024-03-14T14:58:04.197" v="412"/>
          <ac:picMkLst>
            <pc:docMk/>
            <pc:sldMk cId="2582313928" sldId="312"/>
            <ac:picMk id="2" creationId="{D312A244-EDC5-EAEA-F7E2-7492BB46ECB4}"/>
          </ac:picMkLst>
        </pc:picChg>
      </pc:sldChg>
      <pc:sldChg chg="addSp delSp modSp new mod modTransition modAnim">
        <pc:chgData name="harshini raju" userId="33b90791be303028" providerId="LiveId" clId="{455DE9B2-F9FD-43A5-BD22-CE96EA4BF951}" dt="2024-03-15T00:19:34.716" v="1415" actId="20577"/>
        <pc:sldMkLst>
          <pc:docMk/>
          <pc:sldMk cId="3027923908" sldId="313"/>
        </pc:sldMkLst>
        <pc:spChg chg="add mod">
          <ac:chgData name="harshini raju" userId="33b90791be303028" providerId="LiveId" clId="{455DE9B2-F9FD-43A5-BD22-CE96EA4BF951}" dt="2024-03-15T00:19:34.716" v="1415" actId="20577"/>
          <ac:spMkLst>
            <pc:docMk/>
            <pc:sldMk cId="3027923908" sldId="313"/>
            <ac:spMk id="3" creationId="{0B233207-F5CD-DDF8-159B-F8F91DB30167}"/>
          </ac:spMkLst>
        </pc:spChg>
        <pc:spChg chg="add mod">
          <ac:chgData name="harshini raju" userId="33b90791be303028" providerId="LiveId" clId="{455DE9B2-F9FD-43A5-BD22-CE96EA4BF951}" dt="2024-03-14T05:13:04.984" v="243" actId="1076"/>
          <ac:spMkLst>
            <pc:docMk/>
            <pc:sldMk cId="3027923908" sldId="313"/>
            <ac:spMk id="7" creationId="{1DBCF202-6F81-01AB-46BA-61EE2FF24B74}"/>
          </ac:spMkLst>
        </pc:spChg>
        <pc:picChg chg="add del mod">
          <ac:chgData name="harshini raju" userId="33b90791be303028" providerId="LiveId" clId="{455DE9B2-F9FD-43A5-BD22-CE96EA4BF951}" dt="2024-03-14T14:41:55.298" v="409"/>
          <ac:picMkLst>
            <pc:docMk/>
            <pc:sldMk cId="3027923908" sldId="313"/>
            <ac:picMk id="2" creationId="{1B606F51-10EF-FCDE-0EC2-CE6704060CF6}"/>
          </ac:picMkLst>
        </pc:picChg>
        <pc:picChg chg="add mod">
          <ac:chgData name="harshini raju" userId="33b90791be303028" providerId="LiveId" clId="{455DE9B2-F9FD-43A5-BD22-CE96EA4BF951}" dt="2024-03-14T12:30:01.416" v="258" actId="1076"/>
          <ac:picMkLst>
            <pc:docMk/>
            <pc:sldMk cId="3027923908" sldId="313"/>
            <ac:picMk id="4" creationId="{E91350BD-53A8-DBE1-29F4-E6F3209D1B2D}"/>
          </ac:picMkLst>
        </pc:picChg>
        <pc:picChg chg="add mod">
          <ac:chgData name="harshini raju" userId="33b90791be303028" providerId="LiveId" clId="{455DE9B2-F9FD-43A5-BD22-CE96EA4BF951}" dt="2024-03-14T05:13:07.261" v="244" actId="1076"/>
          <ac:picMkLst>
            <pc:docMk/>
            <pc:sldMk cId="3027923908" sldId="313"/>
            <ac:picMk id="5" creationId="{4E8925E6-EC44-C98F-2CA6-BC7BE33A5360}"/>
          </ac:picMkLst>
        </pc:picChg>
        <pc:picChg chg="add del mod">
          <ac:chgData name="harshini raju" userId="33b90791be303028" providerId="LiveId" clId="{455DE9B2-F9FD-43A5-BD22-CE96EA4BF951}" dt="2024-03-14T14:58:04.197" v="412"/>
          <ac:picMkLst>
            <pc:docMk/>
            <pc:sldMk cId="3027923908" sldId="313"/>
            <ac:picMk id="6" creationId="{83F18C6B-43E1-FE80-0FA2-8FCCFC83E713}"/>
          </ac:picMkLst>
        </pc:picChg>
      </pc:sldChg>
      <pc:sldChg chg="addSp delSp modSp new ord">
        <pc:chgData name="harshini raju" userId="33b90791be303028" providerId="LiveId" clId="{455DE9B2-F9FD-43A5-BD22-CE96EA4BF951}" dt="2024-03-15T06:43:08.221" v="1471" actId="1076"/>
        <pc:sldMkLst>
          <pc:docMk/>
          <pc:sldMk cId="336374530" sldId="314"/>
        </pc:sldMkLst>
        <pc:picChg chg="add mod">
          <ac:chgData name="harshini raju" userId="33b90791be303028" providerId="LiveId" clId="{455DE9B2-F9FD-43A5-BD22-CE96EA4BF951}" dt="2024-03-15T00:18:39.006" v="1407" actId="1076"/>
          <ac:picMkLst>
            <pc:docMk/>
            <pc:sldMk cId="336374530" sldId="314"/>
            <ac:picMk id="2" creationId="{DF1B058D-53E0-2C81-B36C-7EABA7BE98C3}"/>
          </ac:picMkLst>
        </pc:picChg>
        <pc:picChg chg="add del mod">
          <ac:chgData name="harshini raju" userId="33b90791be303028" providerId="LiveId" clId="{455DE9B2-F9FD-43A5-BD22-CE96EA4BF951}" dt="2024-03-15T06:42:11.585" v="1456" actId="21"/>
          <ac:picMkLst>
            <pc:docMk/>
            <pc:sldMk cId="336374530" sldId="314"/>
            <ac:picMk id="3" creationId="{EE07A667-FBDA-D894-FC92-B3FAC9D7A048}"/>
          </ac:picMkLst>
        </pc:picChg>
        <pc:picChg chg="add del mod">
          <ac:chgData name="harshini raju" userId="33b90791be303028" providerId="LiveId" clId="{455DE9B2-F9FD-43A5-BD22-CE96EA4BF951}" dt="2024-03-15T06:42:11.585" v="1456" actId="21"/>
          <ac:picMkLst>
            <pc:docMk/>
            <pc:sldMk cId="336374530" sldId="314"/>
            <ac:picMk id="4" creationId="{4094FF75-642F-30D2-00CE-DB6E1A3C0467}"/>
          </ac:picMkLst>
        </pc:picChg>
        <pc:picChg chg="add mod">
          <ac:chgData name="harshini raju" userId="33b90791be303028" providerId="LiveId" clId="{455DE9B2-F9FD-43A5-BD22-CE96EA4BF951}" dt="2024-03-15T06:43:01.401" v="1468" actId="1076"/>
          <ac:picMkLst>
            <pc:docMk/>
            <pc:sldMk cId="336374530" sldId="314"/>
            <ac:picMk id="5" creationId="{EE07A667-FBDA-D894-FC92-B3FAC9D7A048}"/>
          </ac:picMkLst>
        </pc:picChg>
        <pc:picChg chg="add mod">
          <ac:chgData name="harshini raju" userId="33b90791be303028" providerId="LiveId" clId="{455DE9B2-F9FD-43A5-BD22-CE96EA4BF951}" dt="2024-03-15T06:43:08.221" v="1471" actId="1076"/>
          <ac:picMkLst>
            <pc:docMk/>
            <pc:sldMk cId="336374530" sldId="314"/>
            <ac:picMk id="6" creationId="{4094FF75-642F-30D2-00CE-DB6E1A3C0467}"/>
          </ac:picMkLst>
        </pc:picChg>
        <pc:picChg chg="add del mod">
          <ac:chgData name="harshini raju" userId="33b90791be303028" providerId="LiveId" clId="{455DE9B2-F9FD-43A5-BD22-CE96EA4BF951}" dt="2024-03-15T06:42:06.385" v="1454" actId="21"/>
          <ac:picMkLst>
            <pc:docMk/>
            <pc:sldMk cId="336374530" sldId="314"/>
            <ac:picMk id="1026" creationId="{4094FF75-642F-30D2-00CE-DB6E1A3C0467}"/>
          </ac:picMkLst>
        </pc:picChg>
        <pc:picChg chg="add del mod">
          <ac:chgData name="harshini raju" userId="33b90791be303028" providerId="LiveId" clId="{455DE9B2-F9FD-43A5-BD22-CE96EA4BF951}" dt="2024-03-15T06:42:06.385" v="1454" actId="21"/>
          <ac:picMkLst>
            <pc:docMk/>
            <pc:sldMk cId="336374530" sldId="314"/>
            <ac:picMk id="2050" creationId="{EE07A667-FBDA-D894-FC92-B3FAC9D7A048}"/>
          </ac:picMkLst>
        </pc:picChg>
      </pc:sldChg>
      <pc:sldChg chg="addSp delSp modSp new mod">
        <pc:chgData name="harshini raju" userId="33b90791be303028" providerId="LiveId" clId="{455DE9B2-F9FD-43A5-BD22-CE96EA4BF951}" dt="2024-03-15T07:08:28.592" v="1609" actId="20577"/>
        <pc:sldMkLst>
          <pc:docMk/>
          <pc:sldMk cId="2207253175" sldId="315"/>
        </pc:sldMkLst>
        <pc:spChg chg="add del">
          <ac:chgData name="harshini raju" userId="33b90791be303028" providerId="LiveId" clId="{455DE9B2-F9FD-43A5-BD22-CE96EA4BF951}" dt="2024-03-15T06:45:15.274" v="1474" actId="22"/>
          <ac:spMkLst>
            <pc:docMk/>
            <pc:sldMk cId="2207253175" sldId="315"/>
            <ac:spMk id="3" creationId="{59492271-7A58-A7B8-6DE5-CCC444D4380E}"/>
          </ac:spMkLst>
        </pc:spChg>
        <pc:spChg chg="add mod">
          <ac:chgData name="harshini raju" userId="33b90791be303028" providerId="LiveId" clId="{455DE9B2-F9FD-43A5-BD22-CE96EA4BF951}" dt="2024-03-15T06:45:34.554" v="1488" actId="1076"/>
          <ac:spMkLst>
            <pc:docMk/>
            <pc:sldMk cId="2207253175" sldId="315"/>
            <ac:spMk id="5" creationId="{CB8363C0-5273-82AD-83E7-FF1ACA6A8000}"/>
          </ac:spMkLst>
        </pc:spChg>
        <pc:spChg chg="add mod">
          <ac:chgData name="harshini raju" userId="33b90791be303028" providerId="LiveId" clId="{455DE9B2-F9FD-43A5-BD22-CE96EA4BF951}" dt="2024-03-15T07:08:28.592" v="1609" actId="20577"/>
          <ac:spMkLst>
            <pc:docMk/>
            <pc:sldMk cId="2207253175" sldId="315"/>
            <ac:spMk id="7" creationId="{513B9077-3864-2CFB-3622-03F07F10C55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002B4F-90F1-4E92-9CE0-894FFE35AF9C}" type="datetimeFigureOut">
              <a:rPr lang="en-US" smtClean="0"/>
              <a:t>3/15/2024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34E9C-EAFE-4EC1-8289-CBBD13345CA2}" type="slidenum">
              <a:rPr lang="en-US" smtClean="0"/>
              <a:t>‹#›</a:t>
            </a:fld>
            <a:endParaRPr lang="en-US"/>
          </a:p>
        </p:txBody>
      </p:sp>
    </p:spTree>
    <p:extLst>
      <p:ext uri="{BB962C8B-B14F-4D97-AF65-F5344CB8AC3E}">
        <p14:creationId xmlns:p14="http://schemas.microsoft.com/office/powerpoint/2010/main" val="42092174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3/15/2024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2</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1A1D30-C0A0-4124-A783-34D9F15FA0FE}" type="datetime1">
              <a:rPr lang="en-US" smtClean="0"/>
              <a:t>3/15/2024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cxnSp>
        <p:nvCxnSpPr>
          <p:cNvPr id="8" name="Straight Connector 7">
            <a:extLst>
              <a:ext uri="{FF2B5EF4-FFF2-40B4-BE49-F238E27FC236}">
                <a16:creationId xmlns:a16="http://schemas.microsoft.com/office/drawing/2014/main" id="{0FCE91D2-D747-3B2E-8896-B41273A49EE1}"/>
              </a:ext>
            </a:extLst>
          </p:cNvPr>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6F29BF-852D-D463-02B6-838C9B797643}"/>
              </a:ext>
            </a:extLst>
          </p:cNvPr>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075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46459-E3C3-4969-9224-5ED50B492D17}" type="datetime1">
              <a:rPr lang="en-US" smtClean="0"/>
              <a:pPr/>
              <a:t>3/15/2024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6632910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46459-E3C3-4969-9224-5ED50B492D17}" type="datetime1">
              <a:rPr lang="en-US" smtClean="0"/>
              <a:pPr/>
              <a:t>3/15/2024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800993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46459-E3C3-4969-9224-5ED50B492D17}" type="datetime1">
              <a:rPr lang="en-US" smtClean="0"/>
              <a:pPr/>
              <a:t>3/15/2024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267467478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46459-E3C3-4969-9224-5ED50B492D17}" type="datetime1">
              <a:rPr lang="en-US" smtClean="0"/>
              <a:pPr/>
              <a:t>3/15/2024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40723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46459-E3C3-4969-9224-5ED50B492D17}" type="datetime1">
              <a:rPr lang="en-US" smtClean="0"/>
              <a:pPr/>
              <a:t>3/15/2024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19882528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D5871-AB0F-4B3D-8861-97E78CB7B47E}" type="datetime1">
              <a:rPr lang="en-US" smtClean="0"/>
              <a:t>3/15/2024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2372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18406-4C3F-4F3E-80BD-A22568EA37EB}" type="datetime1">
              <a:rPr lang="en-US" smtClean="0"/>
              <a:t>3/15/2024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29382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28077-7188-48C5-8679-2287FAC952E9}" type="datetime1">
              <a:rPr lang="en-US" smtClean="0"/>
              <a:t>3/15/2024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42790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3/15/2024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353965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F6BD99-6FFD-46C5-B5E2-43A34BDA2566}" type="datetime1">
              <a:rPr lang="en-US" smtClean="0"/>
              <a:t>3/15/2024</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5480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22678E-214C-4CF8-97C7-95015FB02960}" type="datetime1">
              <a:rPr lang="en-US" smtClean="0"/>
              <a:t>3/15/2024</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18526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5660E0-FA77-4473-A859-74127B089143}" type="datetime1">
              <a:rPr lang="en-US" smtClean="0"/>
              <a:t>3/15/2024</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21031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3/15/2024</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572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3/15/2024</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23629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3/15/2024</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1449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1146459-E3C3-4969-9224-5ED50B492D17}" type="datetime1">
              <a:rPr lang="en-US" smtClean="0"/>
              <a:pPr/>
              <a:t>3/15/2024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65859445"/>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233207-F5CD-DDF8-159B-F8F91DB30167}"/>
              </a:ext>
            </a:extLst>
          </p:cNvPr>
          <p:cNvSpPr txBox="1"/>
          <p:nvPr/>
        </p:nvSpPr>
        <p:spPr>
          <a:xfrm>
            <a:off x="494522" y="1320212"/>
            <a:ext cx="10670191" cy="4680769"/>
          </a:xfrm>
          <a:prstGeom prst="rect">
            <a:avLst/>
          </a:prstGeom>
          <a:noFill/>
        </p:spPr>
        <p:txBody>
          <a:bodyPr wrap="square">
            <a:spAutoFit/>
          </a:bodyPr>
          <a:lstStyle/>
          <a:p>
            <a:pPr algn="ctr" fontAlgn="base">
              <a:spcBef>
                <a:spcPct val="0"/>
              </a:spcBef>
              <a:spcAft>
                <a:spcPct val="0"/>
              </a:spcAft>
              <a:buFont typeface="Arial" panose="020B0604020202020204" pitchFamily="34" charset="0"/>
              <a:buNone/>
            </a:pPr>
            <a:r>
              <a:rPr lang="en-US" sz="2000" b="1" dirty="0">
                <a:latin typeface="Times New Roman" panose="02020603050405020304" pitchFamily="18" charset="0"/>
                <a:cs typeface="Times New Roman" panose="02020603050405020304" pitchFamily="18" charset="0"/>
              </a:rPr>
              <a:t>DEPARTMENT OF COMPUTER SCIENCE AND  ENGINEERING</a:t>
            </a:r>
          </a:p>
          <a:p>
            <a:pPr algn="ctr" eaLnBrk="0" fontAlgn="base" hangingPunct="0">
              <a:spcBef>
                <a:spcPct val="0"/>
              </a:spcBef>
              <a:spcAft>
                <a:spcPct val="0"/>
              </a:spcAft>
              <a:buFont typeface="Arial" panose="020B0604020202020204" pitchFamily="34" charset="0"/>
              <a:buNone/>
            </a:pPr>
            <a:r>
              <a:rPr lang="en-US" sz="2000" b="1" dirty="0">
                <a:latin typeface="Times New Roman" panose="02020603050405020304" pitchFamily="18" charset="0"/>
                <a:cs typeface="Times New Roman" panose="02020603050405020304" pitchFamily="18" charset="0"/>
              </a:rPr>
              <a:t>2023-2024 </a:t>
            </a:r>
          </a:p>
          <a:p>
            <a:pPr algn="ctr" eaLnBrk="0" fontAlgn="base" hangingPunct="0">
              <a:spcBef>
                <a:spcPct val="0"/>
              </a:spcBef>
              <a:spcAft>
                <a:spcPct val="0"/>
              </a:spcAft>
              <a:buFont typeface="Arial" panose="020B0604020202020204" pitchFamily="34" charset="0"/>
              <a:buNone/>
            </a:pPr>
            <a:endParaRPr lang="en-US" b="1" dirty="0">
              <a:latin typeface="Times New Roman" panose="02020603050405020304" pitchFamily="18" charset="0"/>
              <a:cs typeface="Times New Roman" panose="02020603050405020304" pitchFamily="18" charset="0"/>
            </a:endParaRPr>
          </a:p>
          <a:p>
            <a:pPr algn="ctr" eaLnBrk="0" fontAlgn="base" hangingPunct="0">
              <a:spcBef>
                <a:spcPct val="0"/>
              </a:spcBef>
              <a:spcAft>
                <a:spcPct val="0"/>
              </a:spcAft>
              <a:buFont typeface="Arial" panose="020B0604020202020204" pitchFamily="34" charset="0"/>
              <a:buNone/>
            </a:pPr>
            <a:r>
              <a:rPr lang="en-US" sz="1800" b="1" dirty="0">
                <a:solidFill>
                  <a:srgbClr val="FF0000"/>
                </a:solidFill>
                <a:latin typeface="Times New Roman" panose="02020603050405020304" pitchFamily="18" charset="0"/>
                <a:cs typeface="Times New Roman" panose="02020603050405020304" pitchFamily="18" charset="0"/>
              </a:rPr>
              <a:t>TECHNICAL SEMINAR </a:t>
            </a:r>
          </a:p>
          <a:p>
            <a:pPr algn="ctr" eaLnBrk="0" fontAlgn="base" hangingPunct="0">
              <a:spcBef>
                <a:spcPct val="0"/>
              </a:spcBef>
              <a:spcAft>
                <a:spcPct val="0"/>
              </a:spcAft>
              <a:buFont typeface="Arial" panose="020B0604020202020204" pitchFamily="34" charset="0"/>
              <a:buNone/>
            </a:pPr>
            <a:r>
              <a:rPr lang="en-US" b="1" dirty="0">
                <a:latin typeface="Times New Roman" panose="02020603050405020304" pitchFamily="18" charset="0"/>
                <a:cs typeface="Times New Roman" panose="02020603050405020304" pitchFamily="18" charset="0"/>
              </a:rPr>
              <a:t>On</a:t>
            </a:r>
          </a:p>
          <a:p>
            <a:pPr algn="ctr" eaLnBrk="0" fontAlgn="base" hangingPunct="0">
              <a:spcBef>
                <a:spcPct val="0"/>
              </a:spcBef>
              <a:spcAft>
                <a:spcPct val="0"/>
              </a:spcAft>
              <a:buFont typeface="Arial" panose="020B0604020202020204" pitchFamily="34" charset="0"/>
              <a:buNone/>
            </a:pPr>
            <a:endParaRPr lang="en-US" sz="1800" b="1" dirty="0">
              <a:latin typeface="Times New Roman" panose="02020603050405020304" pitchFamily="18" charset="0"/>
              <a:cs typeface="Times New Roman" panose="02020603050405020304" pitchFamily="18" charset="0"/>
            </a:endParaRPr>
          </a:p>
          <a:p>
            <a:pPr algn="ctr" eaLnBrk="0" fontAlgn="base" hangingPunct="0">
              <a:spcBef>
                <a:spcPct val="0"/>
              </a:spcBef>
              <a:spcAft>
                <a:spcPct val="0"/>
              </a:spcAft>
              <a:buFont typeface="Arial" panose="020B0604020202020204" pitchFamily="34" charset="0"/>
              <a:buNone/>
            </a:pPr>
            <a:r>
              <a:rPr lang="en-US" sz="18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FAKE REVIEW DETECTION SYSTEM</a:t>
            </a:r>
          </a:p>
          <a:p>
            <a:pPr eaLnBrk="0" fontAlgn="base" hangingPunct="0">
              <a:spcBef>
                <a:spcPct val="0"/>
              </a:spcBef>
              <a:spcAft>
                <a:spcPct val="0"/>
              </a:spcAft>
              <a:buFont typeface="Arial" panose="020B0604020202020204" pitchFamily="34" charset="0"/>
              <a:buNone/>
            </a:pPr>
            <a:r>
              <a:rPr lang="en-US" b="1" dirty="0">
                <a:latin typeface="Times New Roman" panose="02020603050405020304" pitchFamily="18" charset="0"/>
                <a:cs typeface="Times New Roman" panose="02020603050405020304" pitchFamily="18" charset="0"/>
              </a:rPr>
              <a:t> </a:t>
            </a:r>
          </a:p>
          <a:p>
            <a:pPr marR="363220" algn="ctr">
              <a:lnSpc>
                <a:spcPts val="2870"/>
              </a:lnSpc>
            </a:pPr>
            <a:r>
              <a:rPr lang="en-US" sz="2000" i="1" dirty="0">
                <a:solidFill>
                  <a:srgbClr val="FF0000"/>
                </a:solidFill>
                <a:latin typeface="Times New Roman" panose="02020603050405020304"/>
                <a:cs typeface="Times New Roman" panose="02020603050405020304"/>
              </a:rPr>
              <a:t>    Under</a:t>
            </a:r>
            <a:r>
              <a:rPr lang="en-US" sz="2000" i="1" spc="-25" dirty="0">
                <a:solidFill>
                  <a:srgbClr val="FF0000"/>
                </a:solidFill>
                <a:latin typeface="Times New Roman" panose="02020603050405020304"/>
                <a:cs typeface="Times New Roman" panose="02020603050405020304"/>
              </a:rPr>
              <a:t> </a:t>
            </a:r>
            <a:r>
              <a:rPr lang="en-US" sz="2000" i="1" dirty="0">
                <a:solidFill>
                  <a:srgbClr val="FF0000"/>
                </a:solidFill>
                <a:latin typeface="Times New Roman" panose="02020603050405020304"/>
                <a:cs typeface="Times New Roman" panose="02020603050405020304"/>
              </a:rPr>
              <a:t>the</a:t>
            </a:r>
            <a:r>
              <a:rPr lang="en-US" sz="2000" i="1" spc="-30" dirty="0">
                <a:solidFill>
                  <a:srgbClr val="FF0000"/>
                </a:solidFill>
                <a:latin typeface="Times New Roman" panose="02020603050405020304"/>
                <a:cs typeface="Times New Roman" panose="02020603050405020304"/>
              </a:rPr>
              <a:t> </a:t>
            </a:r>
            <a:r>
              <a:rPr lang="en-US" sz="2000" i="1" dirty="0">
                <a:solidFill>
                  <a:srgbClr val="FF0000"/>
                </a:solidFill>
                <a:latin typeface="Times New Roman" panose="02020603050405020304"/>
                <a:cs typeface="Times New Roman" panose="02020603050405020304"/>
              </a:rPr>
              <a:t>guidance</a:t>
            </a:r>
            <a:r>
              <a:rPr lang="en-US" sz="2000" i="1" spc="-30" dirty="0">
                <a:solidFill>
                  <a:srgbClr val="FF0000"/>
                </a:solidFill>
                <a:latin typeface="Times New Roman" panose="02020603050405020304"/>
                <a:cs typeface="Times New Roman" panose="02020603050405020304"/>
              </a:rPr>
              <a:t> </a:t>
            </a:r>
            <a:r>
              <a:rPr lang="en-US" sz="2000" i="1" spc="-25" dirty="0">
                <a:solidFill>
                  <a:srgbClr val="FF0000"/>
                </a:solidFill>
                <a:latin typeface="Times New Roman" panose="02020603050405020304"/>
                <a:cs typeface="Times New Roman" panose="02020603050405020304"/>
              </a:rPr>
              <a:t>of</a:t>
            </a:r>
            <a:endParaRPr lang="en-US" sz="2000" dirty="0">
              <a:latin typeface="Times New Roman" panose="02020603050405020304"/>
              <a:cs typeface="Times New Roman" panose="02020603050405020304"/>
            </a:endParaRPr>
          </a:p>
          <a:p>
            <a:pPr algn="ctr" eaLnBrk="0" fontAlgn="base" hangingPunct="0">
              <a:spcBef>
                <a:spcPct val="0"/>
              </a:spcBef>
              <a:spcAft>
                <a:spcPct val="0"/>
              </a:spcAft>
              <a:buFont typeface="Arial" panose="020B0604020202020204" pitchFamily="34" charset="0"/>
              <a:buNone/>
            </a:pPr>
            <a:endParaRPr lang="en-US" sz="1800" b="1" dirty="0">
              <a:latin typeface="Times New Roman" panose="02020603050405020304" pitchFamily="18" charset="0"/>
              <a:cs typeface="Times New Roman" panose="02020603050405020304" pitchFamily="18" charset="0"/>
            </a:endParaRPr>
          </a:p>
          <a:p>
            <a:pPr algn="ctr" eaLnBrk="0" fontAlgn="base" hangingPunct="0">
              <a:spcBef>
                <a:spcPct val="0"/>
              </a:spcBef>
              <a:spcAft>
                <a:spcPct val="0"/>
              </a:spcAft>
              <a:buFont typeface="Arial" panose="020B0604020202020204" pitchFamily="34" charset="0"/>
              <a:buNone/>
            </a:pPr>
            <a:r>
              <a:rPr lang="en-US" sz="1800" b="1" dirty="0">
                <a:latin typeface="Times New Roman" panose="02020603050405020304" pitchFamily="18" charset="0"/>
                <a:cs typeface="Times New Roman" panose="02020603050405020304" pitchFamily="18" charset="0"/>
              </a:rPr>
              <a:t>DR. CHANNAMMA P</a:t>
            </a:r>
          </a:p>
          <a:p>
            <a:pPr marL="0" indent="0" algn="ctr" eaLnBrk="0" fontAlgn="base" hangingPunct="0">
              <a:spcBef>
                <a:spcPct val="0"/>
              </a:spcBef>
              <a:spcAft>
                <a:spcPct val="0"/>
              </a:spcAft>
              <a:buFont typeface="Arial" panose="020B0604020202020204" pitchFamily="34" charset="0"/>
              <a:buNone/>
            </a:pPr>
            <a:endParaRPr lang="en-US" sz="1800" b="1" dirty="0">
              <a:latin typeface="Times New Roman" panose="02020603050405020304" pitchFamily="18" charset="0"/>
              <a:cs typeface="Times New Roman" panose="02020603050405020304" pitchFamily="18" charset="0"/>
            </a:endParaRPr>
          </a:p>
          <a:p>
            <a:pPr algn="ctr" eaLnBrk="0" fontAlgn="base" hangingPunct="0">
              <a:spcBef>
                <a:spcPct val="0"/>
              </a:spcBef>
              <a:spcAft>
                <a:spcPct val="0"/>
              </a:spcAft>
              <a:buFont typeface="Arial" panose="020B0604020202020204" pitchFamily="34" charset="0"/>
              <a:buNone/>
            </a:pPr>
            <a:r>
              <a:rPr lang="en-US" sz="1800" b="1" dirty="0">
                <a:solidFill>
                  <a:srgbClr val="0070C0"/>
                </a:solidFill>
                <a:latin typeface="Times New Roman" panose="02020603050405020304" pitchFamily="18" charset="0"/>
                <a:cs typeface="Times New Roman" panose="02020603050405020304" pitchFamily="18" charset="0"/>
              </a:rPr>
              <a:t>PRESENTED BY</a:t>
            </a:r>
          </a:p>
          <a:p>
            <a:pPr algn="ctr" eaLnBrk="0" fontAlgn="base" hangingPunct="0">
              <a:spcBef>
                <a:spcPct val="0"/>
              </a:spcBef>
              <a:spcAft>
                <a:spcPct val="0"/>
              </a:spcAft>
              <a:buFont typeface="Arial" panose="020B0604020202020204" pitchFamily="34" charset="0"/>
              <a:buNone/>
            </a:pPr>
            <a:endParaRPr lang="en-US" sz="1800" b="1" dirty="0">
              <a:latin typeface="Times New Roman" panose="02020603050405020304" pitchFamily="18" charset="0"/>
              <a:cs typeface="Times New Roman" panose="02020603050405020304" pitchFamily="18" charset="0"/>
            </a:endParaRPr>
          </a:p>
          <a:p>
            <a:pPr algn="ctr" eaLnBrk="0" fontAlgn="base" hangingPunct="0">
              <a:spcBef>
                <a:spcPct val="0"/>
              </a:spcBef>
              <a:spcAft>
                <a:spcPct val="0"/>
              </a:spcAft>
              <a:buFont typeface="Arial" panose="020B0604020202020204" pitchFamily="34" charset="0"/>
              <a:buNone/>
            </a:pPr>
            <a:r>
              <a:rPr lang="en-US" sz="1800" b="1" dirty="0">
                <a:latin typeface="Times New Roman" panose="02020603050405020304" pitchFamily="18" charset="0"/>
                <a:cs typeface="Times New Roman" panose="02020603050405020304" pitchFamily="18" charset="0"/>
              </a:rPr>
              <a:t>HARSHINI SELVARAJ </a:t>
            </a:r>
            <a:endParaRPr lang="en-US" b="1" dirty="0">
              <a:latin typeface="Times New Roman" panose="02020603050405020304" pitchFamily="18" charset="0"/>
              <a:cs typeface="Times New Roman" panose="02020603050405020304" pitchFamily="18" charset="0"/>
            </a:endParaRPr>
          </a:p>
          <a:p>
            <a:pPr algn="ctr" eaLnBrk="0" fontAlgn="base" hangingPunct="0">
              <a:spcBef>
                <a:spcPct val="0"/>
              </a:spcBef>
              <a:spcAft>
                <a:spcPct val="0"/>
              </a:spcAft>
              <a:buFont typeface="Arial" panose="020B0604020202020204" pitchFamily="34" charset="0"/>
              <a:buNone/>
            </a:pPr>
            <a:r>
              <a:rPr lang="en-US" b="1" dirty="0">
                <a:latin typeface="Times New Roman" panose="02020603050405020304" pitchFamily="18" charset="0"/>
                <a:cs typeface="Times New Roman" panose="02020603050405020304" pitchFamily="18" charset="0"/>
              </a:rPr>
              <a:t>2AV20CS003</a:t>
            </a:r>
          </a:p>
        </p:txBody>
      </p:sp>
      <p:pic>
        <p:nvPicPr>
          <p:cNvPr id="4" name="image2.jpeg">
            <a:extLst>
              <a:ext uri="{FF2B5EF4-FFF2-40B4-BE49-F238E27FC236}">
                <a16:creationId xmlns:a16="http://schemas.microsoft.com/office/drawing/2014/main" id="{E91350BD-53A8-DBE1-29F4-E6F3209D1B2D}"/>
              </a:ext>
            </a:extLst>
          </p:cNvPr>
          <p:cNvPicPr/>
          <p:nvPr/>
        </p:nvPicPr>
        <p:blipFill>
          <a:blip r:embed="rId2" cstate="print"/>
          <a:stretch>
            <a:fillRect/>
          </a:stretch>
        </p:blipFill>
        <p:spPr>
          <a:xfrm>
            <a:off x="583367" y="208882"/>
            <a:ext cx="1152128" cy="936104"/>
          </a:xfrm>
          <a:prstGeom prst="rect">
            <a:avLst/>
          </a:prstGeom>
        </p:spPr>
      </p:pic>
      <p:pic>
        <p:nvPicPr>
          <p:cNvPr id="5" name="image1.jpeg">
            <a:extLst>
              <a:ext uri="{FF2B5EF4-FFF2-40B4-BE49-F238E27FC236}">
                <a16:creationId xmlns:a16="http://schemas.microsoft.com/office/drawing/2014/main" id="{4E8925E6-EC44-C98F-2CA6-BC7BE33A5360}"/>
              </a:ext>
            </a:extLst>
          </p:cNvPr>
          <p:cNvPicPr/>
          <p:nvPr/>
        </p:nvPicPr>
        <p:blipFill>
          <a:blip r:embed="rId3" cstate="print"/>
          <a:stretch>
            <a:fillRect/>
          </a:stretch>
        </p:blipFill>
        <p:spPr>
          <a:xfrm>
            <a:off x="9880441" y="208882"/>
            <a:ext cx="1152128" cy="936104"/>
          </a:xfrm>
          <a:prstGeom prst="rect">
            <a:avLst/>
          </a:prstGeom>
        </p:spPr>
      </p:pic>
      <p:sp>
        <p:nvSpPr>
          <p:cNvPr id="7" name="TextBox 6">
            <a:extLst>
              <a:ext uri="{FF2B5EF4-FFF2-40B4-BE49-F238E27FC236}">
                <a16:creationId xmlns:a16="http://schemas.microsoft.com/office/drawing/2014/main" id="{1DBCF202-6F81-01AB-46BA-61EE2FF24B74}"/>
              </a:ext>
            </a:extLst>
          </p:cNvPr>
          <p:cNvSpPr txBox="1"/>
          <p:nvPr/>
        </p:nvSpPr>
        <p:spPr>
          <a:xfrm>
            <a:off x="1735495" y="365310"/>
            <a:ext cx="8574832" cy="623248"/>
          </a:xfrm>
          <a:prstGeom prst="rect">
            <a:avLst/>
          </a:prstGeom>
          <a:noFill/>
        </p:spPr>
        <p:txBody>
          <a:bodyPr wrap="square">
            <a:spAutoFit/>
          </a:bodyPr>
          <a:lstStyle/>
          <a:p>
            <a:pPr marL="422910">
              <a:lnSpc>
                <a:spcPct val="100000"/>
              </a:lnSpc>
              <a:spcBef>
                <a:spcPts val="420"/>
              </a:spcBef>
            </a:pPr>
            <a:r>
              <a:rPr lang="en-US" sz="1600" b="1" dirty="0">
                <a:latin typeface="Times New Roman" panose="02020603050405020304"/>
                <a:cs typeface="Times New Roman" panose="02020603050405020304"/>
              </a:rPr>
              <a:t>A.</a:t>
            </a:r>
            <a:r>
              <a:rPr lang="en-US" sz="1600" b="1" spc="5" dirty="0">
                <a:latin typeface="Times New Roman" panose="02020603050405020304"/>
                <a:cs typeface="Times New Roman" panose="02020603050405020304"/>
              </a:rPr>
              <a:t> </a:t>
            </a:r>
            <a:r>
              <a:rPr lang="en-US" sz="1600" b="1" dirty="0">
                <a:latin typeface="Times New Roman" panose="02020603050405020304"/>
                <a:cs typeface="Times New Roman" panose="02020603050405020304"/>
              </a:rPr>
              <a:t>G.</a:t>
            </a:r>
            <a:r>
              <a:rPr lang="en-US" sz="1600" b="1" spc="-5" dirty="0">
                <a:latin typeface="Times New Roman" panose="02020603050405020304"/>
                <a:cs typeface="Times New Roman" panose="02020603050405020304"/>
              </a:rPr>
              <a:t> </a:t>
            </a:r>
            <a:r>
              <a:rPr lang="en-US" sz="1600" b="1" dirty="0">
                <a:latin typeface="Times New Roman" panose="02020603050405020304"/>
                <a:cs typeface="Times New Roman" panose="02020603050405020304"/>
              </a:rPr>
              <a:t>M.</a:t>
            </a:r>
            <a:r>
              <a:rPr lang="en-US" sz="1600" b="1" spc="10" dirty="0">
                <a:latin typeface="Times New Roman" panose="02020603050405020304"/>
                <a:cs typeface="Times New Roman" panose="02020603050405020304"/>
              </a:rPr>
              <a:t> </a:t>
            </a:r>
            <a:r>
              <a:rPr lang="en-US" sz="1600" b="1" spc="-10" dirty="0">
                <a:latin typeface="Times New Roman" panose="02020603050405020304"/>
                <a:cs typeface="Times New Roman" panose="02020603050405020304"/>
              </a:rPr>
              <a:t>RURAL</a:t>
            </a:r>
            <a:r>
              <a:rPr lang="en-US" sz="1600" b="1" spc="-65" dirty="0">
                <a:latin typeface="Times New Roman" panose="02020603050405020304"/>
                <a:cs typeface="Times New Roman" panose="02020603050405020304"/>
              </a:rPr>
              <a:t> </a:t>
            </a:r>
            <a:r>
              <a:rPr lang="en-US" sz="1600" b="1" dirty="0">
                <a:latin typeface="Times New Roman" panose="02020603050405020304"/>
                <a:cs typeface="Times New Roman" panose="02020603050405020304"/>
              </a:rPr>
              <a:t>COLLEGE</a:t>
            </a:r>
            <a:r>
              <a:rPr lang="en-US" sz="1600" b="1" spc="10" dirty="0">
                <a:latin typeface="Times New Roman" panose="02020603050405020304"/>
                <a:cs typeface="Times New Roman" panose="02020603050405020304"/>
              </a:rPr>
              <a:t> </a:t>
            </a:r>
            <a:r>
              <a:rPr lang="en-US" sz="1600" b="1" dirty="0">
                <a:latin typeface="Times New Roman" panose="02020603050405020304"/>
                <a:cs typeface="Times New Roman" panose="02020603050405020304"/>
              </a:rPr>
              <a:t>OF</a:t>
            </a:r>
            <a:r>
              <a:rPr lang="en-US" sz="1600" b="1" spc="-70" dirty="0">
                <a:latin typeface="Times New Roman" panose="02020603050405020304"/>
                <a:cs typeface="Times New Roman" panose="02020603050405020304"/>
              </a:rPr>
              <a:t> </a:t>
            </a:r>
            <a:r>
              <a:rPr lang="en-US" sz="1600" b="1" spc="-10" dirty="0">
                <a:latin typeface="Times New Roman" panose="02020603050405020304"/>
                <a:cs typeface="Times New Roman" panose="02020603050405020304"/>
              </a:rPr>
              <a:t>ENGINEERING</a:t>
            </a:r>
            <a:r>
              <a:rPr lang="en-US" sz="1600" b="1" spc="-75" dirty="0">
                <a:latin typeface="Times New Roman" panose="02020603050405020304"/>
                <a:cs typeface="Times New Roman" panose="02020603050405020304"/>
              </a:rPr>
              <a:t> </a:t>
            </a:r>
            <a:r>
              <a:rPr lang="en-US" sz="1600" b="1" dirty="0">
                <a:latin typeface="Times New Roman" panose="02020603050405020304"/>
                <a:cs typeface="Times New Roman" panose="02020603050405020304"/>
              </a:rPr>
              <a:t>AND </a:t>
            </a:r>
            <a:r>
              <a:rPr lang="en-US" sz="1600" b="1" spc="-20" dirty="0">
                <a:latin typeface="Times New Roman" panose="02020603050405020304"/>
                <a:cs typeface="Times New Roman" panose="02020603050405020304"/>
              </a:rPr>
              <a:t>TECHNOLOGY, </a:t>
            </a:r>
            <a:r>
              <a:rPr lang="en-US" sz="1600" b="1" spc="-10" dirty="0" err="1">
                <a:latin typeface="Times New Roman" panose="02020603050405020304"/>
                <a:cs typeface="Times New Roman" panose="02020603050405020304"/>
              </a:rPr>
              <a:t>Varur</a:t>
            </a:r>
            <a:endParaRPr lang="en-US" sz="1600" dirty="0">
              <a:latin typeface="Times New Roman" panose="02020603050405020304"/>
              <a:cs typeface="Times New Roman" panose="02020603050405020304"/>
            </a:endParaRPr>
          </a:p>
          <a:p>
            <a:pPr marL="12700">
              <a:lnSpc>
                <a:spcPct val="100000"/>
              </a:lnSpc>
              <a:spcBef>
                <a:spcPts val="325"/>
              </a:spcBef>
            </a:pPr>
            <a:r>
              <a:rPr lang="en-US" sz="1600" b="1" dirty="0">
                <a:latin typeface="Times New Roman" panose="02020603050405020304"/>
                <a:cs typeface="Times New Roman" panose="02020603050405020304"/>
              </a:rPr>
              <a:t>Approved</a:t>
            </a:r>
            <a:r>
              <a:rPr lang="en-US" sz="1600" b="1" spc="-65" dirty="0">
                <a:latin typeface="Times New Roman" panose="02020603050405020304"/>
                <a:cs typeface="Times New Roman" panose="02020603050405020304"/>
              </a:rPr>
              <a:t> </a:t>
            </a:r>
            <a:r>
              <a:rPr lang="en-US" sz="1600" b="1" dirty="0">
                <a:latin typeface="Times New Roman" panose="02020603050405020304"/>
                <a:cs typeface="Times New Roman" panose="02020603050405020304"/>
              </a:rPr>
              <a:t>By</a:t>
            </a:r>
            <a:r>
              <a:rPr lang="en-US" sz="1600" b="1" spc="-90" dirty="0">
                <a:latin typeface="Times New Roman" panose="02020603050405020304"/>
                <a:cs typeface="Times New Roman" panose="02020603050405020304"/>
              </a:rPr>
              <a:t> </a:t>
            </a:r>
            <a:r>
              <a:rPr lang="en-US" sz="1600" b="1" dirty="0">
                <a:latin typeface="Times New Roman" panose="02020603050405020304"/>
                <a:cs typeface="Times New Roman" panose="02020603050405020304"/>
              </a:rPr>
              <a:t>AICTE,</a:t>
            </a:r>
            <a:r>
              <a:rPr lang="en-US" sz="1600" b="1" spc="5" dirty="0">
                <a:latin typeface="Times New Roman" panose="02020603050405020304"/>
                <a:cs typeface="Times New Roman" panose="02020603050405020304"/>
              </a:rPr>
              <a:t> </a:t>
            </a:r>
            <a:r>
              <a:rPr lang="en-US" sz="1600" b="1" dirty="0">
                <a:latin typeface="Times New Roman" panose="02020603050405020304"/>
                <a:cs typeface="Times New Roman" panose="02020603050405020304"/>
              </a:rPr>
              <a:t>New</a:t>
            </a:r>
            <a:r>
              <a:rPr lang="en-US" sz="1600" b="1" spc="-10" dirty="0">
                <a:latin typeface="Times New Roman" panose="02020603050405020304"/>
                <a:cs typeface="Times New Roman" panose="02020603050405020304"/>
              </a:rPr>
              <a:t> Delhi,</a:t>
            </a:r>
            <a:r>
              <a:rPr lang="en-US" sz="1600" b="1" spc="-105" dirty="0">
                <a:latin typeface="Times New Roman" panose="02020603050405020304"/>
                <a:cs typeface="Times New Roman" panose="02020603050405020304"/>
              </a:rPr>
              <a:t> </a:t>
            </a:r>
            <a:r>
              <a:rPr lang="en-US" sz="1600" b="1" dirty="0">
                <a:latin typeface="Times New Roman" panose="02020603050405020304"/>
                <a:cs typeface="Times New Roman" panose="02020603050405020304"/>
              </a:rPr>
              <a:t>Affiliated</a:t>
            </a:r>
            <a:r>
              <a:rPr lang="en-US" sz="1600" b="1" spc="-75" dirty="0">
                <a:latin typeface="Times New Roman" panose="02020603050405020304"/>
                <a:cs typeface="Times New Roman" panose="02020603050405020304"/>
              </a:rPr>
              <a:t> </a:t>
            </a:r>
            <a:r>
              <a:rPr lang="en-US" sz="1600" b="1" spc="-80" dirty="0">
                <a:latin typeface="Times New Roman" panose="02020603050405020304"/>
                <a:cs typeface="Times New Roman" panose="02020603050405020304"/>
              </a:rPr>
              <a:t>To</a:t>
            </a:r>
            <a:r>
              <a:rPr lang="en-US" sz="1600" b="1" spc="-25" dirty="0">
                <a:latin typeface="Times New Roman" panose="02020603050405020304"/>
                <a:cs typeface="Times New Roman" panose="02020603050405020304"/>
              </a:rPr>
              <a:t> </a:t>
            </a:r>
            <a:r>
              <a:rPr lang="en-US" sz="1600" b="1" dirty="0">
                <a:latin typeface="Times New Roman" panose="02020603050405020304"/>
                <a:cs typeface="Times New Roman" panose="02020603050405020304"/>
              </a:rPr>
              <a:t>VTU,</a:t>
            </a:r>
            <a:r>
              <a:rPr lang="en-US" sz="1600" b="1" spc="20" dirty="0">
                <a:latin typeface="Times New Roman" panose="02020603050405020304"/>
                <a:cs typeface="Times New Roman" panose="02020603050405020304"/>
              </a:rPr>
              <a:t> </a:t>
            </a:r>
            <a:r>
              <a:rPr lang="en-US" sz="1600" b="1" dirty="0">
                <a:latin typeface="Times New Roman" panose="02020603050405020304"/>
                <a:cs typeface="Times New Roman" panose="02020603050405020304"/>
              </a:rPr>
              <a:t>Belagavi</a:t>
            </a:r>
            <a:r>
              <a:rPr lang="en-US" sz="1600" b="1" spc="-45" dirty="0">
                <a:latin typeface="Times New Roman" panose="02020603050405020304"/>
                <a:cs typeface="Times New Roman" panose="02020603050405020304"/>
              </a:rPr>
              <a:t> </a:t>
            </a:r>
            <a:r>
              <a:rPr lang="en-US" sz="1600" b="1" dirty="0">
                <a:latin typeface="Times New Roman" panose="02020603050405020304"/>
                <a:cs typeface="Times New Roman" panose="02020603050405020304"/>
              </a:rPr>
              <a:t>and</a:t>
            </a:r>
            <a:r>
              <a:rPr lang="en-US" sz="1600" b="1" spc="-30" dirty="0">
                <a:latin typeface="Times New Roman" panose="02020603050405020304"/>
                <a:cs typeface="Times New Roman" panose="02020603050405020304"/>
              </a:rPr>
              <a:t> </a:t>
            </a:r>
            <a:r>
              <a:rPr lang="en-US" sz="1600" b="1" dirty="0">
                <a:latin typeface="Times New Roman" panose="02020603050405020304"/>
                <a:cs typeface="Times New Roman" panose="02020603050405020304"/>
              </a:rPr>
              <a:t>Recognized</a:t>
            </a:r>
            <a:r>
              <a:rPr lang="en-US" sz="1600" b="1" spc="-40" dirty="0">
                <a:latin typeface="Times New Roman" panose="02020603050405020304"/>
                <a:cs typeface="Times New Roman" panose="02020603050405020304"/>
              </a:rPr>
              <a:t> </a:t>
            </a:r>
            <a:r>
              <a:rPr lang="en-US" sz="1600" b="1" dirty="0">
                <a:latin typeface="Times New Roman" panose="02020603050405020304"/>
                <a:cs typeface="Times New Roman" panose="02020603050405020304"/>
              </a:rPr>
              <a:t>by</a:t>
            </a:r>
            <a:r>
              <a:rPr lang="en-US" sz="1600" b="1" spc="-25" dirty="0">
                <a:latin typeface="Times New Roman" panose="02020603050405020304"/>
                <a:cs typeface="Times New Roman" panose="02020603050405020304"/>
              </a:rPr>
              <a:t> </a:t>
            </a:r>
            <a:r>
              <a:rPr lang="en-US" sz="1600" b="1" dirty="0">
                <a:latin typeface="Times New Roman" panose="02020603050405020304"/>
                <a:cs typeface="Times New Roman" panose="02020603050405020304"/>
              </a:rPr>
              <a:t>State</a:t>
            </a:r>
            <a:r>
              <a:rPr lang="en-US" sz="1600" b="1" spc="-35" dirty="0">
                <a:latin typeface="Times New Roman" panose="02020603050405020304"/>
                <a:cs typeface="Times New Roman" panose="02020603050405020304"/>
              </a:rPr>
              <a:t> </a:t>
            </a:r>
            <a:r>
              <a:rPr lang="en-US" sz="1600" b="1" spc="-10" dirty="0">
                <a:latin typeface="Times New Roman" panose="02020603050405020304"/>
                <a:cs typeface="Times New Roman" panose="02020603050405020304"/>
              </a:rPr>
              <a:t>Govt.</a:t>
            </a:r>
            <a:endParaRPr lang="en-US" sz="1600" dirty="0">
              <a:latin typeface="Times New Roman" panose="02020603050405020304"/>
              <a:cs typeface="Times New Roman" panose="02020603050405020304"/>
            </a:endParaRPr>
          </a:p>
        </p:txBody>
      </p:sp>
    </p:spTree>
    <p:extLst>
      <p:ext uri="{BB962C8B-B14F-4D97-AF65-F5344CB8AC3E}">
        <p14:creationId xmlns:p14="http://schemas.microsoft.com/office/powerpoint/2010/main" val="3027923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F50F-01D4-60D5-E998-4217D2F8E39A}"/>
              </a:ext>
            </a:extLst>
          </p:cNvPr>
          <p:cNvSpPr>
            <a:spLocks noGrp="1"/>
          </p:cNvSpPr>
          <p:nvPr>
            <p:ph type="title"/>
          </p:nvPr>
        </p:nvSpPr>
        <p:spPr>
          <a:xfrm>
            <a:off x="2044018" y="119102"/>
            <a:ext cx="8596668" cy="1320800"/>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Methodology of Fake Review Detection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A39A80-3CDD-C22F-2F1F-D49F6B0CDA6C}"/>
              </a:ext>
            </a:extLst>
          </p:cNvPr>
          <p:cNvSpPr>
            <a:spLocks noGrp="1"/>
          </p:cNvSpPr>
          <p:nvPr>
            <p:ph idx="1"/>
          </p:nvPr>
        </p:nvSpPr>
        <p:spPr/>
        <p:txBody>
          <a:bodyPr>
            <a:normAutofit fontScale="77500" lnSpcReduction="20000"/>
          </a:bodyPr>
          <a:lstStyle/>
          <a:p>
            <a:pPr marL="0" indent="0">
              <a:buNone/>
            </a:pPr>
            <a:endParaRPr lang="en-US" sz="5100" dirty="0"/>
          </a:p>
          <a:p>
            <a:pPr marL="0" indent="0">
              <a:buNone/>
            </a:pPr>
            <a:r>
              <a:rPr lang="en-US" sz="5100" dirty="0"/>
              <a:t>	</a:t>
            </a:r>
            <a:endParaRPr lang="en-IN" sz="5100" baseline="-25000" dirty="0">
              <a:latin typeface="Times New Roman" panose="02020603050405020304" pitchFamily="18" charset="0"/>
              <a:cs typeface="Times New Roman" panose="02020603050405020304" pitchFamily="18" charset="0"/>
            </a:endParaRPr>
          </a:p>
          <a:p>
            <a:pPr marL="0" indent="0">
              <a:buNone/>
            </a:pPr>
            <a:endParaRPr lang="en-IN" sz="5100" b="0" baseline="-25000" dirty="0">
              <a:latin typeface="Times New Roman" panose="02020603050405020304" pitchFamily="18" charset="0"/>
              <a:cs typeface="Times New Roman" panose="02020603050405020304" pitchFamily="18" charset="0"/>
            </a:endParaRPr>
          </a:p>
          <a:p>
            <a:pPr marL="0" indent="0">
              <a:buNone/>
            </a:pPr>
            <a:endParaRPr lang="en-US" sz="5100" b="0" baseline="-25000" dirty="0">
              <a:latin typeface="Times New Roman" panose="02020603050405020304" pitchFamily="18" charset="0"/>
              <a:cs typeface="Times New Roman" panose="02020603050405020304" pitchFamily="18" charset="0"/>
            </a:endParaRPr>
          </a:p>
          <a:p>
            <a:pPr marL="0" indent="0">
              <a:buNone/>
            </a:pPr>
            <a:endParaRPr lang="en-US" sz="4000" baseline="-25000" dirty="0">
              <a:latin typeface="Times New Roman" panose="02020603050405020304" pitchFamily="18" charset="0"/>
              <a:cs typeface="Times New Roman" panose="02020603050405020304" pitchFamily="18" charset="0"/>
            </a:endParaRPr>
          </a:p>
          <a:p>
            <a:pPr marL="0" indent="0">
              <a:buNone/>
            </a:pPr>
            <a:endParaRPr lang="en-US" sz="4000" b="0" baseline="-25000" dirty="0">
              <a:latin typeface="Times New Roman" panose="02020603050405020304" pitchFamily="18" charset="0"/>
              <a:cs typeface="Times New Roman" panose="02020603050405020304" pitchFamily="18" charset="0"/>
            </a:endParaRPr>
          </a:p>
          <a:p>
            <a:pPr marL="0" indent="0">
              <a:buNone/>
            </a:pPr>
            <a:endParaRPr lang="en-US" sz="4000" baseline="-25000" dirty="0">
              <a:latin typeface="Times New Roman" panose="02020603050405020304" pitchFamily="18" charset="0"/>
              <a:cs typeface="Times New Roman" panose="02020603050405020304" pitchFamily="18" charset="0"/>
            </a:endParaRPr>
          </a:p>
          <a:p>
            <a:pPr marL="0" indent="0">
              <a:buNone/>
            </a:pPr>
            <a:endParaRPr lang="en-US" b="0" baseline="-25000" dirty="0">
              <a:latin typeface="Times New Roman" panose="02020603050405020304" pitchFamily="18" charset="0"/>
              <a:cs typeface="Times New Roman" panose="02020603050405020304" pitchFamily="18" charset="0"/>
            </a:endParaRPr>
          </a:p>
          <a:p>
            <a:pPr marL="0" indent="0">
              <a:buNone/>
            </a:pPr>
            <a:r>
              <a:rPr lang="en-US" baseline="-25000" dirty="0">
                <a:latin typeface="Times New Roman" panose="02020603050405020304" pitchFamily="18" charset="0"/>
                <a:cs typeface="Times New Roman" panose="02020603050405020304" pitchFamily="18" charset="0"/>
              </a:rPr>
              <a:t>			</a:t>
            </a:r>
            <a:endParaRPr lang="en-US" b="0" baseline="-250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473" y="816638"/>
            <a:ext cx="7354529" cy="5740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26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B6FC32-1043-9930-09D0-14C17AA17BDB}"/>
              </a:ext>
            </a:extLst>
          </p:cNvPr>
          <p:cNvSpPr txBox="1"/>
          <p:nvPr/>
        </p:nvSpPr>
        <p:spPr>
          <a:xfrm>
            <a:off x="671803" y="348639"/>
            <a:ext cx="9629192" cy="461665"/>
          </a:xfrm>
          <a:prstGeom prst="rect">
            <a:avLst/>
          </a:prstGeom>
          <a:noFill/>
        </p:spPr>
        <p:txBody>
          <a:bodyPr wrap="square">
            <a:spAutoFit/>
          </a:bodyPr>
          <a:lstStyle/>
          <a:p>
            <a:r>
              <a:rPr lang="en-US" sz="2400" dirty="0">
                <a:solidFill>
                  <a:srgbClr val="231F20"/>
                </a:solidFill>
                <a:latin typeface="Times New Roman" panose="02020603050405020304" pitchFamily="18" charset="0"/>
              </a:rPr>
              <a:t>F</a:t>
            </a:r>
            <a:r>
              <a:rPr lang="en-US" sz="2400" dirty="0">
                <a:solidFill>
                  <a:srgbClr val="231F20"/>
                </a:solidFill>
                <a:effectLst/>
                <a:latin typeface="Times New Roman" panose="02020603050405020304" pitchFamily="18" charset="0"/>
              </a:rPr>
              <a:t>ake </a:t>
            </a:r>
            <a:r>
              <a:rPr lang="en-US" sz="2400" dirty="0">
                <a:solidFill>
                  <a:srgbClr val="231F20"/>
                </a:solidFill>
                <a:latin typeface="Times New Roman" panose="02020603050405020304" pitchFamily="18" charset="0"/>
              </a:rPr>
              <a:t>R</a:t>
            </a:r>
            <a:r>
              <a:rPr lang="en-US" sz="2400" dirty="0">
                <a:solidFill>
                  <a:srgbClr val="231F20"/>
                </a:solidFill>
                <a:effectLst/>
                <a:latin typeface="Times New Roman" panose="02020603050405020304" pitchFamily="18" charset="0"/>
              </a:rPr>
              <a:t>eview </a:t>
            </a:r>
            <a:r>
              <a:rPr lang="en-US" sz="2400" dirty="0">
                <a:solidFill>
                  <a:srgbClr val="231F20"/>
                </a:solidFill>
                <a:latin typeface="Times New Roman" panose="02020603050405020304" pitchFamily="18" charset="0"/>
              </a:rPr>
              <a:t>D</a:t>
            </a:r>
            <a:r>
              <a:rPr lang="en-US" sz="2400" dirty="0">
                <a:solidFill>
                  <a:srgbClr val="231F20"/>
                </a:solidFill>
                <a:effectLst/>
                <a:latin typeface="Times New Roman" panose="02020603050405020304" pitchFamily="18" charset="0"/>
              </a:rPr>
              <a:t>etection works as follows: </a:t>
            </a:r>
            <a:endParaRPr lang="en-IN" sz="2400" dirty="0"/>
          </a:p>
        </p:txBody>
      </p:sp>
      <p:sp>
        <p:nvSpPr>
          <p:cNvPr id="5" name="TextBox 4">
            <a:extLst>
              <a:ext uri="{FF2B5EF4-FFF2-40B4-BE49-F238E27FC236}">
                <a16:creationId xmlns:a16="http://schemas.microsoft.com/office/drawing/2014/main" id="{8E36C38A-1CF8-A7A9-4499-36C7E8F68004}"/>
              </a:ext>
            </a:extLst>
          </p:cNvPr>
          <p:cNvSpPr txBox="1"/>
          <p:nvPr/>
        </p:nvSpPr>
        <p:spPr>
          <a:xfrm>
            <a:off x="805541" y="1032751"/>
            <a:ext cx="10027299" cy="5355312"/>
          </a:xfrm>
          <a:prstGeom prst="rect">
            <a:avLst/>
          </a:prstGeom>
          <a:noFill/>
        </p:spPr>
        <p:txBody>
          <a:bodyPr wrap="square">
            <a:spAutoFit/>
          </a:bodyPr>
          <a:lstStyle/>
          <a:p>
            <a:pPr marL="285750" indent="-285750" algn="just">
              <a:buFont typeface="Wingdings" panose="05000000000000000000" pitchFamily="2" charset="2"/>
              <a:buChar char="Ø"/>
            </a:pPr>
            <a:r>
              <a:rPr lang="en-US" sz="1800" b="1" dirty="0">
                <a:solidFill>
                  <a:srgbClr val="231F20"/>
                </a:solidFill>
                <a:effectLst/>
                <a:latin typeface="Times New Roman" panose="02020603050405020304" pitchFamily="18" charset="0"/>
              </a:rPr>
              <a:t>Data collection:</a:t>
            </a:r>
          </a:p>
          <a:p>
            <a:pPr marL="285750" indent="-285750" algn="just">
              <a:buFont typeface="Wingdings" panose="05000000000000000000" pitchFamily="2" charset="2"/>
              <a:buChar char="Ø"/>
            </a:pPr>
            <a:endParaRPr lang="en-US" sz="1800" b="1" dirty="0">
              <a:solidFill>
                <a:srgbClr val="231F20"/>
              </a:solidFill>
              <a:effectLst/>
              <a:latin typeface="Times New Roman" panose="02020603050405020304" pitchFamily="18" charset="0"/>
            </a:endParaRPr>
          </a:p>
          <a:p>
            <a:pPr algn="just"/>
            <a:r>
              <a:rPr lang="en-US" dirty="0">
                <a:solidFill>
                  <a:srgbClr val="231F20"/>
                </a:solidFill>
                <a:latin typeface="Times New Roman" panose="02020603050405020304" pitchFamily="18" charset="0"/>
              </a:rPr>
              <a:t>          </a:t>
            </a:r>
            <a:r>
              <a:rPr lang="en-US" sz="1800" dirty="0">
                <a:solidFill>
                  <a:srgbClr val="231F20"/>
                </a:solidFill>
                <a:effectLst/>
                <a:latin typeface="Times New Roman" panose="02020603050405020304" pitchFamily="18" charset="0"/>
              </a:rPr>
              <a:t> In this phase, review data will be gathered from various platforms like Amazon. These reviews could be for product or service like hotel reviews.</a:t>
            </a:r>
          </a:p>
          <a:p>
            <a:pPr algn="just"/>
            <a:endParaRPr lang="en-US" dirty="0">
              <a:solidFill>
                <a:srgbClr val="231F20"/>
              </a:solidFill>
              <a:latin typeface="Times New Roman" panose="02020603050405020304" pitchFamily="18" charset="0"/>
            </a:endParaRPr>
          </a:p>
          <a:p>
            <a:pPr marL="285750" indent="-285750" algn="just">
              <a:buFont typeface="Wingdings" panose="05000000000000000000" pitchFamily="2" charset="2"/>
              <a:buChar char="Ø"/>
            </a:pPr>
            <a:r>
              <a:rPr lang="en-US" sz="1800" b="1" dirty="0">
                <a:solidFill>
                  <a:srgbClr val="231F20"/>
                </a:solidFill>
                <a:effectLst/>
                <a:latin typeface="Times New Roman" panose="02020603050405020304" pitchFamily="18" charset="0"/>
              </a:rPr>
              <a:t>Data pre-processing:</a:t>
            </a:r>
          </a:p>
          <a:p>
            <a:pPr algn="just"/>
            <a:endParaRPr lang="en-US" dirty="0">
              <a:solidFill>
                <a:srgbClr val="231F20"/>
              </a:solidFill>
              <a:latin typeface="Times New Roman" panose="02020603050405020304" pitchFamily="18" charset="0"/>
            </a:endParaRPr>
          </a:p>
          <a:p>
            <a:pPr algn="just"/>
            <a:r>
              <a:rPr lang="en-US" sz="1800" dirty="0">
                <a:solidFill>
                  <a:srgbClr val="231F20"/>
                </a:solidFill>
                <a:effectLst/>
                <a:latin typeface="Times New Roman" panose="02020603050405020304" pitchFamily="18" charset="0"/>
              </a:rPr>
              <a:t>           In next step, data preprocessing is applied like punctuation marks removal, stemming, stop word removal etc. In punctuation marks removal, the whole text is divided into sentences, phrases or paragraphs. In the stemming process, stem will be created from every word in dataset. In stop word removal phase, frequently used group of words like determiners, articles and preposition will be detected and removed. After removing these words, only important words will be retained for the next step.</a:t>
            </a:r>
          </a:p>
          <a:p>
            <a:pPr algn="just"/>
            <a:endParaRPr lang="en-US" dirty="0">
              <a:solidFill>
                <a:srgbClr val="231F20"/>
              </a:solidFill>
              <a:latin typeface="Times New Roman" panose="02020603050405020304" pitchFamily="18" charset="0"/>
            </a:endParaRPr>
          </a:p>
          <a:p>
            <a:pPr marL="285750" indent="-285750">
              <a:buFont typeface="Wingdings" panose="05000000000000000000" pitchFamily="2" charset="2"/>
              <a:buChar char="Ø"/>
            </a:pPr>
            <a:r>
              <a:rPr lang="en-US" sz="1800" b="1" dirty="0">
                <a:solidFill>
                  <a:srgbClr val="231F20"/>
                </a:solidFill>
                <a:effectLst/>
                <a:latin typeface="Times New Roman" panose="02020603050405020304" pitchFamily="18" charset="0"/>
              </a:rPr>
              <a:t>Feature extraction and selection:</a:t>
            </a:r>
          </a:p>
          <a:p>
            <a:endParaRPr lang="en-US" dirty="0">
              <a:solidFill>
                <a:srgbClr val="231F20"/>
              </a:solidFill>
              <a:latin typeface="Times New Roman" panose="02020603050405020304" pitchFamily="18" charset="0"/>
            </a:endParaRPr>
          </a:p>
          <a:p>
            <a:pPr algn="just"/>
            <a:r>
              <a:rPr lang="en-US" sz="1800" dirty="0">
                <a:solidFill>
                  <a:srgbClr val="231F20"/>
                </a:solidFill>
                <a:effectLst/>
                <a:latin typeface="Times New Roman" panose="02020603050405020304" pitchFamily="18" charset="0"/>
              </a:rPr>
              <a:t>     In this step, features are extracted from the preprocessed data. Feature extraction refers to the process of transforming raw data into numerical features that can be processed while preserving the information in the original data set. </a:t>
            </a:r>
            <a:r>
              <a:rPr lang="en-US" dirty="0">
                <a:solidFill>
                  <a:srgbClr val="231F20"/>
                </a:solidFill>
                <a:latin typeface="Times New Roman" panose="02020603050405020304" pitchFamily="18" charset="0"/>
              </a:rPr>
              <a:t>In the feature selection includes reducing the input variable to the  model and using the relevant data to train model.</a:t>
            </a:r>
            <a:endParaRPr lang="en-IN" dirty="0"/>
          </a:p>
        </p:txBody>
      </p:sp>
    </p:spTree>
    <p:extLst>
      <p:ext uri="{BB962C8B-B14F-4D97-AF65-F5344CB8AC3E}">
        <p14:creationId xmlns:p14="http://schemas.microsoft.com/office/powerpoint/2010/main" val="1946682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AE6248-39BB-81A3-850B-212D0669F7E1}"/>
              </a:ext>
            </a:extLst>
          </p:cNvPr>
          <p:cNvSpPr txBox="1"/>
          <p:nvPr/>
        </p:nvSpPr>
        <p:spPr>
          <a:xfrm>
            <a:off x="970381" y="1226603"/>
            <a:ext cx="8994713" cy="2031325"/>
          </a:xfrm>
          <a:prstGeom prst="rect">
            <a:avLst/>
          </a:prstGeom>
          <a:noFill/>
        </p:spPr>
        <p:txBody>
          <a:bodyPr wrap="square">
            <a:spAutoFit/>
          </a:bodyPr>
          <a:lstStyle/>
          <a:p>
            <a:pPr marL="285750" indent="-285750">
              <a:buFont typeface="Wingdings" panose="05000000000000000000" pitchFamily="2" charset="2"/>
              <a:buChar char="Ø"/>
            </a:pPr>
            <a:r>
              <a:rPr lang="en-US" sz="1800" b="1" dirty="0">
                <a:solidFill>
                  <a:srgbClr val="231F20"/>
                </a:solidFill>
                <a:effectLst/>
                <a:latin typeface="Times New Roman" panose="02020603050405020304" pitchFamily="18" charset="0"/>
              </a:rPr>
              <a:t>Classifier model construction and testing: </a:t>
            </a:r>
          </a:p>
          <a:p>
            <a:endParaRPr lang="en-US" dirty="0">
              <a:solidFill>
                <a:srgbClr val="231F20"/>
              </a:solidFill>
              <a:latin typeface="Times New Roman" panose="02020603050405020304" pitchFamily="18" charset="0"/>
            </a:endParaRPr>
          </a:p>
          <a:p>
            <a:pPr algn="just"/>
            <a:r>
              <a:rPr lang="en-US" sz="1800" dirty="0">
                <a:solidFill>
                  <a:srgbClr val="231F20"/>
                </a:solidFill>
                <a:effectLst/>
                <a:latin typeface="Times New Roman" panose="02020603050405020304" pitchFamily="18" charset="0"/>
              </a:rPr>
              <a:t>           For training purpose, small set of labeled data is used. In this phase, classification model is generated by using the training review dataset. The reviews used for this purpose are already labeled as fake or genuine review. Once the classifier is trained, it will be tested using test dataset. The different machine learning algorithms which can be used for model construction are naive bayes classification, decision tree ,etc.</a:t>
            </a:r>
            <a:endParaRPr lang="en-IN" dirty="0"/>
          </a:p>
        </p:txBody>
      </p:sp>
      <p:sp>
        <p:nvSpPr>
          <p:cNvPr id="5" name="TextBox 4">
            <a:extLst>
              <a:ext uri="{FF2B5EF4-FFF2-40B4-BE49-F238E27FC236}">
                <a16:creationId xmlns:a16="http://schemas.microsoft.com/office/drawing/2014/main" id="{1D280C0D-54B0-799C-B8BF-33340F582BC8}"/>
              </a:ext>
            </a:extLst>
          </p:cNvPr>
          <p:cNvSpPr txBox="1"/>
          <p:nvPr/>
        </p:nvSpPr>
        <p:spPr>
          <a:xfrm>
            <a:off x="1115006" y="3600072"/>
            <a:ext cx="8850088" cy="2862322"/>
          </a:xfrm>
          <a:prstGeom prst="rect">
            <a:avLst/>
          </a:prstGeom>
          <a:noFill/>
        </p:spPr>
        <p:txBody>
          <a:bodyPr wrap="square">
            <a:spAutoFit/>
          </a:bodyPr>
          <a:lstStyle/>
          <a:p>
            <a:pPr algn="just"/>
            <a:r>
              <a:rPr lang="en-US" sz="1800" dirty="0">
                <a:solidFill>
                  <a:srgbClr val="231F20"/>
                </a:solidFill>
                <a:effectLst/>
                <a:latin typeface="Times New Roman" panose="02020603050405020304" pitchFamily="18" charset="0"/>
              </a:rPr>
              <a:t>    The performance of fake review detection method depends on labeled data used for training purpose, correct selection of features and data mining techniques used for detection.</a:t>
            </a:r>
          </a:p>
          <a:p>
            <a:pPr algn="just"/>
            <a:endParaRPr lang="en-US" dirty="0">
              <a:solidFill>
                <a:srgbClr val="231F20"/>
              </a:solidFill>
              <a:latin typeface="Times New Roman" panose="02020603050405020304" pitchFamily="18" charset="0"/>
            </a:endParaRPr>
          </a:p>
          <a:p>
            <a:pPr algn="just"/>
            <a:r>
              <a:rPr lang="en-US" dirty="0">
                <a:solidFill>
                  <a:srgbClr val="231F20"/>
                </a:solidFill>
                <a:latin typeface="Times New Roman" panose="02020603050405020304" pitchFamily="18" charset="0"/>
              </a:rPr>
              <a:t>Fake Review Detection can be categorized along two phases:</a:t>
            </a:r>
          </a:p>
          <a:p>
            <a:pPr algn="just"/>
            <a:endParaRPr lang="en-US" dirty="0">
              <a:solidFill>
                <a:srgbClr val="231F20"/>
              </a:solidFill>
              <a:latin typeface="Times New Roman" panose="02020603050405020304" pitchFamily="18" charset="0"/>
            </a:endParaRPr>
          </a:p>
          <a:p>
            <a:pPr marL="285750" indent="-285750" algn="just">
              <a:buFont typeface="Wingdings" panose="05000000000000000000" pitchFamily="2" charset="2"/>
              <a:buChar char="Ø"/>
            </a:pPr>
            <a:r>
              <a:rPr lang="en-US" dirty="0">
                <a:solidFill>
                  <a:srgbClr val="231F20"/>
                </a:solidFill>
                <a:latin typeface="Times New Roman" panose="02020603050405020304" pitchFamily="18" charset="0"/>
              </a:rPr>
              <a:t>Training Phase</a:t>
            </a:r>
          </a:p>
          <a:p>
            <a:pPr marL="285750" indent="-285750" algn="just">
              <a:buFont typeface="Wingdings" panose="05000000000000000000" pitchFamily="2" charset="2"/>
              <a:buChar char="Ø"/>
            </a:pPr>
            <a:endParaRPr lang="en-US" dirty="0">
              <a:solidFill>
                <a:srgbClr val="231F20"/>
              </a:solidFill>
              <a:latin typeface="Times New Roman" panose="02020603050405020304" pitchFamily="18" charset="0"/>
            </a:endParaRPr>
          </a:p>
          <a:p>
            <a:pPr marL="285750" indent="-285750" algn="just">
              <a:buFont typeface="Wingdings" panose="05000000000000000000" pitchFamily="2" charset="2"/>
              <a:buChar char="Ø"/>
            </a:pPr>
            <a:r>
              <a:rPr lang="en-US" dirty="0">
                <a:solidFill>
                  <a:srgbClr val="231F20"/>
                </a:solidFill>
                <a:latin typeface="Times New Roman" panose="02020603050405020304" pitchFamily="18" charset="0"/>
              </a:rPr>
              <a:t>Testing Phase</a:t>
            </a:r>
          </a:p>
          <a:p>
            <a:pPr algn="just"/>
            <a:endParaRPr lang="en-US" sz="1800" dirty="0">
              <a:solidFill>
                <a:srgbClr val="231F20"/>
              </a:solidFill>
              <a:effectLst/>
              <a:latin typeface="Times New Roman" panose="02020603050405020304" pitchFamily="18" charset="0"/>
            </a:endParaRPr>
          </a:p>
          <a:p>
            <a:pPr algn="just"/>
            <a:r>
              <a:rPr lang="en-US" sz="1800" dirty="0">
                <a:solidFill>
                  <a:srgbClr val="231F20"/>
                </a:solidFill>
                <a:effectLst/>
                <a:latin typeface="Times New Roman" panose="02020603050405020304" pitchFamily="18" charset="0"/>
              </a:rPr>
              <a:t> </a:t>
            </a:r>
            <a:endParaRPr lang="en-IN" dirty="0"/>
          </a:p>
        </p:txBody>
      </p:sp>
    </p:spTree>
    <p:extLst>
      <p:ext uri="{BB962C8B-B14F-4D97-AF65-F5344CB8AC3E}">
        <p14:creationId xmlns:p14="http://schemas.microsoft.com/office/powerpoint/2010/main" val="361348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9007EDC-3797-7981-0C85-4AC204D42045}"/>
              </a:ext>
            </a:extLst>
          </p:cNvPr>
          <p:cNvSpPr>
            <a:spLocks noChangeArrowheads="1"/>
          </p:cNvSpPr>
          <p:nvPr/>
        </p:nvSpPr>
        <p:spPr bwMode="auto">
          <a:xfrm>
            <a:off x="0" y="-170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a:extLst>
              <a:ext uri="{FF2B5EF4-FFF2-40B4-BE49-F238E27FC236}">
                <a16:creationId xmlns:a16="http://schemas.microsoft.com/office/drawing/2014/main" id="{DA4CDCB5-87DE-DB91-1869-6833F53335BB}"/>
              </a:ext>
            </a:extLst>
          </p:cNvPr>
          <p:cNvSpPr>
            <a:spLocks noChangeArrowheads="1"/>
          </p:cNvSpPr>
          <p:nvPr/>
        </p:nvSpPr>
        <p:spPr bwMode="auto">
          <a:xfrm>
            <a:off x="1923074" y="6290185"/>
            <a:ext cx="7052976"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pPr>
            <a:r>
              <a:rPr lang="en-US" sz="1400" b="1" dirty="0">
                <a:latin typeface="Times New Roman" pitchFamily="18" charset="0"/>
                <a:cs typeface="Times New Roman" pitchFamily="18" charset="0"/>
              </a:rPr>
              <a:t>                                    Figure : Machine Learning based Fake Review Detection</a:t>
            </a:r>
            <a:endParaRPr kumimoji="0" lang="en-US" altLang="en-US" sz="14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B438CEB3-0B62-564B-3AE1-C07878F2347B}"/>
              </a:ext>
            </a:extLst>
          </p:cNvPr>
          <p:cNvPicPr>
            <a:picLocks noChangeAspect="1"/>
          </p:cNvPicPr>
          <p:nvPr/>
        </p:nvPicPr>
        <p:blipFill>
          <a:blip r:embed="rId2"/>
          <a:stretch>
            <a:fillRect/>
          </a:stretch>
        </p:blipFill>
        <p:spPr>
          <a:xfrm>
            <a:off x="2181590" y="475185"/>
            <a:ext cx="7307642" cy="5907630"/>
          </a:xfrm>
          <a:prstGeom prst="rect">
            <a:avLst/>
          </a:prstGeom>
        </p:spPr>
      </p:pic>
    </p:spTree>
    <p:extLst>
      <p:ext uri="{BB962C8B-B14F-4D97-AF65-F5344CB8AC3E}">
        <p14:creationId xmlns:p14="http://schemas.microsoft.com/office/powerpoint/2010/main" val="29539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0B091A-C625-F827-AB6F-CCB0748A397E}"/>
              </a:ext>
            </a:extLst>
          </p:cNvPr>
          <p:cNvSpPr txBox="1"/>
          <p:nvPr/>
        </p:nvSpPr>
        <p:spPr>
          <a:xfrm>
            <a:off x="745547" y="269796"/>
            <a:ext cx="11216297" cy="1011624"/>
          </a:xfrm>
          <a:prstGeom prst="rect">
            <a:avLst/>
          </a:prstGeom>
          <a:noFill/>
        </p:spPr>
        <p:txBody>
          <a:bodyPr wrap="square">
            <a:spAutoFit/>
          </a:bodyPr>
          <a:lstStyle/>
          <a:p>
            <a:pPr marR="513715" algn="just">
              <a:lnSpc>
                <a:spcPct val="150000"/>
              </a:lnSpc>
              <a:spcBef>
                <a:spcPts val="445"/>
              </a:spcBef>
              <a:spcAft>
                <a:spcPts val="0"/>
              </a:spcAft>
            </a:pPr>
            <a:r>
              <a:rPr lang="en-US" sz="2000" b="1" dirty="0">
                <a:effectLst/>
                <a:latin typeface="Times New Roman" panose="02020603050405020304" pitchFamily="18" charset="0"/>
                <a:ea typeface="Times New Roman" panose="02020603050405020304" pitchFamily="18" charset="0"/>
              </a:rPr>
              <a:t>APPROACHES TO FAKE REVIEW DETECTION USING MACHINE </a:t>
            </a:r>
          </a:p>
          <a:p>
            <a:pPr marR="513715" algn="just">
              <a:lnSpc>
                <a:spcPct val="150000"/>
              </a:lnSpc>
              <a:spcBef>
                <a:spcPts val="445"/>
              </a:spcBef>
              <a:spcAft>
                <a:spcPts val="0"/>
              </a:spcAft>
            </a:pPr>
            <a:r>
              <a:rPr lang="en-US" sz="2000" b="1" dirty="0">
                <a:effectLst/>
                <a:latin typeface="Times New Roman" panose="02020603050405020304" pitchFamily="18" charset="0"/>
                <a:ea typeface="Times New Roman" panose="02020603050405020304" pitchFamily="18" charset="0"/>
              </a:rPr>
              <a:t>L</a:t>
            </a:r>
            <a:r>
              <a:rPr lang="en-US" sz="2000" b="1" dirty="0">
                <a:latin typeface="Times New Roman" panose="02020603050405020304" pitchFamily="18" charset="0"/>
                <a:ea typeface="Times New Roman" panose="02020603050405020304" pitchFamily="18" charset="0"/>
              </a:rPr>
              <a:t>EA</a:t>
            </a:r>
            <a:r>
              <a:rPr lang="en-US" sz="2000" b="1" dirty="0">
                <a:effectLst/>
                <a:latin typeface="Times New Roman" panose="02020603050405020304" pitchFamily="18" charset="0"/>
                <a:ea typeface="Times New Roman" panose="02020603050405020304" pitchFamily="18" charset="0"/>
              </a:rPr>
              <a:t>RNING ALGORITHMS:</a:t>
            </a:r>
            <a:endParaRPr lang="en-IN" sz="20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5FCF5579-B8E8-52C8-AC4A-59AF57EDA224}"/>
              </a:ext>
            </a:extLst>
          </p:cNvPr>
          <p:cNvSpPr txBox="1"/>
          <p:nvPr/>
        </p:nvSpPr>
        <p:spPr>
          <a:xfrm>
            <a:off x="745548" y="1908724"/>
            <a:ext cx="8273761" cy="2499210"/>
          </a:xfrm>
          <a:prstGeom prst="rect">
            <a:avLst/>
          </a:prstGeom>
          <a:noFill/>
        </p:spPr>
        <p:txBody>
          <a:bodyPr wrap="square">
            <a:spAutoFit/>
          </a:bodyPr>
          <a:lstStyle/>
          <a:p>
            <a:pPr marL="342900" marR="513715" indent="-342900" algn="just">
              <a:lnSpc>
                <a:spcPct val="200000"/>
              </a:lnSpc>
              <a:spcBef>
                <a:spcPts val="445"/>
              </a:spcBef>
              <a:spcAft>
                <a:spcPts val="0"/>
              </a:spcAft>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rPr>
              <a:t>Fake Review Detection Using Naive Bayes Algorithm</a:t>
            </a:r>
          </a:p>
          <a:p>
            <a:pPr marL="342900" marR="513715" indent="-342900" algn="just">
              <a:lnSpc>
                <a:spcPct val="200000"/>
              </a:lnSpc>
              <a:spcBef>
                <a:spcPts val="445"/>
              </a:spcBef>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rPr>
              <a:t>Fake Review Detection using Decision Tree.</a:t>
            </a:r>
          </a:p>
          <a:p>
            <a:pPr marL="342900" marR="513715" indent="-342900" algn="just">
              <a:lnSpc>
                <a:spcPct val="200000"/>
              </a:lnSpc>
              <a:spcBef>
                <a:spcPts val="445"/>
              </a:spcBef>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rPr>
              <a:t>Fake Review Detection Using Random </a:t>
            </a:r>
            <a:r>
              <a:rPr lang="en-US" sz="2000" dirty="0">
                <a:latin typeface="Times New Roman" panose="02020603050405020304" pitchFamily="18" charset="0"/>
                <a:ea typeface="Times New Roman" panose="02020603050405020304" pitchFamily="18" charset="0"/>
              </a:rPr>
              <a:t>F</a:t>
            </a:r>
            <a:r>
              <a:rPr lang="en-US" sz="2000" dirty="0">
                <a:effectLst/>
                <a:latin typeface="Times New Roman" panose="02020603050405020304" pitchFamily="18" charset="0"/>
                <a:ea typeface="Times New Roman" panose="02020603050405020304" pitchFamily="18" charset="0"/>
              </a:rPr>
              <a:t>orest </a:t>
            </a:r>
            <a:r>
              <a:rPr lang="en-US" sz="2000" dirty="0">
                <a:latin typeface="Times New Roman" panose="02020603050405020304" pitchFamily="18" charset="0"/>
                <a:ea typeface="Times New Roman" panose="02020603050405020304" pitchFamily="18" charset="0"/>
              </a:rPr>
              <a:t>C</a:t>
            </a:r>
            <a:r>
              <a:rPr lang="en-US" sz="2000" dirty="0">
                <a:effectLst/>
                <a:latin typeface="Times New Roman" panose="02020603050405020304" pitchFamily="18" charset="0"/>
                <a:ea typeface="Times New Roman" panose="02020603050405020304" pitchFamily="18" charset="0"/>
              </a:rPr>
              <a:t>lassifier.</a:t>
            </a:r>
            <a:endParaRPr lang="en-IN" sz="2000" dirty="0">
              <a:effectLst/>
              <a:latin typeface="Times New Roman" panose="02020603050405020304" pitchFamily="18" charset="0"/>
              <a:ea typeface="Times New Roman" panose="02020603050405020304" pitchFamily="18" charset="0"/>
            </a:endParaRPr>
          </a:p>
          <a:p>
            <a:pPr marL="342900" marR="513715" indent="-342900" algn="just">
              <a:lnSpc>
                <a:spcPct val="150000"/>
              </a:lnSpc>
              <a:spcBef>
                <a:spcPts val="445"/>
              </a:spcBef>
              <a:spcAft>
                <a:spcPts val="0"/>
              </a:spcAft>
              <a:buFont typeface="Wingdings" panose="05000000000000000000" pitchFamily="2" charset="2"/>
              <a:buChar char="q"/>
            </a:pPr>
            <a:endParaRPr lang="en-IN" sz="20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AF696501-0241-8FC9-F0EA-AF0B8E77C1A0}"/>
              </a:ext>
            </a:extLst>
          </p:cNvPr>
          <p:cNvSpPr txBox="1"/>
          <p:nvPr/>
        </p:nvSpPr>
        <p:spPr>
          <a:xfrm>
            <a:off x="249037" y="2484962"/>
            <a:ext cx="6104658" cy="786369"/>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291465" marR="683895" algn="just">
              <a:lnSpc>
                <a:spcPct val="150000"/>
              </a:lnSpc>
              <a:spcBef>
                <a:spcPts val="445"/>
              </a:spcBef>
              <a:spcAft>
                <a:spcPts val="0"/>
              </a:spcAft>
            </a:pPr>
            <a:r>
              <a:rPr lang="en-US" i="1" kern="0" dirty="0">
                <a:effectLst/>
                <a:latin typeface="Times New Roman" panose="02020603050405020304" pitchFamily="18" charset="0"/>
                <a:ea typeface="Times New Roman" panose="02020603050405020304" pitchFamily="18" charset="0"/>
              </a:rPr>
              <a:t> </a:t>
            </a:r>
            <a:endParaRPr lang="en-IN"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9538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226E41-B62D-569B-B8F4-8805D33219FA}"/>
              </a:ext>
            </a:extLst>
          </p:cNvPr>
          <p:cNvSpPr txBox="1"/>
          <p:nvPr/>
        </p:nvSpPr>
        <p:spPr>
          <a:xfrm>
            <a:off x="496166" y="248945"/>
            <a:ext cx="10403897" cy="742511"/>
          </a:xfrm>
          <a:prstGeom prst="rect">
            <a:avLst/>
          </a:prstGeom>
          <a:noFill/>
        </p:spPr>
        <p:txBody>
          <a:bodyPr wrap="square">
            <a:spAutoFit/>
          </a:bodyPr>
          <a:lstStyle/>
          <a:p>
            <a:pPr marR="513715" algn="just">
              <a:lnSpc>
                <a:spcPct val="150000"/>
              </a:lnSpc>
              <a:spcBef>
                <a:spcPts val="445"/>
              </a:spcBef>
              <a:spcAft>
                <a:spcPts val="0"/>
              </a:spcAft>
            </a:pPr>
            <a:r>
              <a:rPr lang="en-US" sz="3200" dirty="0">
                <a:effectLst/>
                <a:latin typeface="Times New Roman" panose="02020603050405020304" pitchFamily="18" charset="0"/>
                <a:ea typeface="Times New Roman" panose="02020603050405020304" pitchFamily="18" charset="0"/>
              </a:rPr>
              <a:t>Fake Review Detection Using Naive Bayes Algorithm</a:t>
            </a:r>
            <a:endParaRPr lang="en-IN" sz="32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169EA98D-67CB-44AC-0173-A5251E4EC1E4}"/>
              </a:ext>
            </a:extLst>
          </p:cNvPr>
          <p:cNvSpPr txBox="1"/>
          <p:nvPr/>
        </p:nvSpPr>
        <p:spPr>
          <a:xfrm>
            <a:off x="870240" y="1444190"/>
            <a:ext cx="9541452" cy="707886"/>
          </a:xfrm>
          <a:prstGeom prst="rect">
            <a:avLst/>
          </a:prstGeom>
          <a:noFill/>
        </p:spPr>
        <p:txBody>
          <a:bodyPr wrap="square">
            <a:spAutoFit/>
          </a:bodyPr>
          <a:lstStyle/>
          <a:p>
            <a:pPr marL="342900" indent="-342900" algn="just">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A Naive Bayes calculation was employed to create a binary classification model for predicting the sentiment of a survey as either positive or negative.</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DB3740E-6A90-AAAF-2EDA-D51C666EF408}"/>
              </a:ext>
            </a:extLst>
          </p:cNvPr>
          <p:cNvSpPr txBox="1"/>
          <p:nvPr/>
        </p:nvSpPr>
        <p:spPr>
          <a:xfrm>
            <a:off x="870239" y="2613392"/>
            <a:ext cx="9468716" cy="1015663"/>
          </a:xfrm>
          <a:prstGeom prst="rect">
            <a:avLst/>
          </a:prstGeom>
          <a:noFill/>
        </p:spPr>
        <p:txBody>
          <a:bodyPr wrap="square">
            <a:spAutoFit/>
          </a:bodyPr>
          <a:lstStyle/>
          <a:p>
            <a:pPr marL="342900" indent="-342900" algn="just">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Naive Bayes classifier assumes that the value of a particular feature is independent of the value of any other feature, given the class variable.</a:t>
            </a:r>
            <a:r>
              <a:rPr lang="en-US" sz="2000" b="0" i="0" dirty="0">
                <a:solidFill>
                  <a:srgbClr val="0D0D0D"/>
                </a:solidFill>
                <a:effectLst/>
                <a:latin typeface="Söhne"/>
              </a:rPr>
              <a:t> </a:t>
            </a:r>
            <a:r>
              <a:rPr lang="en-US" sz="2000" b="0" i="0" dirty="0">
                <a:solidFill>
                  <a:srgbClr val="0D0D0D"/>
                </a:solidFill>
                <a:effectLst/>
                <a:latin typeface="Times New Roman" panose="02020603050405020304" pitchFamily="18" charset="0"/>
                <a:cs typeface="Times New Roman" panose="02020603050405020304" pitchFamily="18" charset="0"/>
              </a:rPr>
              <a:t>The classifier uses the training data to calculate the likelihood of each outcome based on the features.</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0DD3EFE-E5EF-6020-FB34-E366DDEF7D34}"/>
              </a:ext>
            </a:extLst>
          </p:cNvPr>
          <p:cNvSpPr txBox="1"/>
          <p:nvPr/>
        </p:nvSpPr>
        <p:spPr>
          <a:xfrm>
            <a:off x="963758" y="4090371"/>
            <a:ext cx="9447934" cy="707886"/>
          </a:xfrm>
          <a:prstGeom prst="rect">
            <a:avLst/>
          </a:prstGeom>
          <a:noFill/>
        </p:spPr>
        <p:txBody>
          <a:bodyPr wrap="square">
            <a:spAutoFit/>
          </a:bodyPr>
          <a:lstStyle/>
          <a:p>
            <a:pPr marL="342900" indent="-342900">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One significant characteristic is that it makes assumptions about the data, assuming that all features in the dataset are independent and equally significant.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029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D766F-5BD6-C20E-33F8-F1145228A8E1}"/>
              </a:ext>
            </a:extLst>
          </p:cNvPr>
          <p:cNvSpPr>
            <a:spLocks noGrp="1"/>
          </p:cNvSpPr>
          <p:nvPr>
            <p:ph type="title"/>
          </p:nvPr>
        </p:nvSpPr>
        <p:spPr>
          <a:xfrm>
            <a:off x="609600" y="496270"/>
            <a:ext cx="12026900" cy="1143000"/>
          </a:xfrm>
        </p:spPr>
        <p:txBody>
          <a:bodyPr>
            <a:normAutofit/>
          </a:bodyPr>
          <a:lstStyle/>
          <a:p>
            <a:r>
              <a:rPr lang="en-US" sz="3200" dirty="0">
                <a:solidFill>
                  <a:schemeClr val="tx1"/>
                </a:solidFill>
              </a:rPr>
              <a:t>Naive Bias Equations:</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639270"/>
            <a:ext cx="5731114" cy="3625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1CD29B56-7D00-22C5-51C2-39453A68BE52}"/>
              </a:ext>
            </a:extLst>
          </p:cNvPr>
          <p:cNvSpPr txBox="1"/>
          <p:nvPr/>
        </p:nvSpPr>
        <p:spPr>
          <a:xfrm>
            <a:off x="5590309" y="1854985"/>
            <a:ext cx="6317672" cy="2862322"/>
          </a:xfrm>
          <a:prstGeom prst="rect">
            <a:avLst/>
          </a:prstGeom>
          <a:noFill/>
        </p:spPr>
        <p:txBody>
          <a:bodyPr wrap="square">
            <a:spAutoFit/>
          </a:bodyPr>
          <a:lstStyle/>
          <a:p>
            <a:pPr marL="285750" indent="-285750" algn="just">
              <a:buFont typeface="Wingdings" panose="05000000000000000000" pitchFamily="2" charset="2"/>
              <a:buChar char="q"/>
            </a:pPr>
            <a:r>
              <a:rPr lang="en-US" sz="2000" b="0" i="0" dirty="0">
                <a:solidFill>
                  <a:srgbClr val="0D0D0D"/>
                </a:solidFill>
                <a:effectLst/>
                <a:latin typeface="Times New Roman" panose="02020603050405020304" pitchFamily="18" charset="0"/>
                <a:cs typeface="Times New Roman" panose="02020603050405020304" pitchFamily="18" charset="0"/>
              </a:rPr>
              <a:t>Equations (1), (2), and (3) represent the standard form of any Naive Bayes problem and are used to compute probabilities for predicting values within the range (0, 1).</a:t>
            </a:r>
          </a:p>
          <a:p>
            <a:pPr marL="285750" indent="-285750" algn="just">
              <a:buFont typeface="Wingdings" panose="05000000000000000000" pitchFamily="2" charset="2"/>
              <a:buChar char="q"/>
            </a:pPr>
            <a:endParaRPr lang="en-US" sz="2000"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just"/>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000" b="0" i="0" dirty="0">
                <a:solidFill>
                  <a:srgbClr val="0D0D0D"/>
                </a:solidFill>
                <a:effectLst/>
                <a:latin typeface="Times New Roman" panose="02020603050405020304" pitchFamily="18" charset="0"/>
                <a:cs typeface="Times New Roman" panose="02020603050405020304" pitchFamily="18" charset="0"/>
              </a:rPr>
              <a:t>Variables such as p (probability), a, b, xi, y, </a:t>
            </a:r>
            <a:r>
              <a:rPr lang="en-US" sz="2000" b="0" i="0" dirty="0" err="1">
                <a:solidFill>
                  <a:srgbClr val="0D0D0D"/>
                </a:solidFill>
                <a:effectLst/>
                <a:latin typeface="Times New Roman" panose="02020603050405020304" pitchFamily="18" charset="0"/>
                <a:cs typeface="Times New Roman" panose="02020603050405020304" pitchFamily="18" charset="0"/>
              </a:rPr>
              <a:t>yi</a:t>
            </a:r>
            <a:r>
              <a:rPr lang="en-US" sz="2000" b="0" i="0" dirty="0">
                <a:solidFill>
                  <a:srgbClr val="0D0D0D"/>
                </a:solidFill>
                <a:effectLst/>
                <a:latin typeface="Times New Roman" panose="02020603050405020304" pitchFamily="18" charset="0"/>
                <a:cs typeface="Times New Roman" panose="02020603050405020304" pitchFamily="18" charset="0"/>
              </a:rPr>
              <a:t>, σ (standard deviation), and μ (mean) are used in these equations to calculate probabilities.</a:t>
            </a:r>
          </a:p>
        </p:txBody>
      </p:sp>
    </p:spTree>
    <p:extLst>
      <p:ext uri="{BB962C8B-B14F-4D97-AF65-F5344CB8AC3E}">
        <p14:creationId xmlns:p14="http://schemas.microsoft.com/office/powerpoint/2010/main" val="336666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7823" y="418985"/>
            <a:ext cx="11785600" cy="1143000"/>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Fake Review Detection using Decision tree</a:t>
            </a:r>
          </a:p>
        </p:txBody>
      </p:sp>
      <p:sp>
        <p:nvSpPr>
          <p:cNvPr id="8" name="TextBox 7">
            <a:extLst>
              <a:ext uri="{FF2B5EF4-FFF2-40B4-BE49-F238E27FC236}">
                <a16:creationId xmlns:a16="http://schemas.microsoft.com/office/drawing/2014/main" id="{3A207059-FE8D-AFBE-0224-F3A319B2B8A2}"/>
              </a:ext>
            </a:extLst>
          </p:cNvPr>
          <p:cNvSpPr txBox="1"/>
          <p:nvPr/>
        </p:nvSpPr>
        <p:spPr>
          <a:xfrm>
            <a:off x="5987566" y="4450886"/>
            <a:ext cx="2937259" cy="369332"/>
          </a:xfrm>
          <a:prstGeom prst="rect">
            <a:avLst/>
          </a:prstGeom>
          <a:noFill/>
        </p:spPr>
        <p:txBody>
          <a:bodyPr wrap="square">
            <a:spAutoFit/>
          </a:bodyPr>
          <a:lstStyle/>
          <a:p>
            <a:r>
              <a:rPr lang="en-US" sz="1800" dirty="0">
                <a:solidFill>
                  <a:srgbClr val="000000"/>
                </a:solidFill>
                <a:effectLst/>
                <a:latin typeface="Times New Roman" panose="02020603050405020304" pitchFamily="18" charset="0"/>
              </a:rPr>
              <a:t>. </a:t>
            </a:r>
            <a:endParaRPr lang="en-IN" dirty="0"/>
          </a:p>
        </p:txBody>
      </p:sp>
      <p:sp>
        <p:nvSpPr>
          <p:cNvPr id="6" name="TextBox 5">
            <a:extLst>
              <a:ext uri="{FF2B5EF4-FFF2-40B4-BE49-F238E27FC236}">
                <a16:creationId xmlns:a16="http://schemas.microsoft.com/office/drawing/2014/main" id="{58C895F9-41C9-D1C3-5237-6C36870B34C1}"/>
              </a:ext>
            </a:extLst>
          </p:cNvPr>
          <p:cNvSpPr txBox="1"/>
          <p:nvPr/>
        </p:nvSpPr>
        <p:spPr>
          <a:xfrm>
            <a:off x="1163585" y="1716534"/>
            <a:ext cx="9647961" cy="3268652"/>
          </a:xfrm>
          <a:prstGeom prst="rect">
            <a:avLst/>
          </a:prstGeom>
          <a:noFill/>
        </p:spPr>
        <p:txBody>
          <a:bodyPr wrap="square">
            <a:spAutoFit/>
          </a:bodyPr>
          <a:lstStyle/>
          <a:p>
            <a:pPr marL="342900" indent="-342900" algn="just">
              <a:lnSpc>
                <a:spcPct val="150000"/>
              </a:lnSpc>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Decision Trees are used to detect fake reviews based on six conditions: star ratings, response, reply, useful profile, profile status, and template.</a:t>
            </a:r>
          </a:p>
          <a:p>
            <a:pPr marL="342900" indent="-342900" algn="just">
              <a:lnSpc>
                <a:spcPct val="150000"/>
              </a:lnSpc>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Reviews are extracted using a web crawler, and potential features are derived for analysis.</a:t>
            </a:r>
          </a:p>
          <a:p>
            <a:pPr marL="342900" indent="-342900" algn="just">
              <a:lnSpc>
                <a:spcPct val="150000"/>
              </a:lnSpc>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The Decision Rule Classifier applies predefined rules to classify reviews.</a:t>
            </a:r>
          </a:p>
          <a:p>
            <a:pPr marL="342900" indent="-342900" algn="just">
              <a:lnSpc>
                <a:spcPct val="150000"/>
              </a:lnSpc>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The goal is to identify the most effective feature for distinguishing fake from genuine reviews.</a:t>
            </a:r>
          </a:p>
        </p:txBody>
      </p:sp>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6DAAB1-8B4C-D516-662B-DDD1F5AF5BD5}"/>
              </a:ext>
            </a:extLst>
          </p:cNvPr>
          <p:cNvPicPr>
            <a:picLocks noChangeAspect="1"/>
          </p:cNvPicPr>
          <p:nvPr/>
        </p:nvPicPr>
        <p:blipFill>
          <a:blip r:embed="rId2"/>
          <a:stretch>
            <a:fillRect/>
          </a:stretch>
        </p:blipFill>
        <p:spPr>
          <a:xfrm>
            <a:off x="1274029" y="1402773"/>
            <a:ext cx="9872542" cy="4809127"/>
          </a:xfrm>
          <a:prstGeom prst="rect">
            <a:avLst/>
          </a:prstGeom>
        </p:spPr>
      </p:pic>
      <p:sp>
        <p:nvSpPr>
          <p:cNvPr id="4" name="TextBox 3">
            <a:extLst>
              <a:ext uri="{FF2B5EF4-FFF2-40B4-BE49-F238E27FC236}">
                <a16:creationId xmlns:a16="http://schemas.microsoft.com/office/drawing/2014/main" id="{F7685ABC-E81B-925D-B533-BE977873613B}"/>
              </a:ext>
            </a:extLst>
          </p:cNvPr>
          <p:cNvSpPr txBox="1"/>
          <p:nvPr/>
        </p:nvSpPr>
        <p:spPr>
          <a:xfrm>
            <a:off x="1026103" y="469455"/>
            <a:ext cx="6104658" cy="584775"/>
          </a:xfrm>
          <a:prstGeom prst="rect">
            <a:avLst/>
          </a:prstGeom>
          <a:noFill/>
        </p:spPr>
        <p:txBody>
          <a:bodyPr wrap="square">
            <a:spAutoFit/>
          </a:bodyPr>
          <a:lstStyle/>
          <a:p>
            <a:r>
              <a:rPr lang="en-US" sz="3200" dirty="0">
                <a:solidFill>
                  <a:schemeClr val="tx1"/>
                </a:solidFill>
                <a:latin typeface="Times New Roman" panose="02020603050405020304" pitchFamily="18" charset="0"/>
                <a:cs typeface="Times New Roman" panose="02020603050405020304" pitchFamily="18" charset="0"/>
              </a:rPr>
              <a:t>Decision </a:t>
            </a:r>
            <a:r>
              <a:rPr lang="en-US" sz="3200" dirty="0">
                <a:latin typeface="Times New Roman" panose="02020603050405020304" pitchFamily="18" charset="0"/>
                <a:cs typeface="Times New Roman" panose="02020603050405020304" pitchFamily="18" charset="0"/>
              </a:rPr>
              <a:t>Rule Classifier</a:t>
            </a:r>
            <a:endParaRPr lang="en-IN" sz="3200" dirty="0"/>
          </a:p>
        </p:txBody>
      </p:sp>
      <p:sp>
        <p:nvSpPr>
          <p:cNvPr id="5" name="TextBox 4">
            <a:extLst>
              <a:ext uri="{FF2B5EF4-FFF2-40B4-BE49-F238E27FC236}">
                <a16:creationId xmlns:a16="http://schemas.microsoft.com/office/drawing/2014/main" id="{1D00F263-6C8C-3E26-34B7-D79E7EB65A5A}"/>
              </a:ext>
            </a:extLst>
          </p:cNvPr>
          <p:cNvSpPr txBox="1"/>
          <p:nvPr/>
        </p:nvSpPr>
        <p:spPr>
          <a:xfrm>
            <a:off x="8361785" y="4855062"/>
            <a:ext cx="2458616" cy="1323439"/>
          </a:xfrm>
          <a:prstGeom prst="rect">
            <a:avLst/>
          </a:prstGeom>
          <a:noFill/>
        </p:spPr>
        <p:txBody>
          <a:bodyPr wrap="square">
            <a:spAutoFit/>
          </a:bodyPr>
          <a:lstStyle/>
          <a:p>
            <a:r>
              <a:rPr lang="en-US" sz="2000" dirty="0">
                <a:solidFill>
                  <a:srgbClr val="000000"/>
                </a:solidFill>
                <a:effectLst/>
                <a:latin typeface="Times New Roman" panose="02020603050405020304" pitchFamily="18" charset="0"/>
              </a:rPr>
              <a:t>Here:</a:t>
            </a:r>
          </a:p>
          <a:p>
            <a:r>
              <a:rPr lang="en-US" sz="2000" b="1" dirty="0">
                <a:solidFill>
                  <a:srgbClr val="000000"/>
                </a:solidFill>
                <a:effectLst/>
                <a:latin typeface="Times New Roman" panose="02020603050405020304" pitchFamily="18" charset="0"/>
              </a:rPr>
              <a:t>F</a:t>
            </a:r>
            <a:r>
              <a:rPr lang="en-US" sz="2000" dirty="0">
                <a:solidFill>
                  <a:srgbClr val="000000"/>
                </a:solidFill>
                <a:effectLst/>
                <a:latin typeface="Times New Roman" panose="02020603050405020304" pitchFamily="18" charset="0"/>
              </a:rPr>
              <a:t>=Fake,</a:t>
            </a:r>
          </a:p>
          <a:p>
            <a:r>
              <a:rPr lang="en-US" sz="2000" b="1" dirty="0">
                <a:solidFill>
                  <a:srgbClr val="000000"/>
                </a:solidFill>
                <a:effectLst/>
                <a:latin typeface="Times New Roman" panose="02020603050405020304" pitchFamily="18" charset="0"/>
              </a:rPr>
              <a:t>NF</a:t>
            </a:r>
            <a:r>
              <a:rPr lang="en-US" sz="2000" dirty="0">
                <a:solidFill>
                  <a:srgbClr val="000000"/>
                </a:solidFill>
                <a:effectLst/>
                <a:latin typeface="Times New Roman" panose="02020603050405020304" pitchFamily="18" charset="0"/>
              </a:rPr>
              <a:t>=Not Fake, </a:t>
            </a:r>
          </a:p>
          <a:p>
            <a:r>
              <a:rPr lang="en-US" sz="2000" b="1" dirty="0">
                <a:solidFill>
                  <a:srgbClr val="000000"/>
                </a:solidFill>
                <a:effectLst/>
                <a:latin typeface="Times New Roman" panose="02020603050405020304" pitchFamily="18" charset="0"/>
              </a:rPr>
              <a:t>Y</a:t>
            </a:r>
            <a:r>
              <a:rPr lang="en-US" sz="2000" dirty="0">
                <a:solidFill>
                  <a:srgbClr val="000000"/>
                </a:solidFill>
                <a:effectLst/>
                <a:latin typeface="Times New Roman" panose="02020603050405020304" pitchFamily="18" charset="0"/>
              </a:rPr>
              <a:t>=Yes, </a:t>
            </a:r>
            <a:r>
              <a:rPr lang="en-US" sz="2000" b="1" dirty="0">
                <a:solidFill>
                  <a:srgbClr val="000000"/>
                </a:solidFill>
                <a:effectLst/>
                <a:latin typeface="Times New Roman" panose="02020603050405020304" pitchFamily="18" charset="0"/>
              </a:rPr>
              <a:t>N</a:t>
            </a:r>
            <a:r>
              <a:rPr lang="en-US" sz="2000" dirty="0">
                <a:solidFill>
                  <a:srgbClr val="000000"/>
                </a:solidFill>
                <a:effectLst/>
                <a:latin typeface="Times New Roman" panose="02020603050405020304" pitchFamily="18" charset="0"/>
              </a:rPr>
              <a:t>=No</a:t>
            </a:r>
            <a:r>
              <a:rPr lang="en-US" sz="1600" dirty="0">
                <a:solidFill>
                  <a:srgbClr val="000000"/>
                </a:solidFill>
                <a:effectLst/>
                <a:latin typeface="Times New Roman" panose="02020603050405020304" pitchFamily="18" charset="0"/>
              </a:rPr>
              <a:t>. </a:t>
            </a:r>
            <a:endParaRPr lang="en-IN" sz="2000" dirty="0"/>
          </a:p>
        </p:txBody>
      </p:sp>
    </p:spTree>
    <p:extLst>
      <p:ext uri="{BB962C8B-B14F-4D97-AF65-F5344CB8AC3E}">
        <p14:creationId xmlns:p14="http://schemas.microsoft.com/office/powerpoint/2010/main" val="1804354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2ADF9-4B98-CD74-6FA7-29BAC0267CA3}"/>
              </a:ext>
            </a:extLst>
          </p:cNvPr>
          <p:cNvSpPr txBox="1"/>
          <p:nvPr/>
        </p:nvSpPr>
        <p:spPr>
          <a:xfrm>
            <a:off x="703983" y="628371"/>
            <a:ext cx="10418107" cy="584775"/>
          </a:xfrm>
          <a:prstGeom prst="rect">
            <a:avLst/>
          </a:prstGeom>
          <a:noFill/>
        </p:spPr>
        <p:txBody>
          <a:bodyPr wrap="square">
            <a:spAutoFit/>
          </a:bodyPr>
          <a:lstStyle/>
          <a:p>
            <a:r>
              <a:rPr lang="en-US" sz="3200" dirty="0">
                <a:solidFill>
                  <a:schemeClr val="tx1"/>
                </a:solidFill>
                <a:latin typeface="Times New Roman" panose="02020603050405020304" pitchFamily="18" charset="0"/>
                <a:cs typeface="Times New Roman" panose="02020603050405020304" pitchFamily="18" charset="0"/>
              </a:rPr>
              <a:t>Fake Review Detection using </a:t>
            </a:r>
            <a:r>
              <a:rPr lang="en-US" sz="3200" dirty="0">
                <a:effectLst/>
                <a:latin typeface="Times New Roman" panose="02020603050405020304" pitchFamily="18" charset="0"/>
                <a:ea typeface="Times New Roman" panose="02020603050405020304" pitchFamily="18" charset="0"/>
              </a:rPr>
              <a:t>Random </a:t>
            </a:r>
            <a:r>
              <a:rPr lang="en-US" sz="3200" dirty="0">
                <a:latin typeface="Times New Roman" panose="02020603050405020304" pitchFamily="18" charset="0"/>
                <a:ea typeface="Times New Roman" panose="02020603050405020304" pitchFamily="18" charset="0"/>
              </a:rPr>
              <a:t>F</a:t>
            </a:r>
            <a:r>
              <a:rPr lang="en-US" sz="3200" dirty="0">
                <a:effectLst/>
                <a:latin typeface="Times New Roman" panose="02020603050405020304" pitchFamily="18" charset="0"/>
                <a:ea typeface="Times New Roman" panose="02020603050405020304" pitchFamily="18" charset="0"/>
              </a:rPr>
              <a:t>orest </a:t>
            </a:r>
            <a:r>
              <a:rPr lang="en-US" sz="3200" dirty="0">
                <a:latin typeface="Times New Roman" panose="02020603050405020304" pitchFamily="18" charset="0"/>
                <a:ea typeface="Times New Roman" panose="02020603050405020304" pitchFamily="18" charset="0"/>
              </a:rPr>
              <a:t>Algorithm</a:t>
            </a:r>
            <a:r>
              <a:rPr lang="en-US" sz="3200" dirty="0">
                <a:effectLst/>
                <a:latin typeface="Times New Roman" panose="02020603050405020304" pitchFamily="18" charset="0"/>
                <a:ea typeface="Times New Roman" panose="02020603050405020304" pitchFamily="18" charset="0"/>
              </a:rPr>
              <a:t>:</a:t>
            </a:r>
            <a:endParaRPr lang="en-IN" sz="3200" dirty="0"/>
          </a:p>
        </p:txBody>
      </p:sp>
      <p:sp>
        <p:nvSpPr>
          <p:cNvPr id="5" name="TextBox 4">
            <a:extLst>
              <a:ext uri="{FF2B5EF4-FFF2-40B4-BE49-F238E27FC236}">
                <a16:creationId xmlns:a16="http://schemas.microsoft.com/office/drawing/2014/main" id="{BDCE9416-6D62-2695-FD99-625C470CB847}"/>
              </a:ext>
            </a:extLst>
          </p:cNvPr>
          <p:cNvSpPr txBox="1"/>
          <p:nvPr/>
        </p:nvSpPr>
        <p:spPr>
          <a:xfrm>
            <a:off x="784565" y="1659365"/>
            <a:ext cx="10337525" cy="3785652"/>
          </a:xfrm>
          <a:prstGeom prst="rect">
            <a:avLst/>
          </a:prstGeom>
          <a:noFill/>
        </p:spPr>
        <p:txBody>
          <a:bodyPr wrap="square">
            <a:spAutoFit/>
          </a:bodyPr>
          <a:lstStyle/>
          <a:p>
            <a:pPr algn="just"/>
            <a:endParaRPr lang="en-US" sz="2000" b="0" i="0" dirty="0">
              <a:solidFill>
                <a:srgbClr val="0D0D0D"/>
              </a:solidFill>
              <a:effectLst/>
              <a:latin typeface="Söhne"/>
            </a:endParaRPr>
          </a:p>
          <a:p>
            <a:pPr marL="742950" lvl="1" indent="-285750" algn="just">
              <a:buFont typeface="Wingdings" panose="05000000000000000000" pitchFamily="2" charset="2"/>
              <a:buChar char="Ø"/>
            </a:pPr>
            <a:r>
              <a:rPr lang="en-US" sz="2000" b="0" i="0" dirty="0">
                <a:solidFill>
                  <a:srgbClr val="0D0D0D"/>
                </a:solidFill>
                <a:effectLst/>
                <a:latin typeface="Söhne"/>
              </a:rPr>
              <a:t>It is a supervised learning algorithm utilized for training and testing machine learning models.</a:t>
            </a:r>
          </a:p>
          <a:p>
            <a:pPr marL="742950" lvl="1" indent="-285750" algn="just">
              <a:buFont typeface="Wingdings" panose="05000000000000000000" pitchFamily="2" charset="2"/>
              <a:buChar char="Ø"/>
            </a:pPr>
            <a:endParaRPr lang="en-US" sz="2000" b="0" i="0" dirty="0">
              <a:solidFill>
                <a:srgbClr val="0D0D0D"/>
              </a:solidFill>
              <a:effectLst/>
              <a:latin typeface="Söhne"/>
            </a:endParaRPr>
          </a:p>
          <a:p>
            <a:pPr marL="742950" lvl="1" indent="-285750" algn="just">
              <a:buFont typeface="Wingdings" panose="05000000000000000000" pitchFamily="2" charset="2"/>
              <a:buChar char="Ø"/>
            </a:pPr>
            <a:r>
              <a:rPr lang="en-US" sz="2000" b="0" i="0" dirty="0">
                <a:solidFill>
                  <a:srgbClr val="0D0D0D"/>
                </a:solidFill>
                <a:effectLst/>
                <a:latin typeface="Söhne"/>
              </a:rPr>
              <a:t>The "forest" refers to an ensemble of decision trees trained with the "bagging" method, where decision trees are combined to enhance performance and learning.</a:t>
            </a:r>
          </a:p>
          <a:p>
            <a:pPr marL="742950" lvl="1" indent="-285750" algn="just">
              <a:buFont typeface="Wingdings" panose="05000000000000000000" pitchFamily="2" charset="2"/>
              <a:buChar char="Ø"/>
            </a:pPr>
            <a:endParaRPr lang="en-US" sz="2000" b="0" i="0" dirty="0">
              <a:solidFill>
                <a:srgbClr val="0D0D0D"/>
              </a:solidFill>
              <a:effectLst/>
              <a:latin typeface="Söhne"/>
            </a:endParaRPr>
          </a:p>
          <a:p>
            <a:pPr marL="742950" lvl="1" indent="-285750" algn="just">
              <a:buFont typeface="Wingdings" panose="05000000000000000000" pitchFamily="2" charset="2"/>
              <a:buChar char="Ø"/>
            </a:pPr>
            <a:r>
              <a:rPr lang="en-US" sz="2000" b="0" i="0" dirty="0">
                <a:solidFill>
                  <a:srgbClr val="0D0D0D"/>
                </a:solidFill>
                <a:effectLst/>
                <a:latin typeface="Söhne"/>
              </a:rPr>
              <a:t>The results of the models are evaluated using a confusion matrix, which summarizes the performance of the classifier.</a:t>
            </a:r>
          </a:p>
          <a:p>
            <a:pPr marL="742950" lvl="1" indent="-285750" algn="just">
              <a:buFont typeface="Wingdings" panose="05000000000000000000" pitchFamily="2" charset="2"/>
              <a:buChar char="Ø"/>
            </a:pPr>
            <a:endParaRPr lang="en-US" sz="2000" dirty="0">
              <a:solidFill>
                <a:srgbClr val="0D0D0D"/>
              </a:solidFill>
              <a:latin typeface="Söhne"/>
            </a:endParaRPr>
          </a:p>
          <a:p>
            <a:pPr marL="742950" lvl="1" indent="-285750" algn="just">
              <a:buFont typeface="Wingdings" panose="05000000000000000000" pitchFamily="2" charset="2"/>
              <a:buChar char="Ø"/>
            </a:pPr>
            <a:r>
              <a:rPr lang="en-US" sz="2000" dirty="0">
                <a:solidFill>
                  <a:srgbClr val="0D0D0D"/>
                </a:solidFill>
                <a:latin typeface="Times New Roman" panose="02020603050405020304" pitchFamily="18" charset="0"/>
                <a:cs typeface="Times New Roman" panose="02020603050405020304" pitchFamily="18" charset="0"/>
              </a:rPr>
              <a:t>A R</a:t>
            </a:r>
            <a:r>
              <a:rPr lang="en-US" sz="2000" b="0" i="0" dirty="0">
                <a:solidFill>
                  <a:srgbClr val="0D0D0D"/>
                </a:solidFill>
                <a:effectLst/>
                <a:latin typeface="Times New Roman" panose="02020603050405020304" pitchFamily="18" charset="0"/>
                <a:cs typeface="Times New Roman" panose="02020603050405020304" pitchFamily="18" charset="0"/>
              </a:rPr>
              <a:t>andom </a:t>
            </a:r>
            <a:r>
              <a:rPr lang="en-US" sz="2000" dirty="0">
                <a:solidFill>
                  <a:srgbClr val="0D0D0D"/>
                </a:solidFill>
                <a:latin typeface="Times New Roman" panose="02020603050405020304" pitchFamily="18" charset="0"/>
                <a:cs typeface="Times New Roman" panose="02020603050405020304" pitchFamily="18" charset="0"/>
              </a:rPr>
              <a:t>F</a:t>
            </a:r>
            <a:r>
              <a:rPr lang="en-US" sz="2000" b="0" i="0" dirty="0">
                <a:solidFill>
                  <a:srgbClr val="0D0D0D"/>
                </a:solidFill>
                <a:effectLst/>
                <a:latin typeface="Times New Roman" panose="02020603050405020304" pitchFamily="18" charset="0"/>
                <a:cs typeface="Times New Roman" panose="02020603050405020304" pitchFamily="18" charset="0"/>
              </a:rPr>
              <a:t>orest </a:t>
            </a:r>
            <a:r>
              <a:rPr lang="en-US" sz="2000" dirty="0">
                <a:solidFill>
                  <a:srgbClr val="0D0D0D"/>
                </a:solidFill>
                <a:latin typeface="Times New Roman" panose="02020603050405020304" pitchFamily="18" charset="0"/>
                <a:cs typeface="Times New Roman" panose="02020603050405020304" pitchFamily="18" charset="0"/>
              </a:rPr>
              <a:t>C</a:t>
            </a:r>
            <a:r>
              <a:rPr lang="en-US" sz="2000" b="0" i="0" dirty="0">
                <a:solidFill>
                  <a:srgbClr val="0D0D0D"/>
                </a:solidFill>
                <a:effectLst/>
                <a:latin typeface="Times New Roman" panose="02020603050405020304" pitchFamily="18" charset="0"/>
                <a:cs typeface="Times New Roman" panose="02020603050405020304" pitchFamily="18" charset="0"/>
              </a:rPr>
              <a:t>lassifier is suitable for fake product review monitoring and removal.</a:t>
            </a:r>
          </a:p>
          <a:p>
            <a:pPr marL="742950" lvl="1" indent="-285750" algn="just">
              <a:buFont typeface="Wingdings" panose="05000000000000000000" pitchFamily="2" charset="2"/>
              <a:buChar char="Ø"/>
            </a:pPr>
            <a:endParaRPr lang="en-US" sz="2000" b="0" i="0" dirty="0">
              <a:solidFill>
                <a:srgbClr val="0D0D0D"/>
              </a:solidFill>
              <a:effectLst/>
              <a:latin typeface="Söhne"/>
            </a:endParaRPr>
          </a:p>
        </p:txBody>
      </p:sp>
    </p:spTree>
    <p:extLst>
      <p:ext uri="{BB962C8B-B14F-4D97-AF65-F5344CB8AC3E}">
        <p14:creationId xmlns:p14="http://schemas.microsoft.com/office/powerpoint/2010/main" val="3983409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449459" y="2092824"/>
            <a:ext cx="7766936" cy="1646302"/>
          </a:xfrm>
        </p:spPr>
        <p:txBody>
          <a:bodyPr>
            <a:normAutofit/>
          </a:bodyPr>
          <a:lstStyle/>
          <a:p>
            <a:pPr algn="ctr"/>
            <a:r>
              <a:rPr lang="en-US" sz="4800" dirty="0">
                <a:solidFill>
                  <a:schemeClr val="tx1"/>
                </a:solidFill>
              </a:rPr>
              <a:t> </a:t>
            </a:r>
            <a:r>
              <a:rPr lang="en-US" sz="4800" dirty="0">
                <a:solidFill>
                  <a:schemeClr val="tx1"/>
                </a:solidFill>
                <a:latin typeface="Algerian" panose="04020705040A02060702" pitchFamily="82" charset="0"/>
              </a:rPr>
              <a:t>FAKE REVIEW DETECTION SYSTEM</a:t>
            </a:r>
            <a:endParaRPr lang="en-IN" sz="4800" b="1" dirty="0">
              <a:solidFill>
                <a:schemeClr val="tx1"/>
              </a:solidFill>
              <a:latin typeface="Algerian" panose="04020705040A02060702" pitchFamily="82" charset="0"/>
            </a:endParaRPr>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Random Forest Algorithm for Machine Learning | by Madison Schott ...">
            <a:extLst>
              <a:ext uri="{FF2B5EF4-FFF2-40B4-BE49-F238E27FC236}">
                <a16:creationId xmlns:a16="http://schemas.microsoft.com/office/drawing/2014/main" id="{DF1B058D-53E0-2C81-B36C-7EABA7BE98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9893" y="4617541"/>
            <a:ext cx="4961748" cy="224045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andom Forest Classifier Tutorial: How to Use Tree-Based Algorithms for ...">
            <a:extLst>
              <a:ext uri="{FF2B5EF4-FFF2-40B4-BE49-F238E27FC236}">
                <a16:creationId xmlns:a16="http://schemas.microsoft.com/office/drawing/2014/main" id="{EE07A667-FBDA-D894-FC92-B3FAC9D7A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211" y="624937"/>
            <a:ext cx="4603344" cy="34618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ow To Get More Profile Views - Sugarbook">
            <a:extLst>
              <a:ext uri="{FF2B5EF4-FFF2-40B4-BE49-F238E27FC236}">
                <a16:creationId xmlns:a16="http://schemas.microsoft.com/office/drawing/2014/main" id="{4094FF75-642F-30D2-00CE-DB6E1A3C04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409" y="842259"/>
            <a:ext cx="5544228" cy="302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7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E71FF6-A903-67EA-10A0-C6ACBE20EEE3}"/>
              </a:ext>
            </a:extLst>
          </p:cNvPr>
          <p:cNvSpPr txBox="1"/>
          <p:nvPr/>
        </p:nvSpPr>
        <p:spPr>
          <a:xfrm>
            <a:off x="1042067" y="1359345"/>
            <a:ext cx="8974394" cy="6038641"/>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2000" b="0" i="0" dirty="0">
                <a:solidFill>
                  <a:srgbClr val="1A1A1A"/>
                </a:solidFill>
                <a:effectLst/>
                <a:latin typeface="Times New Roman" panose="02020603050405020304" pitchFamily="18" charset="0"/>
                <a:cs typeface="Times New Roman" panose="02020603050405020304" pitchFamily="18" charset="0"/>
              </a:rPr>
              <a:t>A very high percentage of five-star reviews</a:t>
            </a:r>
          </a:p>
          <a:p>
            <a:pPr marL="285750" indent="-285750" algn="just">
              <a:lnSpc>
                <a:spcPct val="150000"/>
              </a:lnSpc>
              <a:buFont typeface="Wingdings" panose="05000000000000000000" pitchFamily="2" charset="2"/>
              <a:buChar char="Ø"/>
            </a:pPr>
            <a:r>
              <a:rPr lang="en-US" sz="2000" b="0" i="0" dirty="0">
                <a:solidFill>
                  <a:srgbClr val="1A1A1A"/>
                </a:solidFill>
                <a:effectLst/>
                <a:latin typeface="Times New Roman" panose="02020603050405020304" pitchFamily="18" charset="0"/>
                <a:cs typeface="Times New Roman" panose="02020603050405020304" pitchFamily="18" charset="0"/>
              </a:rPr>
              <a:t>Lack of detail in reviews and vague praise</a:t>
            </a:r>
          </a:p>
          <a:p>
            <a:pPr marL="285750" indent="-285750" algn="just">
              <a:lnSpc>
                <a:spcPct val="150000"/>
              </a:lnSpc>
              <a:buFont typeface="Wingdings" panose="05000000000000000000" pitchFamily="2" charset="2"/>
              <a:buChar char="Ø"/>
            </a:pPr>
            <a:r>
              <a:rPr lang="en-US" sz="2000" b="0" i="0" dirty="0">
                <a:solidFill>
                  <a:srgbClr val="1A1A1A"/>
                </a:solidFill>
                <a:effectLst/>
                <a:latin typeface="Times New Roman" panose="02020603050405020304" pitchFamily="18" charset="0"/>
                <a:cs typeface="Times New Roman" panose="02020603050405020304" pitchFamily="18" charset="0"/>
              </a:rPr>
              <a:t>Generic review titles like “Nice product” or simply “Awesome”</a:t>
            </a:r>
          </a:p>
          <a:p>
            <a:pPr marL="285750" indent="-285750" algn="just">
              <a:lnSpc>
                <a:spcPct val="150000"/>
              </a:lnSpc>
              <a:buFont typeface="Wingdings" panose="05000000000000000000" pitchFamily="2" charset="2"/>
              <a:buChar char="Ø"/>
            </a:pPr>
            <a:r>
              <a:rPr lang="en-US" sz="2000" b="0" i="0" dirty="0">
                <a:solidFill>
                  <a:srgbClr val="1A1A1A"/>
                </a:solidFill>
                <a:effectLst/>
                <a:latin typeface="Times New Roman" panose="02020603050405020304" pitchFamily="18" charset="0"/>
                <a:cs typeface="Times New Roman" panose="02020603050405020304" pitchFamily="18" charset="0"/>
              </a:rPr>
              <a:t>Mentions of competing products</a:t>
            </a:r>
          </a:p>
          <a:p>
            <a:pPr marL="285750" indent="-285750" algn="just">
              <a:lnSpc>
                <a:spcPct val="150000"/>
              </a:lnSpc>
              <a:buFont typeface="Wingdings" panose="05000000000000000000" pitchFamily="2" charset="2"/>
              <a:buChar char="Ø"/>
            </a:pPr>
            <a:r>
              <a:rPr lang="en-US" sz="2000" b="0" i="0" dirty="0">
                <a:solidFill>
                  <a:srgbClr val="1A1A1A"/>
                </a:solidFill>
                <a:effectLst/>
                <a:latin typeface="Times New Roman" panose="02020603050405020304" pitchFamily="18" charset="0"/>
                <a:cs typeface="Times New Roman" panose="02020603050405020304" pitchFamily="18" charset="0"/>
              </a:rPr>
              <a:t>Wording similar to other reviews</a:t>
            </a:r>
          </a:p>
          <a:p>
            <a:pPr marL="285750" indent="-285750" algn="just">
              <a:lnSpc>
                <a:spcPct val="150000"/>
              </a:lnSpc>
              <a:buFont typeface="Wingdings" panose="05000000000000000000" pitchFamily="2" charset="2"/>
              <a:buChar char="Ø"/>
            </a:pPr>
            <a:r>
              <a:rPr lang="en-US" sz="2000" b="0" i="0" dirty="0">
                <a:solidFill>
                  <a:srgbClr val="1A1A1A"/>
                </a:solidFill>
                <a:effectLst/>
                <a:latin typeface="Times New Roman" panose="02020603050405020304" pitchFamily="18" charset="0"/>
                <a:cs typeface="Times New Roman" panose="02020603050405020304" pitchFamily="18" charset="0"/>
              </a:rPr>
              <a:t>Poor grammar </a:t>
            </a:r>
          </a:p>
          <a:p>
            <a:pPr marL="285750" indent="-285750" algn="just">
              <a:lnSpc>
                <a:spcPct val="150000"/>
              </a:lnSpc>
              <a:buFont typeface="Wingdings" panose="05000000000000000000" pitchFamily="2" charset="2"/>
              <a:buChar char="Ø"/>
            </a:pPr>
            <a:r>
              <a:rPr lang="en-US" sz="2000" b="0" i="0" dirty="0">
                <a:solidFill>
                  <a:srgbClr val="1A1A1A"/>
                </a:solidFill>
                <a:effectLst/>
                <a:latin typeface="Times New Roman" panose="02020603050405020304" pitchFamily="18" charset="0"/>
                <a:cs typeface="Times New Roman" panose="02020603050405020304" pitchFamily="18" charset="0"/>
              </a:rPr>
              <a:t>Multiple reviews on specific dates (especially if there are long gaps between them)</a:t>
            </a:r>
          </a:p>
          <a:p>
            <a:pPr marL="285750" indent="-285750" algn="just">
              <a:lnSpc>
                <a:spcPct val="150000"/>
              </a:lnSpc>
              <a:buFont typeface="Wingdings" panose="05000000000000000000" pitchFamily="2" charset="2"/>
              <a:buChar char="Ø"/>
            </a:pPr>
            <a:r>
              <a:rPr lang="en-US" sz="2000" b="0" i="0" dirty="0">
                <a:solidFill>
                  <a:srgbClr val="1A1A1A"/>
                </a:solidFill>
                <a:effectLst/>
                <a:latin typeface="Times New Roman" panose="02020603050405020304" pitchFamily="18" charset="0"/>
                <a:cs typeface="Times New Roman" panose="02020603050405020304" pitchFamily="18" charset="0"/>
              </a:rPr>
              <a:t>“Customers also bought” section contains unrelated products</a:t>
            </a:r>
            <a:r>
              <a:rPr lang="en-US" sz="2000" dirty="0">
                <a:solidFill>
                  <a:srgbClr val="1A1A1A"/>
                </a:solidFill>
                <a:latin typeface="Times New Roman" panose="02020603050405020304" pitchFamily="18" charset="0"/>
                <a:cs typeface="Times New Roman" panose="02020603050405020304" pitchFamily="18" charset="0"/>
              </a:rPr>
              <a:t>.</a:t>
            </a:r>
            <a:endParaRPr lang="en-US" sz="2000" b="0" i="0" dirty="0">
              <a:solidFill>
                <a:srgbClr val="1A1A1A"/>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2000" b="0" i="0" dirty="0">
                <a:solidFill>
                  <a:srgbClr val="1A1A1A"/>
                </a:solidFill>
                <a:effectLst/>
                <a:latin typeface="Times New Roman" panose="02020603050405020304" pitchFamily="18" charset="0"/>
                <a:cs typeface="Times New Roman" panose="02020603050405020304" pitchFamily="18" charset="0"/>
              </a:rPr>
              <a:t>User may not give review from the valid account. Users may contain a spam account through which feedback is provided.</a:t>
            </a:r>
          </a:p>
          <a:p>
            <a:pPr marL="285750" indent="-285750" algn="just">
              <a:lnSpc>
                <a:spcPct val="150000"/>
              </a:lnSpc>
              <a:buFont typeface="Wingdings" panose="05000000000000000000" pitchFamily="2" charset="2"/>
              <a:buChar char="Ø"/>
            </a:pPr>
            <a:r>
              <a:rPr lang="en-US" sz="2000" b="0" i="0" dirty="0">
                <a:solidFill>
                  <a:srgbClr val="1A1A1A"/>
                </a:solidFill>
                <a:effectLst/>
                <a:latin typeface="Times New Roman" panose="02020603050405020304" pitchFamily="18" charset="0"/>
                <a:cs typeface="Times New Roman" panose="02020603050405020304" pitchFamily="18" charset="0"/>
              </a:rPr>
              <a:t>Explaining away cons.</a:t>
            </a:r>
          </a:p>
          <a:p>
            <a:pPr marL="285750" indent="-285750" algn="just">
              <a:lnSpc>
                <a:spcPct val="150000"/>
              </a:lnSpc>
              <a:buFont typeface="Wingdings" panose="05000000000000000000" pitchFamily="2" charset="2"/>
              <a:buChar char="Ø"/>
            </a:pPr>
            <a:endParaRPr lang="en-US" sz="2000" b="0" i="0" dirty="0">
              <a:solidFill>
                <a:srgbClr val="1A1A1A"/>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US" sz="2000" b="0" i="0" dirty="0">
              <a:solidFill>
                <a:srgbClr val="1A1A1A"/>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E38FD39-DDE9-1A0A-953C-5920E7417C29}"/>
              </a:ext>
            </a:extLst>
          </p:cNvPr>
          <p:cNvSpPr txBox="1"/>
          <p:nvPr/>
        </p:nvSpPr>
        <p:spPr>
          <a:xfrm>
            <a:off x="690213" y="546429"/>
            <a:ext cx="10052933" cy="579967"/>
          </a:xfrm>
          <a:prstGeom prst="rect">
            <a:avLst/>
          </a:prstGeom>
          <a:noFill/>
        </p:spPr>
        <p:txBody>
          <a:bodyPr wrap="square">
            <a:spAutoFit/>
          </a:bodyPr>
          <a:lstStyle/>
          <a:p>
            <a:pPr algn="just">
              <a:lnSpc>
                <a:spcPct val="150000"/>
              </a:lnSpc>
            </a:pPr>
            <a:r>
              <a:rPr lang="en-US" sz="2400" b="1" i="0" dirty="0">
                <a:solidFill>
                  <a:srgbClr val="1A1A1A"/>
                </a:solidFill>
                <a:effectLst/>
                <a:latin typeface="Times New Roman" panose="02020603050405020304" pitchFamily="18" charset="0"/>
                <a:cs typeface="Times New Roman" panose="02020603050405020304" pitchFamily="18" charset="0"/>
              </a:rPr>
              <a:t>These red flags may indicate a fake review campaign:</a:t>
            </a:r>
          </a:p>
        </p:txBody>
      </p:sp>
    </p:spTree>
    <p:extLst>
      <p:ext uri="{BB962C8B-B14F-4D97-AF65-F5344CB8AC3E}">
        <p14:creationId xmlns:p14="http://schemas.microsoft.com/office/powerpoint/2010/main" val="3058896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DD4389-F158-0255-9E9A-F75EDCACDBE3}"/>
              </a:ext>
            </a:extLst>
          </p:cNvPr>
          <p:cNvPicPr>
            <a:picLocks noChangeAspect="1"/>
          </p:cNvPicPr>
          <p:nvPr/>
        </p:nvPicPr>
        <p:blipFill>
          <a:blip r:embed="rId2"/>
          <a:stretch>
            <a:fillRect/>
          </a:stretch>
        </p:blipFill>
        <p:spPr>
          <a:xfrm>
            <a:off x="1604164" y="1418253"/>
            <a:ext cx="7816645" cy="5035538"/>
          </a:xfrm>
          <a:prstGeom prst="rect">
            <a:avLst/>
          </a:prstGeom>
        </p:spPr>
      </p:pic>
      <p:sp>
        <p:nvSpPr>
          <p:cNvPr id="4" name="TextBox 3">
            <a:extLst>
              <a:ext uri="{FF2B5EF4-FFF2-40B4-BE49-F238E27FC236}">
                <a16:creationId xmlns:a16="http://schemas.microsoft.com/office/drawing/2014/main" id="{84FEF35B-C784-BF0F-44F0-720B2BF1752A}"/>
              </a:ext>
            </a:extLst>
          </p:cNvPr>
          <p:cNvSpPr txBox="1"/>
          <p:nvPr/>
        </p:nvSpPr>
        <p:spPr>
          <a:xfrm>
            <a:off x="1604164" y="404209"/>
            <a:ext cx="6102220" cy="584775"/>
          </a:xfrm>
          <a:prstGeom prst="rect">
            <a:avLst/>
          </a:prstGeom>
          <a:noFill/>
        </p:spPr>
        <p:txBody>
          <a:bodyPr wrap="square">
            <a:spAutoFit/>
          </a:bodyPr>
          <a:lstStyle/>
          <a:p>
            <a:r>
              <a:rPr lang="en-US" sz="3200" i="0" dirty="0">
                <a:solidFill>
                  <a:srgbClr val="1A1A1A"/>
                </a:solidFill>
                <a:effectLst/>
                <a:latin typeface="Times New Roman" panose="02020603050405020304" pitchFamily="18" charset="0"/>
                <a:cs typeface="Times New Roman" panose="02020603050405020304" pitchFamily="18" charset="0"/>
              </a:rPr>
              <a:t>Customer Reviews:</a:t>
            </a:r>
            <a:endParaRPr lang="en-IN" sz="3200" dirty="0"/>
          </a:p>
        </p:txBody>
      </p:sp>
    </p:spTree>
    <p:extLst>
      <p:ext uri="{BB962C8B-B14F-4D97-AF65-F5344CB8AC3E}">
        <p14:creationId xmlns:p14="http://schemas.microsoft.com/office/powerpoint/2010/main" val="62073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Scope of Growth and Advantages</a:t>
            </a:r>
          </a:p>
        </p:txBody>
      </p:sp>
      <p:sp>
        <p:nvSpPr>
          <p:cNvPr id="2" name="Content Placeholder 1"/>
          <p:cNvSpPr>
            <a:spLocks noGrp="1"/>
          </p:cNvSpPr>
          <p:nvPr>
            <p:ph idx="1"/>
          </p:nvPr>
        </p:nvSpPr>
        <p:spPr>
          <a:xfrm>
            <a:off x="481798" y="1350818"/>
            <a:ext cx="10324747" cy="4897582"/>
          </a:xfrm>
        </p:spPr>
        <p:txBody>
          <a:bodyPr>
            <a:normAutofit/>
          </a:bodyPr>
          <a:lstStyle/>
          <a:p>
            <a:endParaRPr lang="en-IN" sz="1800" spc="-5" dirty="0">
              <a:solidFill>
                <a:srgbClr val="292929"/>
              </a:solidFill>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endParaRPr lang="en-IN" sz="2000" dirty="0">
              <a:solidFill>
                <a:srgbClr val="000000"/>
              </a:solidFill>
              <a:latin typeface="Noto Serif" panose="02020600060500020200" pitchFamily="18" charset="0"/>
              <a:ea typeface="Times New Roman" panose="02020603050405020304" pitchFamily="18" charset="0"/>
            </a:endParaRPr>
          </a:p>
          <a:p>
            <a:pPr algn="just">
              <a:lnSpc>
                <a:spcPct val="110000"/>
              </a:lnSpc>
              <a:buFont typeface="Wingdings" panose="05000000000000000000" pitchFamily="2" charset="2"/>
              <a:buChar char="ü"/>
            </a:pPr>
            <a:r>
              <a:rPr lang="en-US" sz="2000" dirty="0">
                <a:solidFill>
                  <a:schemeClr val="tx1"/>
                </a:solidFill>
                <a:latin typeface="Times New Roman" panose="02020603050405020304" pitchFamily="18" charset="0"/>
                <a:ea typeface="Times New Roman" panose="02020603050405020304" pitchFamily="18" charset="0"/>
              </a:rPr>
              <a:t>N</a:t>
            </a:r>
            <a:r>
              <a:rPr lang="en-US" sz="2000" dirty="0">
                <a:solidFill>
                  <a:schemeClr val="tx1"/>
                </a:solidFill>
                <a:effectLst/>
                <a:latin typeface="Times New Roman" panose="02020603050405020304" pitchFamily="18" charset="0"/>
                <a:ea typeface="Times New Roman" panose="02020603050405020304" pitchFamily="18" charset="0"/>
              </a:rPr>
              <a:t>o </a:t>
            </a:r>
            <a:r>
              <a:rPr lang="en-US" sz="2000" dirty="0">
                <a:solidFill>
                  <a:schemeClr val="tx1"/>
                </a:solidFill>
                <a:latin typeface="Times New Roman" panose="02020603050405020304" pitchFamily="18" charset="0"/>
                <a:ea typeface="Times New Roman" panose="02020603050405020304" pitchFamily="18" charset="0"/>
              </a:rPr>
              <a:t>f</a:t>
            </a:r>
            <a:r>
              <a:rPr lang="en-US" sz="2000" dirty="0">
                <a:solidFill>
                  <a:schemeClr val="tx1"/>
                </a:solidFill>
                <a:effectLst/>
                <a:latin typeface="Times New Roman" panose="02020603050405020304" pitchFamily="18" charset="0"/>
                <a:ea typeface="Times New Roman" panose="02020603050405020304" pitchFamily="18" charset="0"/>
              </a:rPr>
              <a:t>ixed algorithm we need to choose a algorithm based on criteria.</a:t>
            </a:r>
          </a:p>
          <a:p>
            <a:pPr algn="just">
              <a:lnSpc>
                <a:spcPct val="110000"/>
              </a:lnSpc>
              <a:spcBef>
                <a:spcPts val="2400"/>
              </a:spcBef>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For businesses, identifying and removing fake reviews helps preserve their reputation and credibility, ensuring that genuine positive reviews accurately reflect their offerings.</a:t>
            </a:r>
          </a:p>
          <a:p>
            <a:pPr algn="just">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Removing fake reviews improves the overall user experience on online platforms, as consumers can trust the authenticity of the reviews they read, leading to more satisfying interactions with products or services.</a:t>
            </a:r>
          </a:p>
          <a:p>
            <a:pPr marL="0" indent="0">
              <a:buNone/>
            </a:pPr>
            <a:endParaRPr lang="en-US" sz="22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7666" y="656253"/>
            <a:ext cx="8596668" cy="547396"/>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Conclusion</a:t>
            </a:r>
          </a:p>
        </p:txBody>
      </p:sp>
      <p:sp>
        <p:nvSpPr>
          <p:cNvPr id="2" name="Content Placeholder 1"/>
          <p:cNvSpPr>
            <a:spLocks noGrp="1"/>
          </p:cNvSpPr>
          <p:nvPr>
            <p:ph idx="1"/>
          </p:nvPr>
        </p:nvSpPr>
        <p:spPr>
          <a:xfrm>
            <a:off x="830424" y="1380932"/>
            <a:ext cx="9899780" cy="5033656"/>
          </a:xfrm>
        </p:spPr>
        <p:txBody>
          <a:bodyPr>
            <a:normAutofit/>
          </a:bodyPr>
          <a:lstStyle/>
          <a:p>
            <a:endParaRPr lang="en-IN" sz="1800" dirty="0">
              <a:solidFill>
                <a:srgbClr val="000000"/>
              </a:solidFill>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ü"/>
            </a:pPr>
            <a:r>
              <a:rPr lang="en-US" sz="1800" dirty="0">
                <a:solidFill>
                  <a:srgbClr val="231F20"/>
                </a:solidFill>
                <a:effectLst/>
                <a:latin typeface="Times New Roman" panose="02020603050405020304" pitchFamily="18" charset="0"/>
              </a:rPr>
              <a:t>Due to rapid development of the internet, the size of the reviews of the items / products increases. These huge amounts of information are generated on Internet; there is no analysis of quality of reviews that are written by consumer. Anyone can write anything which conclusively leads to fake reviews or some companies are hiring people to post reviews. </a:t>
            </a:r>
            <a:endParaRPr lang="en-IN" sz="2400" dirty="0">
              <a:solidFill>
                <a:srgbClr val="000000"/>
              </a:solidFill>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ü"/>
            </a:pPr>
            <a:r>
              <a:rPr lang="en-US" dirty="0">
                <a:solidFill>
                  <a:srgbClr val="000000"/>
                </a:solidFill>
                <a:latin typeface="Times New Roman" panose="02020603050405020304" pitchFamily="18" charset="0"/>
                <a:ea typeface="Times New Roman" panose="02020603050405020304" pitchFamily="18" charset="0"/>
              </a:rPr>
              <a:t>Identifying fake reviews from a large dataset is challenging enough to become an important research problem. Business organizations, specialists and academics are battling to find the best system for  spam review detection.</a:t>
            </a:r>
          </a:p>
          <a:p>
            <a:pPr algn="just">
              <a:buFont typeface="Wingdings" panose="05000000000000000000" pitchFamily="2" charset="2"/>
              <a:buChar char="ü"/>
            </a:pPr>
            <a:r>
              <a:rPr lang="en-US" sz="1800" dirty="0">
                <a:solidFill>
                  <a:srgbClr val="231F20"/>
                </a:solidFill>
                <a:effectLst/>
                <a:latin typeface="Times New Roman" panose="02020603050405020304" pitchFamily="18" charset="0"/>
                <a:cs typeface="Times New Roman" panose="02020603050405020304" pitchFamily="18" charset="0"/>
              </a:rPr>
              <a:t>Some of the fake reviews that have been intentionally fabricated to seem genuine, capability to identify fake online reviews are crucial. </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dirty="0">
                <a:solidFill>
                  <a:srgbClr val="000000"/>
                </a:solidFill>
                <a:latin typeface="Times New Roman" panose="02020603050405020304" pitchFamily="18" charset="0"/>
                <a:ea typeface="Times New Roman" panose="02020603050405020304" pitchFamily="18" charset="0"/>
              </a:rPr>
              <a:t>The most important part of an algorithm is its efficiency. Efficiency is not just about execution time. The efficiency of an algorithm is about the time taken for training the model and the time taken for the prediction.</a:t>
            </a:r>
          </a:p>
          <a:p>
            <a:pPr algn="just">
              <a:buFont typeface="Wingdings" panose="05000000000000000000" pitchFamily="2" charset="2"/>
              <a:buChar char="Ø"/>
            </a:pPr>
            <a:endParaRPr lang="en-US" dirty="0">
              <a:solidFill>
                <a:srgbClr val="000000"/>
              </a:solidFill>
              <a:latin typeface="Times New Roman" panose="02020603050405020304" pitchFamily="18" charset="0"/>
            </a:endParaRPr>
          </a:p>
          <a:p>
            <a:pPr algn="just">
              <a:buFont typeface="Wingdings" panose="05000000000000000000" pitchFamily="2" charset="2"/>
              <a:buChar char="Ø"/>
            </a:pPr>
            <a:endParaRPr lang="en-US" dirty="0"/>
          </a:p>
        </p:txBody>
      </p:sp>
    </p:spTree>
    <p:extLst>
      <p:ext uri="{BB962C8B-B14F-4D97-AF65-F5344CB8AC3E}">
        <p14:creationId xmlns:p14="http://schemas.microsoft.com/office/powerpoint/2010/main" val="11260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8363C0-5273-82AD-83E7-FF1ACA6A8000}"/>
              </a:ext>
            </a:extLst>
          </p:cNvPr>
          <p:cNvSpPr txBox="1"/>
          <p:nvPr/>
        </p:nvSpPr>
        <p:spPr>
          <a:xfrm>
            <a:off x="1082351" y="515129"/>
            <a:ext cx="6102220" cy="646331"/>
          </a:xfrm>
          <a:prstGeom prst="rect">
            <a:avLst/>
          </a:prstGeom>
          <a:noFill/>
        </p:spPr>
        <p:txBody>
          <a:bodyPr wrap="square">
            <a:spAutoFit/>
          </a:bodyPr>
          <a:lstStyle/>
          <a:p>
            <a:r>
              <a:rPr lang="en-US" sz="3600" dirty="0">
                <a:solidFill>
                  <a:schemeClr val="tx1"/>
                </a:solidFill>
                <a:latin typeface="Times New Roman" panose="02020603050405020304" pitchFamily="18" charset="0"/>
                <a:cs typeface="Times New Roman" panose="02020603050405020304" pitchFamily="18" charset="0"/>
              </a:rPr>
              <a:t>References</a:t>
            </a:r>
            <a:endParaRPr lang="en-IN" sz="3600" dirty="0"/>
          </a:p>
        </p:txBody>
      </p:sp>
      <p:sp>
        <p:nvSpPr>
          <p:cNvPr id="7" name="TextBox 6">
            <a:extLst>
              <a:ext uri="{FF2B5EF4-FFF2-40B4-BE49-F238E27FC236}">
                <a16:creationId xmlns:a16="http://schemas.microsoft.com/office/drawing/2014/main" id="{513B9077-3864-2CFB-3622-03F07F10C556}"/>
              </a:ext>
            </a:extLst>
          </p:cNvPr>
          <p:cNvSpPr txBox="1"/>
          <p:nvPr/>
        </p:nvSpPr>
        <p:spPr>
          <a:xfrm>
            <a:off x="1082351" y="1390711"/>
            <a:ext cx="10431625" cy="5326330"/>
          </a:xfrm>
          <a:prstGeom prst="rect">
            <a:avLst/>
          </a:prstGeom>
          <a:noFill/>
        </p:spPr>
        <p:txBody>
          <a:bodyPr wrap="square">
            <a:spAutoFit/>
          </a:bodyPr>
          <a:lstStyle/>
          <a:p>
            <a:pPr marL="285750" marR="333375" lvl="0" indent="-285750" algn="just">
              <a:lnSpc>
                <a:spcPct val="120000"/>
              </a:lnSpc>
              <a:spcBef>
                <a:spcPts val="40"/>
              </a:spcBef>
              <a:buFont typeface="Wingdings" panose="05000000000000000000" pitchFamily="2" charset="2"/>
              <a:buChar char="Ø"/>
            </a:pPr>
            <a:r>
              <a:rPr lang="en-IN" sz="1800" b="0" i="0" spc="5" dirty="0">
                <a:effectLst/>
                <a:latin typeface="Times New Roman" panose="02020603050405020304" pitchFamily="18" charset="0"/>
              </a:rPr>
              <a:t> </a:t>
            </a:r>
            <a:r>
              <a:rPr lang="en-IN" sz="1800" b="0" i="0" spc="5" dirty="0" err="1">
                <a:effectLst/>
                <a:latin typeface="Times New Roman" panose="02020603050405020304" pitchFamily="18" charset="0"/>
              </a:rPr>
              <a:t>Dhairya</a:t>
            </a:r>
            <a:r>
              <a:rPr lang="en-IN" sz="1800" b="0" i="0" spc="5" dirty="0">
                <a:effectLst/>
                <a:latin typeface="Times New Roman" panose="02020603050405020304" pitchFamily="18" charset="0"/>
              </a:rPr>
              <a:t> Patel, </a:t>
            </a:r>
            <a:r>
              <a:rPr lang="en-IN" sz="1800" b="0" i="0" spc="5" dirty="0" err="1">
                <a:effectLst/>
                <a:latin typeface="Times New Roman" panose="02020603050405020304" pitchFamily="18" charset="0"/>
              </a:rPr>
              <a:t>Aishwerya</a:t>
            </a:r>
            <a:r>
              <a:rPr lang="en-IN" sz="1800" b="0" i="0" spc="5" dirty="0">
                <a:effectLst/>
                <a:latin typeface="Times New Roman" panose="02020603050405020304" pitchFamily="18" charset="0"/>
              </a:rPr>
              <a:t> Kapoor and </a:t>
            </a:r>
            <a:r>
              <a:rPr lang="en-IN" sz="1800" b="0" i="0" spc="5" dirty="0" err="1">
                <a:effectLst/>
                <a:latin typeface="Times New Roman" panose="02020603050405020304" pitchFamily="18" charset="0"/>
              </a:rPr>
              <a:t>Sameet</a:t>
            </a:r>
            <a:r>
              <a:rPr lang="en-IN" sz="1800" b="0" i="0" spc="5" dirty="0">
                <a:effectLst/>
                <a:latin typeface="Times New Roman" panose="02020603050405020304" pitchFamily="18" charset="0"/>
              </a:rPr>
              <a:t> </a:t>
            </a:r>
            <a:r>
              <a:rPr lang="en-IN" sz="1800" b="0" i="0" spc="5" dirty="0" err="1">
                <a:effectLst/>
                <a:latin typeface="Times New Roman" panose="02020603050405020304" pitchFamily="18" charset="0"/>
              </a:rPr>
              <a:t>Sonawane</a:t>
            </a:r>
            <a:r>
              <a:rPr lang="en-IN" sz="1800" b="0" i="0" spc="5" dirty="0">
                <a:effectLst/>
                <a:latin typeface="Times New Roman" panose="02020603050405020304" pitchFamily="18" charset="0"/>
              </a:rPr>
              <a:t> “Fake review detection using opinion mining” International Research journal of Engineering and technology (IRJET) , volume 5, issue 12,Dec 2020.</a:t>
            </a:r>
          </a:p>
          <a:p>
            <a:pPr marL="342900" marR="333375" lvl="0" indent="-342900" algn="just">
              <a:lnSpc>
                <a:spcPct val="120000"/>
              </a:lnSpc>
              <a:spcBef>
                <a:spcPts val="40"/>
              </a:spcBef>
              <a:buFont typeface="Wingdings" panose="05000000000000000000" pitchFamily="2" charset="2"/>
              <a:buChar char="Ø"/>
            </a:pPr>
            <a:endParaRPr lang="en-IN" sz="1800" b="0" i="0" dirty="0">
              <a:effectLst/>
              <a:latin typeface="Times New Roman" panose="02020603050405020304" pitchFamily="18" charset="0"/>
            </a:endParaRPr>
          </a:p>
          <a:p>
            <a:pPr marL="285750" marR="333375" lvl="0" indent="-285750" algn="just">
              <a:lnSpc>
                <a:spcPct val="120000"/>
              </a:lnSpc>
              <a:buFont typeface="Wingdings" panose="05000000000000000000" pitchFamily="2" charset="2"/>
              <a:buChar char="Ø"/>
            </a:pPr>
            <a:r>
              <a:rPr lang="en-IN" spc="5" dirty="0">
                <a:latin typeface="Times New Roman" panose="02020603050405020304" pitchFamily="18" charset="0"/>
              </a:rPr>
              <a:t> </a:t>
            </a:r>
            <a:r>
              <a:rPr lang="en-IN" sz="1800" b="0" i="0" spc="5" dirty="0">
                <a:effectLst/>
                <a:latin typeface="Times New Roman" panose="02020603050405020304" pitchFamily="18" charset="0"/>
              </a:rPr>
              <a:t>Jitendra </a:t>
            </a:r>
            <a:r>
              <a:rPr lang="en-IN" sz="1800" b="0" i="0" spc="5" dirty="0" err="1">
                <a:effectLst/>
                <a:latin typeface="Times New Roman" panose="02020603050405020304" pitchFamily="18" charset="0"/>
              </a:rPr>
              <a:t>kumar</a:t>
            </a:r>
            <a:r>
              <a:rPr lang="en-IN" sz="1800" b="0" i="0" spc="5" dirty="0">
                <a:effectLst/>
                <a:latin typeface="Times New Roman" panose="02020603050405020304" pitchFamily="18" charset="0"/>
              </a:rPr>
              <a:t> Rout, Amiya Kumar Dash and Niranjan Kumar Ray “Framework for Fake Review Detection: Issues and Challenges” IEEE Xplore ISBN:978-1-7281-0259-7/18 2022.</a:t>
            </a:r>
          </a:p>
          <a:p>
            <a:pPr marL="285750" marR="333375" lvl="0" indent="-285750" algn="just">
              <a:lnSpc>
                <a:spcPct val="120000"/>
              </a:lnSpc>
              <a:buFont typeface="Wingdings" panose="05000000000000000000" pitchFamily="2" charset="2"/>
              <a:buChar char="Ø"/>
            </a:pPr>
            <a:endParaRPr lang="en-IN" sz="1800" b="0" i="0" dirty="0">
              <a:effectLst/>
              <a:latin typeface="Times New Roman" panose="02020603050405020304" pitchFamily="18" charset="0"/>
            </a:endParaRPr>
          </a:p>
          <a:p>
            <a:pPr marL="285750" marR="333375" lvl="0" indent="-285750" algn="just">
              <a:lnSpc>
                <a:spcPct val="120000"/>
              </a:lnSpc>
              <a:spcBef>
                <a:spcPts val="35"/>
              </a:spcBef>
              <a:buFont typeface="Wingdings" panose="05000000000000000000" pitchFamily="2" charset="2"/>
              <a:buChar char="Ø"/>
            </a:pPr>
            <a:r>
              <a:rPr lang="en-IN" sz="1800" b="0" i="0" dirty="0">
                <a:effectLst/>
                <a:latin typeface="Times New Roman" panose="02020603050405020304" pitchFamily="18" charset="0"/>
              </a:rPr>
              <a:t>Nidhi A. Patel and Prof. Rakesh Patel “A Survey on Fake Review Detection using Machine Learning Techniques” IEEE Xplore ISBN: 978-1-5386-6947-1/18 2020.</a:t>
            </a:r>
          </a:p>
          <a:p>
            <a:pPr marL="450215" marR="333375" algn="just">
              <a:lnSpc>
                <a:spcPct val="120000"/>
              </a:lnSpc>
              <a:spcBef>
                <a:spcPts val="35"/>
              </a:spcBef>
              <a:spcAft>
                <a:spcPts val="0"/>
              </a:spcAft>
            </a:pPr>
            <a:r>
              <a:rPr lang="en-IN" sz="1800" dirty="0">
                <a:effectLst/>
                <a:latin typeface="Times New Roman" panose="02020603050405020304" pitchFamily="18" charset="0"/>
              </a:rPr>
              <a:t> </a:t>
            </a:r>
            <a:endParaRPr lang="en-IN" sz="1600" dirty="0">
              <a:effectLst/>
              <a:latin typeface="Times New Roman" panose="02020603050405020304" pitchFamily="18" charset="0"/>
            </a:endParaRPr>
          </a:p>
          <a:p>
            <a:pPr marL="285750" marR="333375" lvl="0" indent="-285750" algn="just">
              <a:lnSpc>
                <a:spcPct val="120000"/>
              </a:lnSpc>
              <a:spcBef>
                <a:spcPts val="5"/>
              </a:spcBef>
              <a:buFont typeface="Wingdings" panose="05000000000000000000" pitchFamily="2" charset="2"/>
              <a:buChar char="Ø"/>
            </a:pPr>
            <a:r>
              <a:rPr lang="en-IN" sz="1800" b="0" i="0" dirty="0">
                <a:effectLst/>
                <a:latin typeface="Times New Roman" panose="02020603050405020304" pitchFamily="18" charset="0"/>
              </a:rPr>
              <a:t>Sanjay K.S and </a:t>
            </a:r>
            <a:r>
              <a:rPr lang="en-IN" sz="1800" b="0" i="0" dirty="0" err="1">
                <a:effectLst/>
                <a:latin typeface="Times New Roman" panose="02020603050405020304" pitchFamily="18" charset="0"/>
              </a:rPr>
              <a:t>Dr.Ajit</a:t>
            </a:r>
            <a:r>
              <a:rPr lang="en-IN" sz="1800" b="0" i="0" dirty="0">
                <a:effectLst/>
                <a:latin typeface="Times New Roman" panose="02020603050405020304" pitchFamily="18" charset="0"/>
              </a:rPr>
              <a:t> </a:t>
            </a:r>
            <a:r>
              <a:rPr lang="en-IN" sz="1800" b="0" i="0" dirty="0" err="1">
                <a:effectLst/>
                <a:latin typeface="Times New Roman" panose="02020603050405020304" pitchFamily="18" charset="0"/>
              </a:rPr>
              <a:t>Danti</a:t>
            </a:r>
            <a:r>
              <a:rPr lang="en-IN" sz="1800" b="0" i="0" dirty="0">
                <a:effectLst/>
                <a:latin typeface="Times New Roman" panose="02020603050405020304" pitchFamily="18" charset="0"/>
              </a:rPr>
              <a:t> “Detection of fake opinions on online products using Decision Tree and Information Gain” IEEE Xplore ISBN: 978-1-5386-7808-4 2021. </a:t>
            </a:r>
          </a:p>
          <a:p>
            <a:pPr marR="333375" lvl="0" algn="just">
              <a:lnSpc>
                <a:spcPct val="120000"/>
              </a:lnSpc>
              <a:spcBef>
                <a:spcPts val="5"/>
              </a:spcBef>
            </a:pPr>
            <a:endParaRPr lang="en-IN" sz="1800" b="0" i="0" dirty="0">
              <a:effectLst/>
              <a:latin typeface="Times New Roman" panose="02020603050405020304" pitchFamily="18" charset="0"/>
            </a:endParaRPr>
          </a:p>
          <a:p>
            <a:pPr marR="333375" algn="just">
              <a:lnSpc>
                <a:spcPct val="120000"/>
              </a:lnSpc>
              <a:spcBef>
                <a:spcPts val="5"/>
              </a:spcBef>
            </a:pPr>
            <a:endParaRPr lang="en-IN" sz="1800" b="0" i="0" dirty="0">
              <a:effectLst/>
              <a:latin typeface="Times New Roman" panose="02020603050405020304" pitchFamily="18" charset="0"/>
            </a:endParaRPr>
          </a:p>
          <a:p>
            <a:pPr marR="333375" lvl="0" algn="just">
              <a:lnSpc>
                <a:spcPct val="120000"/>
              </a:lnSpc>
              <a:spcBef>
                <a:spcPts val="5"/>
              </a:spcBef>
            </a:pPr>
            <a:endParaRPr lang="en-IN" sz="1800" b="0" i="0" dirty="0">
              <a:effectLst/>
              <a:latin typeface="Times New Roman" panose="02020603050405020304" pitchFamily="18" charset="0"/>
            </a:endParaRPr>
          </a:p>
          <a:p>
            <a:pPr marL="450215" marR="333375" indent="-226060" algn="just"/>
            <a:r>
              <a:rPr lang="en-IN" sz="1800" dirty="0">
                <a:effectLst/>
                <a:latin typeface="Times New Roman" panose="02020603050405020304" pitchFamily="18" charset="0"/>
              </a:rPr>
              <a:t> </a:t>
            </a:r>
            <a:endParaRPr lang="en-IN" sz="1600" dirty="0">
              <a:effectLst/>
              <a:latin typeface="Times New Roman" panose="02020603050405020304" pitchFamily="18" charset="0"/>
            </a:endParaRPr>
          </a:p>
          <a:p>
            <a:pPr marR="333375" lvl="0" algn="just">
              <a:lnSpc>
                <a:spcPct val="120000"/>
              </a:lnSpc>
              <a:spcBef>
                <a:spcPts val="5"/>
              </a:spcBef>
            </a:pPr>
            <a:endParaRPr lang="en-IN" sz="1800" b="0" i="0" dirty="0">
              <a:effectLst/>
              <a:latin typeface="Times New Roman" panose="02020603050405020304" pitchFamily="18" charset="0"/>
            </a:endParaRPr>
          </a:p>
        </p:txBody>
      </p:sp>
    </p:spTree>
    <p:extLst>
      <p:ext uri="{BB962C8B-B14F-4D97-AF65-F5344CB8AC3E}">
        <p14:creationId xmlns:p14="http://schemas.microsoft.com/office/powerpoint/2010/main" val="220725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6 Step Journey Diagram Template - Slidevilla">
            <a:extLst>
              <a:ext uri="{FF2B5EF4-FFF2-40B4-BE49-F238E27FC236}">
                <a16:creationId xmlns:a16="http://schemas.microsoft.com/office/drawing/2014/main" id="{6BD8A6A0-207A-DA56-2D45-CB7B218F59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5808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797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solidFill>
                  <a:schemeClr val="tx1"/>
                </a:solidFill>
              </a:rPr>
              <a:t>Agenda</a:t>
            </a:r>
          </a:p>
        </p:txBody>
      </p:sp>
      <p:sp>
        <p:nvSpPr>
          <p:cNvPr id="2" name="Content Placeholder 1"/>
          <p:cNvSpPr>
            <a:spLocks noGrp="1"/>
          </p:cNvSpPr>
          <p:nvPr>
            <p:ph idx="1"/>
          </p:nvPr>
        </p:nvSpPr>
        <p:spPr>
          <a:xfrm>
            <a:off x="854315" y="1767299"/>
            <a:ext cx="8596668" cy="3880773"/>
          </a:xfrm>
        </p:spPr>
        <p:txBody>
          <a:bodyPr>
            <a:normAutofit fontScale="92500" lnSpcReduction="10000"/>
          </a:bodyPr>
          <a:lstStyle/>
          <a:p>
            <a:pPr>
              <a:buFont typeface="Wingdings" panose="05000000000000000000" pitchFamily="2" charset="2"/>
              <a:buChar char="q"/>
            </a:pPr>
            <a:r>
              <a:rPr lang="en-US" sz="2000" dirty="0">
                <a:solidFill>
                  <a:schemeClr val="tx1"/>
                </a:solidFill>
                <a:latin typeface="Times New Roman" pitchFamily="18" charset="0"/>
                <a:cs typeface="Times New Roman" pitchFamily="18" charset="0"/>
              </a:rPr>
              <a:t>Introduction to Review</a:t>
            </a:r>
          </a:p>
          <a:p>
            <a:pPr>
              <a:buFont typeface="Wingdings" panose="05000000000000000000" pitchFamily="2" charset="2"/>
              <a:buChar char="q"/>
            </a:pPr>
            <a:r>
              <a:rPr lang="en-US" sz="2000" dirty="0">
                <a:solidFill>
                  <a:schemeClr val="tx1"/>
                </a:solidFill>
                <a:latin typeface="Times New Roman" pitchFamily="18" charset="0"/>
                <a:cs typeface="Times New Roman" pitchFamily="18" charset="0"/>
              </a:rPr>
              <a:t>Classification of Fake Review.</a:t>
            </a:r>
          </a:p>
          <a:p>
            <a:pPr>
              <a:buFont typeface="Wingdings" panose="05000000000000000000" pitchFamily="2" charset="2"/>
              <a:buChar char="q"/>
            </a:pPr>
            <a:r>
              <a:rPr lang="en-US" sz="2000" dirty="0">
                <a:solidFill>
                  <a:schemeClr val="tx1"/>
                </a:solidFill>
                <a:latin typeface="Times New Roman" pitchFamily="18" charset="0"/>
                <a:cs typeface="Times New Roman" pitchFamily="18" charset="0"/>
              </a:rPr>
              <a:t>Working of Fake Review detection system.</a:t>
            </a:r>
          </a:p>
          <a:p>
            <a:pPr>
              <a:buFont typeface="Wingdings" panose="05000000000000000000" pitchFamily="2" charset="2"/>
              <a:buChar char="q"/>
            </a:pPr>
            <a:r>
              <a:rPr lang="en-US" sz="2000" dirty="0">
                <a:solidFill>
                  <a:schemeClr val="tx1"/>
                </a:solidFill>
                <a:latin typeface="Times New Roman" pitchFamily="18" charset="0"/>
                <a:cs typeface="Times New Roman" pitchFamily="18" charset="0"/>
              </a:rPr>
              <a:t>Phases Of Fake Review Survey Using Machine learning Approach.</a:t>
            </a:r>
          </a:p>
          <a:p>
            <a:pPr>
              <a:buFont typeface="Wingdings" panose="05000000000000000000" pitchFamily="2" charset="2"/>
              <a:buChar char="q"/>
            </a:pPr>
            <a:r>
              <a:rPr lang="en-US" sz="2000" dirty="0">
                <a:solidFill>
                  <a:schemeClr val="tx1"/>
                </a:solidFill>
                <a:latin typeface="Times New Roman" pitchFamily="18" charset="0"/>
                <a:cs typeface="Times New Roman" pitchFamily="18" charset="0"/>
              </a:rPr>
              <a:t>Approaches of fake reviews</a:t>
            </a:r>
          </a:p>
          <a:p>
            <a:pPr>
              <a:buFont typeface="Wingdings" panose="05000000000000000000" pitchFamily="2" charset="2"/>
              <a:buChar char="q"/>
            </a:pPr>
            <a:r>
              <a:rPr lang="en-US" sz="2000" dirty="0">
                <a:solidFill>
                  <a:schemeClr val="tx1"/>
                </a:solidFill>
                <a:latin typeface="Times New Roman" pitchFamily="18" charset="0"/>
                <a:cs typeface="Times New Roman" pitchFamily="18" charset="0"/>
              </a:rPr>
              <a:t>Fake Review detection Using Naive Bayes algorithm</a:t>
            </a:r>
          </a:p>
          <a:p>
            <a:pPr>
              <a:buFont typeface="Wingdings" panose="05000000000000000000" pitchFamily="2" charset="2"/>
              <a:buChar char="q"/>
            </a:pPr>
            <a:r>
              <a:rPr lang="en-US" sz="2000" dirty="0">
                <a:solidFill>
                  <a:schemeClr val="tx1"/>
                </a:solidFill>
                <a:latin typeface="Times New Roman" pitchFamily="18" charset="0"/>
                <a:cs typeface="Times New Roman" pitchFamily="18" charset="0"/>
              </a:rPr>
              <a:t>Fake Review detection Using Random Forest Classifier</a:t>
            </a:r>
          </a:p>
          <a:p>
            <a:pPr>
              <a:buFont typeface="Wingdings" panose="05000000000000000000" pitchFamily="2" charset="2"/>
              <a:buChar char="q"/>
            </a:pPr>
            <a:r>
              <a:rPr lang="en-US" sz="2000" dirty="0">
                <a:solidFill>
                  <a:schemeClr val="tx1"/>
                </a:solidFill>
                <a:latin typeface="Times New Roman" pitchFamily="18" charset="0"/>
                <a:cs typeface="Times New Roman" pitchFamily="18" charset="0"/>
              </a:rPr>
              <a:t>Fake Review detection using Decision tree.</a:t>
            </a:r>
          </a:p>
          <a:p>
            <a:pPr>
              <a:buFont typeface="Wingdings" panose="05000000000000000000" pitchFamily="2" charset="2"/>
              <a:buChar char="q"/>
            </a:pPr>
            <a:r>
              <a:rPr lang="en-US" sz="2000" dirty="0">
                <a:solidFill>
                  <a:schemeClr val="tx1"/>
                </a:solidFill>
                <a:latin typeface="Times New Roman" pitchFamily="18" charset="0"/>
                <a:cs typeface="Times New Roman" pitchFamily="18" charset="0"/>
              </a:rPr>
              <a:t>Scope of Growth and Advantages</a:t>
            </a:r>
          </a:p>
          <a:p>
            <a:pPr>
              <a:buFont typeface="Wingdings" panose="05000000000000000000" pitchFamily="2" charset="2"/>
              <a:buChar char="q"/>
            </a:pPr>
            <a:r>
              <a:rPr lang="en-US" sz="2000" dirty="0">
                <a:solidFill>
                  <a:schemeClr val="tx1"/>
                </a:solidFill>
                <a:latin typeface="Times New Roman" pitchFamily="18" charset="0"/>
                <a:cs typeface="Times New Roman" pitchFamily="18" charset="0"/>
              </a:rPr>
              <a:t>Conclusion</a:t>
            </a:r>
          </a:p>
          <a:p>
            <a:pPr marL="0" indent="0">
              <a:buNone/>
            </a:pPr>
            <a:endParaRPr lang="en-US" sz="20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2133A1-A405-C7C5-66CA-2628EE0EDA5A}"/>
              </a:ext>
            </a:extLst>
          </p:cNvPr>
          <p:cNvSpPr txBox="1"/>
          <p:nvPr/>
        </p:nvSpPr>
        <p:spPr>
          <a:xfrm>
            <a:off x="625152" y="1223209"/>
            <a:ext cx="9843796" cy="3477875"/>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solidFill>
                  <a:srgbClr val="231F20"/>
                </a:solidFill>
                <a:effectLst/>
                <a:latin typeface="Times New Roman" panose="02020603050405020304" pitchFamily="18" charset="0"/>
              </a:rPr>
              <a:t>Online reviews are comments, tweets, posts, opinions on different online platforms like review sites, news sites, e-commerce sites or any other social networking sites. </a:t>
            </a:r>
          </a:p>
          <a:p>
            <a:pPr algn="just"/>
            <a:endParaRPr lang="en-US" sz="2000" dirty="0">
              <a:solidFill>
                <a:srgbClr val="231F20"/>
              </a:solidFill>
              <a:latin typeface="Times New Roman" panose="02020603050405020304" pitchFamily="18" charset="0"/>
            </a:endParaRPr>
          </a:p>
          <a:p>
            <a:pPr marL="342900" indent="-342900" algn="just">
              <a:buFont typeface="Wingdings" panose="05000000000000000000" pitchFamily="2" charset="2"/>
              <a:buChar char="Ø"/>
            </a:pPr>
            <a:r>
              <a:rPr lang="en-US" sz="2000" dirty="0">
                <a:solidFill>
                  <a:srgbClr val="231F20"/>
                </a:solidFill>
                <a:effectLst/>
                <a:latin typeface="Times New Roman" panose="02020603050405020304" pitchFamily="18" charset="0"/>
              </a:rPr>
              <a:t>Fake or spam review refers to any unsolicited and irrelevant information about the product or service. Spammer writes fake reviews about the competitor’s product and promotes own products.</a:t>
            </a:r>
          </a:p>
          <a:p>
            <a:pPr marL="342900" indent="-342900" algn="just">
              <a:buFont typeface="Wingdings" panose="05000000000000000000" pitchFamily="2" charset="2"/>
              <a:buChar char="Ø"/>
            </a:pPr>
            <a:endParaRPr lang="en-US" sz="2000" dirty="0">
              <a:solidFill>
                <a:srgbClr val="231F20"/>
              </a:solidFill>
              <a:latin typeface="Times New Roman" panose="02020603050405020304" pitchFamily="18" charset="0"/>
            </a:endParaRPr>
          </a:p>
          <a:p>
            <a:pPr marL="342900" indent="-342900" algn="just">
              <a:buFont typeface="Wingdings" panose="05000000000000000000" pitchFamily="2" charset="2"/>
              <a:buChar char="Ø"/>
            </a:pPr>
            <a:r>
              <a:rPr lang="en-US" sz="2000" dirty="0">
                <a:solidFill>
                  <a:srgbClr val="231F20"/>
                </a:solidFill>
                <a:effectLst/>
                <a:latin typeface="Times New Roman" panose="02020603050405020304" pitchFamily="18" charset="0"/>
              </a:rPr>
              <a:t>The reviews written by spammers are known as fake reviews or spam reviews. Thus fake reviews detection has become critical issue for customers to make better decision on products trustworthy as well as the vendors to make their purchase.</a:t>
            </a:r>
            <a:endParaRPr lang="en-IN" sz="2000" dirty="0"/>
          </a:p>
          <a:p>
            <a:pPr marL="342900" indent="-342900" algn="just">
              <a:buFont typeface="Wingdings" panose="05000000000000000000" pitchFamily="2" charset="2"/>
              <a:buChar char="Ø"/>
            </a:pPr>
            <a:endParaRPr lang="en-IN" sz="2000" dirty="0"/>
          </a:p>
        </p:txBody>
      </p:sp>
      <p:sp>
        <p:nvSpPr>
          <p:cNvPr id="4" name="TextBox 3">
            <a:extLst>
              <a:ext uri="{FF2B5EF4-FFF2-40B4-BE49-F238E27FC236}">
                <a16:creationId xmlns:a16="http://schemas.microsoft.com/office/drawing/2014/main" id="{50302E4E-E018-57AC-C671-49B348062CF9}"/>
              </a:ext>
            </a:extLst>
          </p:cNvPr>
          <p:cNvSpPr txBox="1"/>
          <p:nvPr/>
        </p:nvSpPr>
        <p:spPr>
          <a:xfrm>
            <a:off x="625152" y="4617108"/>
            <a:ext cx="9843796" cy="1600438"/>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solidFill>
                  <a:srgbClr val="231F20"/>
                </a:solidFill>
                <a:effectLst/>
                <a:latin typeface="Times New Roman" panose="02020603050405020304" pitchFamily="18" charset="0"/>
                <a:cs typeface="Times New Roman" panose="02020603050405020304" pitchFamily="18" charset="0"/>
              </a:rPr>
              <a:t>Reviews are considered as an individual’s personal thought or experience about products or services . Customer analyzes available reviews and takes decision whether to purchase the product or not </a:t>
            </a:r>
            <a:r>
              <a:rPr lang="en-US" sz="2000" dirty="0">
                <a:solidFill>
                  <a:srgbClr val="231F20"/>
                </a:solidFill>
                <a:effectLst/>
                <a:latin typeface="Times New Roman" panose="02020603050405020304" pitchFamily="18" charset="0"/>
              </a:rPr>
              <a:t>. Therefore online reviews are valuable source of information about customer opinions .</a:t>
            </a:r>
          </a:p>
          <a:p>
            <a:pPr algn="just"/>
            <a:endParaRPr lang="en-US" sz="1800" dirty="0">
              <a:solidFill>
                <a:schemeClr val="tx1"/>
              </a:solidFill>
            </a:endParaRPr>
          </a:p>
        </p:txBody>
      </p:sp>
      <p:sp>
        <p:nvSpPr>
          <p:cNvPr id="6" name="TextBox 5">
            <a:extLst>
              <a:ext uri="{FF2B5EF4-FFF2-40B4-BE49-F238E27FC236}">
                <a16:creationId xmlns:a16="http://schemas.microsoft.com/office/drawing/2014/main" id="{53B44F56-DEF7-E361-7A39-060448289DB4}"/>
              </a:ext>
            </a:extLst>
          </p:cNvPr>
          <p:cNvSpPr txBox="1"/>
          <p:nvPr/>
        </p:nvSpPr>
        <p:spPr>
          <a:xfrm>
            <a:off x="961053" y="253872"/>
            <a:ext cx="6102220" cy="707886"/>
          </a:xfrm>
          <a:prstGeom prst="rect">
            <a:avLst/>
          </a:prstGeom>
          <a:noFill/>
        </p:spPr>
        <p:txBody>
          <a:bodyPr wrap="square">
            <a:spAutoFit/>
          </a:bodyPr>
          <a:lstStyle/>
          <a:p>
            <a:r>
              <a:rPr lang="en-US" sz="4000" dirty="0">
                <a:solidFill>
                  <a:schemeClr val="tx1"/>
                </a:solidFill>
                <a:latin typeface="Times New Roman" panose="02020603050405020304" pitchFamily="18" charset="0"/>
                <a:cs typeface="Times New Roman" panose="02020603050405020304" pitchFamily="18" charset="0"/>
              </a:rPr>
              <a:t>Introduction</a:t>
            </a:r>
            <a:endParaRPr lang="en-IN" sz="4000" dirty="0"/>
          </a:p>
        </p:txBody>
      </p:sp>
    </p:spTree>
    <p:extLst>
      <p:ext uri="{BB962C8B-B14F-4D97-AF65-F5344CB8AC3E}">
        <p14:creationId xmlns:p14="http://schemas.microsoft.com/office/powerpoint/2010/main" val="285804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3316" y="687355"/>
            <a:ext cx="10246806" cy="4979437"/>
          </a:xfrm>
        </p:spPr>
        <p:txBody>
          <a:bodyPr>
            <a:noAutofit/>
          </a:bodyPr>
          <a:lstStyle/>
          <a:p>
            <a:pPr algn="just">
              <a:buFont typeface="Wingdings" panose="05000000000000000000" pitchFamily="2" charset="2"/>
              <a:buChar char="Ø"/>
            </a:pPr>
            <a:r>
              <a:rPr lang="en-US" sz="2000" dirty="0">
                <a:solidFill>
                  <a:schemeClr val="tx1"/>
                </a:solidFill>
                <a:latin typeface="Times New Roman" panose="02020603050405020304" pitchFamily="18" charset="0"/>
                <a:ea typeface="Times New Roman" panose="02020603050405020304" pitchFamily="18" charset="0"/>
              </a:rPr>
              <a:t>The reviews on a product may be positive or negative, the negative reviews will attract the customers more than a positive review. These fake reviews can affect any business which leads to financial loses. </a:t>
            </a:r>
          </a:p>
          <a:p>
            <a:pPr algn="just">
              <a:buFont typeface="Wingdings" panose="05000000000000000000" pitchFamily="2" charset="2"/>
              <a:buChar char="Ø"/>
            </a:pPr>
            <a:endParaRPr lang="en-IN" sz="2000" u="sng" dirty="0">
              <a:solidFill>
                <a:schemeClr val="tx1"/>
              </a:solidFill>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US" sz="2000" dirty="0">
                <a:solidFill>
                  <a:schemeClr val="tx1"/>
                </a:solidFill>
                <a:latin typeface="Times New Roman" panose="02020603050405020304" pitchFamily="18" charset="0"/>
                <a:ea typeface="Times New Roman" panose="02020603050405020304" pitchFamily="18" charset="0"/>
              </a:rPr>
              <a:t>Fake reviews can appear in many websites or an social media platforms. The company owners will intentionally motivate some of the people to write the fake reviews to improve their business towards another product.</a:t>
            </a:r>
          </a:p>
          <a:p>
            <a:pPr algn="just">
              <a:buFont typeface="Wingdings" panose="05000000000000000000" pitchFamily="2" charset="2"/>
              <a:buChar char="Ø"/>
            </a:pPr>
            <a:endParaRPr lang="en-IN" sz="2000" u="sng" dirty="0">
              <a:solidFill>
                <a:schemeClr val="tx1"/>
              </a:solidFill>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US" sz="2000" dirty="0">
                <a:solidFill>
                  <a:schemeClr val="tx1"/>
                </a:solidFill>
                <a:latin typeface="Times New Roman" panose="02020603050405020304" pitchFamily="18" charset="0"/>
                <a:ea typeface="Times New Roman" panose="02020603050405020304" pitchFamily="18" charset="0"/>
              </a:rPr>
              <a:t>The focus of this research is to create an environment of online E-commerce platform where consumers build trust in a platform where the products they purchase are genuine and feedbacks posted on these websites/applications are true.</a:t>
            </a:r>
          </a:p>
          <a:p>
            <a:pPr algn="just">
              <a:buFont typeface="Wingdings" panose="05000000000000000000" pitchFamily="2" charset="2"/>
              <a:buChar char="Ø"/>
            </a:pPr>
            <a:endParaRPr lang="en-US" sz="2000" dirty="0">
              <a:solidFill>
                <a:schemeClr val="tx1"/>
              </a:solidFill>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So our Final aim in this is to implement best approach available for detection of fake reviews using Machine Learning techniques. To let users, know if each individual review is trustworthy or not for efficient use of money from users side.</a:t>
            </a: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000" u="sng"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C65FE0-05BD-2A27-2B9A-13DFDE17A8DA}"/>
              </a:ext>
            </a:extLst>
          </p:cNvPr>
          <p:cNvSpPr txBox="1"/>
          <p:nvPr/>
        </p:nvSpPr>
        <p:spPr>
          <a:xfrm>
            <a:off x="842864" y="604943"/>
            <a:ext cx="10506271" cy="584775"/>
          </a:xfrm>
          <a:prstGeom prst="rect">
            <a:avLst/>
          </a:prstGeom>
          <a:noFill/>
        </p:spPr>
        <p:txBody>
          <a:bodyPr wrap="square">
            <a:spAutoFit/>
          </a:bodyPr>
          <a:lstStyle/>
          <a:p>
            <a:pPr algn="just"/>
            <a:r>
              <a:rPr lang="en-IN" sz="3200" dirty="0">
                <a:latin typeface="Times New Roman" panose="02020603050405020304" pitchFamily="18" charset="0"/>
                <a:cs typeface="Times New Roman" panose="02020603050405020304" pitchFamily="18" charset="0"/>
              </a:rPr>
              <a:t>Classification of Fake Reviews:</a:t>
            </a:r>
          </a:p>
        </p:txBody>
      </p:sp>
      <p:sp>
        <p:nvSpPr>
          <p:cNvPr id="5" name="TextBox 4">
            <a:extLst>
              <a:ext uri="{FF2B5EF4-FFF2-40B4-BE49-F238E27FC236}">
                <a16:creationId xmlns:a16="http://schemas.microsoft.com/office/drawing/2014/main" id="{84C52D09-1ACC-33A7-57A2-D234E8435CA2}"/>
              </a:ext>
            </a:extLst>
          </p:cNvPr>
          <p:cNvSpPr txBox="1"/>
          <p:nvPr/>
        </p:nvSpPr>
        <p:spPr>
          <a:xfrm>
            <a:off x="842864" y="1601288"/>
            <a:ext cx="10095723" cy="4247317"/>
          </a:xfrm>
          <a:prstGeom prst="rect">
            <a:avLst/>
          </a:prstGeom>
          <a:noFill/>
        </p:spPr>
        <p:txBody>
          <a:bodyPr wrap="square">
            <a:spAutoFit/>
          </a:bodyPr>
          <a:lstStyle/>
          <a:p>
            <a:pPr algn="just"/>
            <a:r>
              <a:rPr lang="en-US" sz="1800" dirty="0">
                <a:solidFill>
                  <a:srgbClr val="231F20"/>
                </a:solidFill>
                <a:effectLst/>
                <a:latin typeface="Times New Roman" panose="02020603050405020304" pitchFamily="18" charset="0"/>
              </a:rPr>
              <a:t>The fake reviews are classified in </a:t>
            </a:r>
            <a:r>
              <a:rPr lang="en-US" sz="1800" b="1" dirty="0">
                <a:solidFill>
                  <a:srgbClr val="231F20"/>
                </a:solidFill>
                <a:effectLst/>
                <a:latin typeface="Times New Roman" panose="02020603050405020304" pitchFamily="18" charset="0"/>
              </a:rPr>
              <a:t>two</a:t>
            </a:r>
            <a:r>
              <a:rPr lang="en-US" sz="1800" dirty="0">
                <a:solidFill>
                  <a:srgbClr val="231F20"/>
                </a:solidFill>
                <a:effectLst/>
                <a:latin typeface="Times New Roman" panose="02020603050405020304" pitchFamily="18" charset="0"/>
              </a:rPr>
              <a:t> groups </a:t>
            </a:r>
            <a:r>
              <a:rPr lang="en-US" dirty="0">
                <a:solidFill>
                  <a:srgbClr val="231F20"/>
                </a:solidFill>
                <a:latin typeface="Times New Roman" panose="02020603050405020304" pitchFamily="18" charset="0"/>
              </a:rPr>
              <a:t>:</a:t>
            </a:r>
            <a:r>
              <a:rPr lang="en-US" sz="1800" dirty="0">
                <a:solidFill>
                  <a:srgbClr val="231F20"/>
                </a:solidFill>
                <a:effectLst/>
                <a:latin typeface="Times New Roman" panose="02020603050405020304" pitchFamily="18" charset="0"/>
              </a:rPr>
              <a:t> </a:t>
            </a:r>
          </a:p>
          <a:p>
            <a:pPr algn="just"/>
            <a:endParaRPr lang="en-US" dirty="0">
              <a:solidFill>
                <a:srgbClr val="231F20"/>
              </a:solidFill>
              <a:latin typeface="Times New Roman" panose="02020603050405020304" pitchFamily="18" charset="0"/>
            </a:endParaRPr>
          </a:p>
          <a:p>
            <a:pPr marL="285750" indent="-285750" algn="just">
              <a:buFont typeface="Wingdings" panose="05000000000000000000" pitchFamily="2" charset="2"/>
              <a:buChar char="Ø"/>
            </a:pPr>
            <a:r>
              <a:rPr lang="en-US" sz="1800" dirty="0">
                <a:solidFill>
                  <a:srgbClr val="231F20"/>
                </a:solidFill>
                <a:effectLst/>
                <a:latin typeface="Times New Roman" panose="02020603050405020304" pitchFamily="18" charset="0"/>
              </a:rPr>
              <a:t>Untruthful reviews</a:t>
            </a:r>
          </a:p>
          <a:p>
            <a:pPr algn="just"/>
            <a:endParaRPr lang="en-US" sz="1800" dirty="0">
              <a:solidFill>
                <a:srgbClr val="231F20"/>
              </a:solidFill>
              <a:effectLst/>
              <a:latin typeface="Times New Roman" panose="02020603050405020304" pitchFamily="18" charset="0"/>
            </a:endParaRPr>
          </a:p>
          <a:p>
            <a:pPr marL="285750" indent="-285750" algn="just">
              <a:buFont typeface="Wingdings" panose="05000000000000000000" pitchFamily="2" charset="2"/>
              <a:buChar char="Ø"/>
            </a:pPr>
            <a:r>
              <a:rPr lang="en-US" sz="1800" dirty="0">
                <a:solidFill>
                  <a:srgbClr val="231F20"/>
                </a:solidFill>
                <a:effectLst/>
                <a:latin typeface="Times New Roman" panose="02020603050405020304" pitchFamily="18" charset="0"/>
              </a:rPr>
              <a:t>Reviews on brands</a:t>
            </a:r>
          </a:p>
          <a:p>
            <a:pPr algn="just"/>
            <a:endParaRPr lang="en-US" dirty="0"/>
          </a:p>
          <a:p>
            <a:pPr algn="just"/>
            <a:r>
              <a:rPr lang="en-US" sz="1800" b="1" dirty="0">
                <a:solidFill>
                  <a:srgbClr val="231F20"/>
                </a:solidFill>
                <a:effectLst/>
                <a:latin typeface="Times New Roman" panose="02020603050405020304" pitchFamily="18" charset="0"/>
              </a:rPr>
              <a:t>Untruthful reviews:</a:t>
            </a:r>
          </a:p>
          <a:p>
            <a:pPr algn="just"/>
            <a:endParaRPr lang="en-US" sz="1800" dirty="0">
              <a:solidFill>
                <a:srgbClr val="231F20"/>
              </a:solidFill>
              <a:effectLst/>
              <a:latin typeface="Times New Roman" panose="02020603050405020304" pitchFamily="18" charset="0"/>
            </a:endParaRPr>
          </a:p>
          <a:p>
            <a:pPr algn="just"/>
            <a:r>
              <a:rPr lang="en-US" sz="1800" dirty="0">
                <a:solidFill>
                  <a:srgbClr val="231F20"/>
                </a:solidFill>
                <a:effectLst/>
                <a:latin typeface="Times New Roman" panose="02020603050405020304" pitchFamily="18" charset="0"/>
              </a:rPr>
              <a:t>          These reviews promote or demote the products with positive or negative words respectively and misguide the customers. </a:t>
            </a:r>
            <a:endParaRPr lang="en-US" dirty="0"/>
          </a:p>
          <a:p>
            <a:pPr algn="just"/>
            <a:r>
              <a:rPr lang="en-US" sz="1800" dirty="0">
                <a:solidFill>
                  <a:srgbClr val="231F20"/>
                </a:solidFill>
                <a:effectLst/>
                <a:latin typeface="Symbol" panose="05050102010706020507" pitchFamily="18" charset="2"/>
              </a:rPr>
              <a:t> </a:t>
            </a:r>
            <a:endParaRPr lang="en-US" dirty="0"/>
          </a:p>
          <a:p>
            <a:pPr algn="just"/>
            <a:r>
              <a:rPr lang="en-US" sz="1800" b="1" dirty="0">
                <a:solidFill>
                  <a:srgbClr val="231F20"/>
                </a:solidFill>
                <a:effectLst/>
                <a:latin typeface="Times New Roman" panose="02020603050405020304" pitchFamily="18" charset="0"/>
              </a:rPr>
              <a:t>Reviews on brands:</a:t>
            </a:r>
          </a:p>
          <a:p>
            <a:pPr algn="just"/>
            <a:r>
              <a:rPr lang="en-US" sz="1800" dirty="0">
                <a:solidFill>
                  <a:srgbClr val="231F20"/>
                </a:solidFill>
                <a:effectLst/>
                <a:latin typeface="Times New Roman" panose="02020603050405020304" pitchFamily="18" charset="0"/>
              </a:rPr>
              <a:t> </a:t>
            </a:r>
          </a:p>
          <a:p>
            <a:pPr algn="just"/>
            <a:r>
              <a:rPr lang="en-US" sz="1800" dirty="0">
                <a:solidFill>
                  <a:srgbClr val="231F20"/>
                </a:solidFill>
                <a:effectLst/>
                <a:latin typeface="Times New Roman" panose="02020603050405020304" pitchFamily="18" charset="0"/>
              </a:rPr>
              <a:t>            These reviews are not related to products, not on the different features of the product or services. Reviewer uses brand name repeatedly to promote a particular brand. </a:t>
            </a:r>
            <a:endParaRPr lang="en-IN" dirty="0"/>
          </a:p>
        </p:txBody>
      </p:sp>
    </p:spTree>
    <p:extLst>
      <p:ext uri="{BB962C8B-B14F-4D97-AF65-F5344CB8AC3E}">
        <p14:creationId xmlns:p14="http://schemas.microsoft.com/office/powerpoint/2010/main" val="304130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A5DEC6-2E91-EEC2-A1F0-68CA48BC12E6}"/>
              </a:ext>
            </a:extLst>
          </p:cNvPr>
          <p:cNvSpPr txBox="1"/>
          <p:nvPr/>
        </p:nvSpPr>
        <p:spPr>
          <a:xfrm>
            <a:off x="951722" y="529942"/>
            <a:ext cx="10207690" cy="2816156"/>
          </a:xfrm>
          <a:prstGeom prst="rect">
            <a:avLst/>
          </a:prstGeom>
          <a:noFill/>
        </p:spPr>
        <p:txBody>
          <a:bodyPr wrap="square">
            <a:spAutoFit/>
          </a:bodyPr>
          <a:lstStyle/>
          <a:p>
            <a:r>
              <a:rPr lang="en-US" sz="2000" b="1" dirty="0">
                <a:solidFill>
                  <a:srgbClr val="231F20"/>
                </a:solidFill>
                <a:effectLst/>
                <a:latin typeface="Times New Roman" panose="02020603050405020304" pitchFamily="18" charset="0"/>
              </a:rPr>
              <a:t>There are  three basic approaches for identifying fake reviews</a:t>
            </a:r>
            <a:r>
              <a:rPr lang="en-US" sz="2000" b="1" dirty="0">
                <a:solidFill>
                  <a:srgbClr val="231F20"/>
                </a:solidFill>
                <a:latin typeface="Times New Roman" panose="02020603050405020304" pitchFamily="18" charset="0"/>
              </a:rPr>
              <a:t>:</a:t>
            </a:r>
            <a:r>
              <a:rPr lang="en-US" sz="2000" b="1" dirty="0">
                <a:solidFill>
                  <a:srgbClr val="231F20"/>
                </a:solidFill>
                <a:effectLst/>
                <a:latin typeface="Times New Roman" panose="02020603050405020304" pitchFamily="18" charset="0"/>
              </a:rPr>
              <a:t> </a:t>
            </a:r>
          </a:p>
          <a:p>
            <a:endParaRPr lang="en-US" sz="2000" b="1" dirty="0">
              <a:solidFill>
                <a:srgbClr val="231F20"/>
              </a:solidFill>
              <a:latin typeface="Times New Roman" panose="02020603050405020304" pitchFamily="18" charset="0"/>
            </a:endParaRPr>
          </a:p>
          <a:p>
            <a:r>
              <a:rPr lang="en-US" sz="2000" dirty="0">
                <a:solidFill>
                  <a:srgbClr val="231F20"/>
                </a:solidFill>
                <a:effectLst/>
                <a:latin typeface="Times New Roman" panose="02020603050405020304" pitchFamily="18" charset="0"/>
              </a:rPr>
              <a:t>These three approaches are as follows:</a:t>
            </a:r>
          </a:p>
          <a:p>
            <a:endParaRPr lang="en-US" dirty="0">
              <a:solidFill>
                <a:srgbClr val="231F20"/>
              </a:solidFill>
              <a:latin typeface="Times New Roman" panose="02020603050405020304" pitchFamily="18" charset="0"/>
            </a:endParaRPr>
          </a:p>
          <a:p>
            <a:pPr marL="285750" indent="-285750">
              <a:lnSpc>
                <a:spcPct val="150000"/>
              </a:lnSpc>
              <a:buFont typeface="Wingdings" panose="05000000000000000000" pitchFamily="2" charset="2"/>
              <a:buChar char="Ø"/>
            </a:pPr>
            <a:r>
              <a:rPr lang="en-US" sz="1800" dirty="0">
                <a:solidFill>
                  <a:srgbClr val="231F20"/>
                </a:solidFill>
                <a:effectLst/>
                <a:latin typeface="Times New Roman" panose="02020603050405020304" pitchFamily="18" charset="0"/>
                <a:cs typeface="Times New Roman" panose="02020603050405020304" pitchFamily="18" charset="0"/>
              </a:rPr>
              <a:t>Review Centric Approach.</a:t>
            </a:r>
          </a:p>
          <a:p>
            <a:pPr marL="285750" indent="-285750">
              <a:lnSpc>
                <a:spcPct val="150000"/>
              </a:lnSpc>
              <a:buFont typeface="Wingdings" panose="05000000000000000000" pitchFamily="2" charset="2"/>
              <a:buChar char="Ø"/>
            </a:pPr>
            <a:r>
              <a:rPr lang="en-US" dirty="0">
                <a:solidFill>
                  <a:srgbClr val="231F20"/>
                </a:solidFill>
                <a:latin typeface="Times New Roman" panose="02020603050405020304" pitchFamily="18" charset="0"/>
                <a:cs typeface="Times New Roman" panose="02020603050405020304" pitchFamily="18" charset="0"/>
              </a:rPr>
              <a:t>Reviewer Centric Approach.</a:t>
            </a:r>
            <a:endParaRPr lang="en-US" dirty="0">
              <a:solidFill>
                <a:srgbClr val="231F20"/>
              </a:solidFill>
              <a:latin typeface="Times New Roman" panose="02020603050405020304" pitchFamily="18" charset="0"/>
            </a:endParaRPr>
          </a:p>
          <a:p>
            <a:pPr marL="285750" indent="-285750">
              <a:lnSpc>
                <a:spcPct val="150000"/>
              </a:lnSpc>
              <a:buFont typeface="Wingdings" panose="05000000000000000000" pitchFamily="2" charset="2"/>
              <a:buChar char="Ø"/>
            </a:pPr>
            <a:r>
              <a:rPr lang="en-US" sz="1800" dirty="0">
                <a:solidFill>
                  <a:srgbClr val="231F20"/>
                </a:solidFill>
                <a:effectLst/>
                <a:latin typeface="Times New Roman" panose="02020603050405020304" pitchFamily="18" charset="0"/>
                <a:cs typeface="Times New Roman" panose="02020603050405020304" pitchFamily="18" charset="0"/>
              </a:rPr>
              <a:t>Product Centric Approach.</a:t>
            </a:r>
            <a:endParaRPr lang="en-US" dirty="0">
              <a:solidFill>
                <a:srgbClr val="231F20"/>
              </a:solidFill>
              <a:latin typeface="Times New Roman" panose="02020603050405020304" pitchFamily="18" charset="0"/>
            </a:endParaRPr>
          </a:p>
          <a:p>
            <a:endParaRPr lang="en-US" dirty="0">
              <a:solidFill>
                <a:srgbClr val="231F20"/>
              </a:solidFill>
              <a:latin typeface="Times New Roman" panose="02020603050405020304" pitchFamily="18" charset="0"/>
            </a:endParaRPr>
          </a:p>
        </p:txBody>
      </p:sp>
      <p:sp>
        <p:nvSpPr>
          <p:cNvPr id="5" name="TextBox 4">
            <a:extLst>
              <a:ext uri="{FF2B5EF4-FFF2-40B4-BE49-F238E27FC236}">
                <a16:creationId xmlns:a16="http://schemas.microsoft.com/office/drawing/2014/main" id="{0CBAB0C7-4FB4-38EB-CAEA-5ADBA5825FAC}"/>
              </a:ext>
            </a:extLst>
          </p:cNvPr>
          <p:cNvSpPr txBox="1"/>
          <p:nvPr/>
        </p:nvSpPr>
        <p:spPr>
          <a:xfrm>
            <a:off x="951721" y="3542681"/>
            <a:ext cx="10039739" cy="1477328"/>
          </a:xfrm>
          <a:prstGeom prst="rect">
            <a:avLst/>
          </a:prstGeom>
          <a:noFill/>
        </p:spPr>
        <p:txBody>
          <a:bodyPr wrap="square">
            <a:spAutoFit/>
          </a:bodyPr>
          <a:lstStyle/>
          <a:p>
            <a:pPr algn="just"/>
            <a:r>
              <a:rPr lang="en-US" sz="1800" b="1" dirty="0">
                <a:solidFill>
                  <a:srgbClr val="231F20"/>
                </a:solidFill>
                <a:effectLst/>
                <a:latin typeface="Times New Roman" panose="02020603050405020304" pitchFamily="18" charset="0"/>
              </a:rPr>
              <a:t>Review Centric Approach:</a:t>
            </a:r>
          </a:p>
          <a:p>
            <a:pPr algn="just"/>
            <a:endParaRPr lang="en-US" sz="1800" dirty="0">
              <a:solidFill>
                <a:srgbClr val="231F20"/>
              </a:solidFill>
              <a:latin typeface="Times New Roman" panose="02020603050405020304" pitchFamily="18" charset="0"/>
            </a:endParaRPr>
          </a:p>
          <a:p>
            <a:pPr algn="just"/>
            <a:r>
              <a:rPr lang="en-US" sz="1800" dirty="0">
                <a:solidFill>
                  <a:srgbClr val="231F20"/>
                </a:solidFill>
                <a:effectLst/>
                <a:latin typeface="Times New Roman" panose="02020603050405020304" pitchFamily="18" charset="0"/>
              </a:rPr>
              <a:t>          </a:t>
            </a:r>
            <a:r>
              <a:rPr lang="en-US" sz="1800" dirty="0">
                <a:solidFill>
                  <a:srgbClr val="231F20"/>
                </a:solidFill>
                <a:effectLst/>
                <a:latin typeface="Times New Roman" panose="02020603050405020304" pitchFamily="18" charset="0"/>
                <a:cs typeface="Times New Roman" panose="02020603050405020304" pitchFamily="18" charset="0"/>
              </a:rPr>
              <a:t>This approach identifies review as fake review based on the content of reviews written by reviewers. In this method, various features like review content similarity, use of capitals, use of numerals, brand name, similarity between products and reviews, repeated use of good and bad words in review are considered.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756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EFE717-DE35-2596-802F-3961FA990947}"/>
              </a:ext>
            </a:extLst>
          </p:cNvPr>
          <p:cNvSpPr txBox="1"/>
          <p:nvPr/>
        </p:nvSpPr>
        <p:spPr>
          <a:xfrm>
            <a:off x="718456" y="1070330"/>
            <a:ext cx="9834466" cy="3262432"/>
          </a:xfrm>
          <a:prstGeom prst="rect">
            <a:avLst/>
          </a:prstGeom>
          <a:noFill/>
        </p:spPr>
        <p:txBody>
          <a:bodyPr wrap="square">
            <a:spAutoFit/>
          </a:bodyPr>
          <a:lstStyle/>
          <a:p>
            <a:pPr algn="just"/>
            <a:r>
              <a:rPr lang="en-US" sz="2000" b="1" dirty="0">
                <a:solidFill>
                  <a:srgbClr val="231F20"/>
                </a:solidFill>
                <a:effectLst/>
                <a:latin typeface="Times New Roman" panose="02020603050405020304" pitchFamily="18" charset="0"/>
                <a:cs typeface="Times New Roman" panose="02020603050405020304" pitchFamily="18" charset="0"/>
              </a:rPr>
              <a:t>Reviewer Centric Approach:</a:t>
            </a:r>
          </a:p>
          <a:p>
            <a:pPr algn="just"/>
            <a:endParaRPr lang="en-US" sz="2000" dirty="0">
              <a:solidFill>
                <a:srgbClr val="231F20"/>
              </a:solidFill>
              <a:latin typeface="Times New Roman" panose="02020603050405020304" pitchFamily="18" charset="0"/>
              <a:cs typeface="Times New Roman" panose="02020603050405020304" pitchFamily="18" charset="0"/>
            </a:endParaRPr>
          </a:p>
          <a:p>
            <a:pPr algn="just"/>
            <a:r>
              <a:rPr lang="en-US" sz="2000" dirty="0">
                <a:solidFill>
                  <a:srgbClr val="231F20"/>
                </a:solidFill>
                <a:effectLst/>
                <a:latin typeface="Times New Roman" panose="02020603050405020304" pitchFamily="18" charset="0"/>
                <a:cs typeface="Times New Roman" panose="02020603050405020304" pitchFamily="18" charset="0"/>
              </a:rPr>
              <a:t>      </a:t>
            </a:r>
            <a:r>
              <a:rPr lang="en-US" dirty="0">
                <a:solidFill>
                  <a:srgbClr val="231F20"/>
                </a:solidFill>
                <a:effectLst/>
                <a:latin typeface="Times New Roman" panose="02020603050405020304" pitchFamily="18" charset="0"/>
                <a:cs typeface="Times New Roman" panose="02020603050405020304" pitchFamily="18" charset="0"/>
              </a:rPr>
              <a:t>   This method depends on the behavior of reviewers. This approach considers information about users and all reviews that are written by them . Features used in this method are account age, profile picture, URL length, IP address, number of written reviews by one reviewer, maximum rating per day etc. </a:t>
            </a:r>
            <a:endParaRPr lang="en-US" dirty="0">
              <a:latin typeface="Times New Roman" panose="02020603050405020304" pitchFamily="18" charset="0"/>
              <a:cs typeface="Times New Roman" panose="02020603050405020304" pitchFamily="18" charset="0"/>
            </a:endParaRPr>
          </a:p>
          <a:p>
            <a:pPr algn="just"/>
            <a:r>
              <a:rPr lang="en-US" dirty="0">
                <a:solidFill>
                  <a:srgbClr val="231F20"/>
                </a:solidFill>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sz="2000" b="1" dirty="0">
                <a:solidFill>
                  <a:srgbClr val="231F20"/>
                </a:solidFill>
                <a:effectLst/>
                <a:latin typeface="Times New Roman" panose="02020603050405020304" pitchFamily="18" charset="0"/>
                <a:cs typeface="Times New Roman" panose="02020603050405020304" pitchFamily="18" charset="0"/>
              </a:rPr>
              <a:t>Product Centric Approach</a:t>
            </a:r>
            <a:r>
              <a:rPr lang="en-US" dirty="0">
                <a:solidFill>
                  <a:srgbClr val="231F20"/>
                </a:solidFill>
                <a:effectLst/>
                <a:latin typeface="Times New Roman" panose="02020603050405020304" pitchFamily="18" charset="0"/>
                <a:cs typeface="Times New Roman" panose="02020603050405020304" pitchFamily="18" charset="0"/>
              </a:rPr>
              <a:t>:</a:t>
            </a:r>
          </a:p>
          <a:p>
            <a:pPr algn="just"/>
            <a:r>
              <a:rPr lang="en-US" dirty="0">
                <a:solidFill>
                  <a:srgbClr val="231F20"/>
                </a:solidFill>
                <a:latin typeface="Times New Roman" panose="02020603050405020304" pitchFamily="18" charset="0"/>
                <a:cs typeface="Times New Roman" panose="02020603050405020304" pitchFamily="18" charset="0"/>
              </a:rPr>
              <a:t>  </a:t>
            </a:r>
          </a:p>
          <a:p>
            <a:pPr algn="just"/>
            <a:r>
              <a:rPr lang="en-US" dirty="0">
                <a:solidFill>
                  <a:srgbClr val="231F20"/>
                </a:solidFill>
                <a:effectLst/>
                <a:latin typeface="Times New Roman" panose="02020603050405020304" pitchFamily="18" charset="0"/>
                <a:cs typeface="Times New Roman" panose="02020603050405020304" pitchFamily="18" charset="0"/>
              </a:rPr>
              <a:t>         This method mainly focuses on the product related information. In this method, sales rank of product, price of product etc. are considered as features.</a:t>
            </a:r>
            <a:r>
              <a:rPr lang="en-IN" dirty="0">
                <a:solidFill>
                  <a:srgbClr val="231F20"/>
                </a:solidFill>
                <a:effectLst/>
                <a:latin typeface="Times New Roman" panose="02020603050405020304" pitchFamily="18" charset="0"/>
                <a:cs typeface="Times New Roman" panose="02020603050405020304" pitchFamily="18" charset="0"/>
              </a:rPr>
              <a:t>These includes products Reviews.</a:t>
            </a:r>
            <a:endParaRPr lang="en-US" dirty="0">
              <a:solidFill>
                <a:srgbClr val="231F2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176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3703" y="217714"/>
            <a:ext cx="11004593" cy="1320800"/>
          </a:xfrm>
        </p:spPr>
        <p:txBody>
          <a:bodyPr anchor="b">
            <a:normAutofit/>
          </a:bodyPr>
          <a:lstStyle/>
          <a:p>
            <a:pPr>
              <a:lnSpc>
                <a:spcPct val="90000"/>
              </a:lnSpc>
            </a:pPr>
            <a:r>
              <a:rPr lang="en-US" sz="4400" dirty="0">
                <a:solidFill>
                  <a:schemeClr val="tx1"/>
                </a:solidFill>
                <a:latin typeface="Times New Roman" panose="02020603050405020304" pitchFamily="18" charset="0"/>
                <a:cs typeface="Times New Roman" panose="02020603050405020304" pitchFamily="18" charset="0"/>
              </a:rPr>
              <a:t>Working of Fake Review detection System</a:t>
            </a:r>
          </a:p>
        </p:txBody>
      </p:sp>
      <p:sp>
        <p:nvSpPr>
          <p:cNvPr id="4" name="Content Placeholder 3"/>
          <p:cNvSpPr>
            <a:spLocks noGrp="1"/>
          </p:cNvSpPr>
          <p:nvPr>
            <p:ph sz="half" idx="1"/>
          </p:nvPr>
        </p:nvSpPr>
        <p:spPr>
          <a:xfrm>
            <a:off x="899344" y="2499545"/>
            <a:ext cx="7890695" cy="4288000"/>
          </a:xfrm>
        </p:spPr>
        <p:txBody>
          <a:bodyPr/>
          <a:lstStyle/>
          <a:p>
            <a:pPr>
              <a:buFont typeface="Wingdings" panose="05000000000000000000" pitchFamily="2" charset="2"/>
              <a:buChar char="Ø"/>
            </a:pPr>
            <a:r>
              <a:rPr lang="en-US" sz="2000" dirty="0">
                <a:solidFill>
                  <a:schemeClr val="tx1"/>
                </a:solidFill>
                <a:latin typeface="Times New Roman" pitchFamily="18" charset="0"/>
                <a:cs typeface="Times New Roman" pitchFamily="18" charset="0"/>
              </a:rPr>
              <a:t>Data Collection</a:t>
            </a:r>
          </a:p>
          <a:p>
            <a:pPr>
              <a:buFont typeface="Wingdings" panose="05000000000000000000" pitchFamily="2" charset="2"/>
              <a:buChar char="Ø"/>
            </a:pPr>
            <a:r>
              <a:rPr lang="en-US" sz="2000" dirty="0">
                <a:solidFill>
                  <a:schemeClr val="tx1"/>
                </a:solidFill>
                <a:latin typeface="Times New Roman" pitchFamily="18" charset="0"/>
                <a:cs typeface="Times New Roman" pitchFamily="18" charset="0"/>
              </a:rPr>
              <a:t>Data Pre-Processing</a:t>
            </a:r>
          </a:p>
          <a:p>
            <a:pPr>
              <a:buFont typeface="Wingdings" panose="05000000000000000000" pitchFamily="2" charset="2"/>
              <a:buChar char="Ø"/>
            </a:pPr>
            <a:r>
              <a:rPr lang="en-US" sz="2000" dirty="0">
                <a:solidFill>
                  <a:schemeClr val="tx1"/>
                </a:solidFill>
                <a:latin typeface="Times New Roman" pitchFamily="18" charset="0"/>
                <a:cs typeface="Times New Roman" pitchFamily="18" charset="0"/>
              </a:rPr>
              <a:t>Feature Extraction</a:t>
            </a:r>
          </a:p>
          <a:p>
            <a:pPr>
              <a:buFont typeface="Wingdings" panose="05000000000000000000" pitchFamily="2" charset="2"/>
              <a:buChar char="Ø"/>
            </a:pPr>
            <a:r>
              <a:rPr lang="en-US" sz="2000" dirty="0">
                <a:solidFill>
                  <a:schemeClr val="tx1"/>
                </a:solidFill>
                <a:latin typeface="Times New Roman" pitchFamily="18" charset="0"/>
                <a:cs typeface="Times New Roman" pitchFamily="18" charset="0"/>
              </a:rPr>
              <a:t>Model Training</a:t>
            </a:r>
          </a:p>
          <a:p>
            <a:pPr>
              <a:buFont typeface="Wingdings" panose="05000000000000000000" pitchFamily="2" charset="2"/>
              <a:buChar char="Ø"/>
            </a:pPr>
            <a:r>
              <a:rPr lang="en-US" sz="2000" dirty="0">
                <a:solidFill>
                  <a:schemeClr val="tx1"/>
                </a:solidFill>
                <a:latin typeface="Times New Roman" pitchFamily="18" charset="0"/>
                <a:cs typeface="Times New Roman" pitchFamily="18" charset="0"/>
              </a:rPr>
              <a:t>Classification</a:t>
            </a:r>
          </a:p>
          <a:p>
            <a:pPr marL="514350" indent="-514350">
              <a:buFont typeface="+mj-lt"/>
              <a:buAutoNum type="arabicPeriod"/>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2673</TotalTime>
  <Words>1930</Words>
  <Application>Microsoft Office PowerPoint</Application>
  <PresentationFormat>Widescreen</PresentationFormat>
  <Paragraphs>191</Paragraphs>
  <Slides>26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Algerian</vt:lpstr>
      <vt:lpstr>Arial</vt:lpstr>
      <vt:lpstr>Calibri</vt:lpstr>
      <vt:lpstr>Noto Serif</vt:lpstr>
      <vt:lpstr>Söhne</vt:lpstr>
      <vt:lpstr>Symbol</vt:lpstr>
      <vt:lpstr>Times New Roman</vt:lpstr>
      <vt:lpstr>Trebuchet MS</vt:lpstr>
      <vt:lpstr>Wingdings</vt:lpstr>
      <vt:lpstr>Wingdings 3</vt:lpstr>
      <vt:lpstr>Facet</vt:lpstr>
      <vt:lpstr>PowerPoint Presentation</vt:lpstr>
      <vt:lpstr> FAKE REVIEW DETECTION SYSTEM</vt:lpstr>
      <vt:lpstr>Agenda</vt:lpstr>
      <vt:lpstr>PowerPoint Presentation</vt:lpstr>
      <vt:lpstr>PowerPoint Presentation</vt:lpstr>
      <vt:lpstr>PowerPoint Presentation</vt:lpstr>
      <vt:lpstr>PowerPoint Presentation</vt:lpstr>
      <vt:lpstr>PowerPoint Presentation</vt:lpstr>
      <vt:lpstr>Working of Fake Review detection System</vt:lpstr>
      <vt:lpstr>Methodology of Fake Review Detection</vt:lpstr>
      <vt:lpstr>PowerPoint Presentation</vt:lpstr>
      <vt:lpstr>PowerPoint Presentation</vt:lpstr>
      <vt:lpstr>PowerPoint Presentation</vt:lpstr>
      <vt:lpstr>PowerPoint Presentation</vt:lpstr>
      <vt:lpstr>PowerPoint Presentation</vt:lpstr>
      <vt:lpstr>Naive Bias Equations:</vt:lpstr>
      <vt:lpstr>Fake Review Detection using Decision tree</vt:lpstr>
      <vt:lpstr>PowerPoint Presentation</vt:lpstr>
      <vt:lpstr>PowerPoint Presentation</vt:lpstr>
      <vt:lpstr>PowerPoint Presentation</vt:lpstr>
      <vt:lpstr>PowerPoint Presentation</vt:lpstr>
      <vt:lpstr>PowerPoint Presentation</vt:lpstr>
      <vt:lpstr>Scope of Growth and Advantages</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Accelerating OPTIMIZATION ALGORITHM USING ROOT MEAN SQUARE PROPAGATION</dc:title>
  <dc:creator>Development6</dc:creator>
  <cp:lastModifiedBy>harshini raju</cp:lastModifiedBy>
  <cp:revision>79</cp:revision>
  <dcterms:created xsi:type="dcterms:W3CDTF">2022-05-11T03:52:26Z</dcterms:created>
  <dcterms:modified xsi:type="dcterms:W3CDTF">2024-03-15T07:08:34Z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