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70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E718-7AE8-45BA-ACAF-4F9D70DE8727}" type="datetimeFigureOut">
              <a:rPr lang="tr-TR" smtClean="0"/>
              <a:pPr/>
              <a:t>4.01.2016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r-TR" smtClean="0"/>
              <a:t>Gebze Teknik Üniversitesi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C7C74-263B-49EC-8B5B-60CC6954416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1531020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224CA-E96A-4982-99C1-112B82B614E3}" type="datetimeFigureOut">
              <a:rPr lang="tr-TR" smtClean="0"/>
              <a:pPr/>
              <a:t>4.01.2016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r-TR" smtClean="0"/>
              <a:t>Gebze Teknik Üniversitesi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CBEB8-BEED-477F-93EA-741E80118B7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879659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tr-TR" smtClean="0"/>
              <a:t>Gebze Teknik Üniversitesi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CBEB8-BEED-477F-93EA-741E80118B7B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3306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BEB8-BEED-477F-93EA-741E80118B7B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Gebze Teknik Üniversitesi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69336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BEB8-BEED-477F-93EA-741E80118B7B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Gebze Teknik Üniversitesi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6933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BEB8-BEED-477F-93EA-741E80118B7B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Gebze Teknik Üniversitesi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6933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BEB8-BEED-477F-93EA-741E80118B7B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Gebze Teknik Üniversitesi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6933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BEB8-BEED-477F-93EA-741E80118B7B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Gebze Teknik Üniversitesi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69336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CBEB8-BEED-477F-93EA-741E80118B7B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Gebze Teknik Üniversitesi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6933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 Üçgen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grpSp>
        <p:nvGrpSpPr>
          <p:cNvPr id="2" name="1 Grup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Serbest Form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Serbest Form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Serbest Form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Düz Bağlayıcı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E8E7AA-090A-4915-8545-7FF17579473D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Gebze Teknik Üniversitesi</a:t>
            </a:r>
            <a:endParaRPr lang="en-US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8E7AA-090A-4915-8545-7FF17579473D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Gebze Teknik Üniversitesi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8E7AA-090A-4915-8545-7FF17579473D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Gebze Teknik Üniversitesi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8E7AA-090A-4915-8545-7FF17579473D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Gebze Teknik Üniversitesi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Başlık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8E7AA-090A-4915-8545-7FF17579473D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Gebze Teknik Üniversitesi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Köşeli Çift Ayraç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Köşeli Çift Ayraç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8E7AA-090A-4915-8545-7FF17579473D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Gebze Teknik Üniversitesi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Başlık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8E7AA-090A-4915-8545-7FF17579473D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Gebze Teknik Üniversitesi</a:t>
            </a:r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8E7AA-090A-4915-8545-7FF17579473D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Gebze Teknik Üniversitesi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5 Başlık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8E7AA-090A-4915-8545-7FF17579473D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Gebze Teknik Üniversitesi</a:t>
            </a:r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6E8E7AA-090A-4915-8545-7FF17579473D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Gebze Teknik Üniversitesi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E8E7AA-090A-4915-8545-7FF17579473D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Gebze Teknik Üniversitesi</a:t>
            </a:r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Dik Üçgen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Düz Bağlayıcı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Köşeli Çift Ayraç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Köşeli Çift Ayraç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Serbest Form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Serbest Form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Dik Üçgen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Düz Bağlayıcı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6E8E7AA-090A-4915-8545-7FF17579473D}" type="datetime1">
              <a:rPr lang="en-US" smtClean="0"/>
              <a:pPr/>
              <a:t>1/4/2016</a:t>
            </a:fld>
            <a:endParaRPr lang="en-US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Gebze Teknik Üniversitesi</a:t>
            </a:r>
            <a:endParaRPr lang="en-US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"/>
            <a:ext cx="33718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3429000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2895600"/>
            <a:ext cx="8001000" cy="3733800"/>
          </a:xfrm>
          <a:prstGeom prst="rect">
            <a:avLst/>
          </a:prstGeom>
        </p:spPr>
        <p:txBody>
          <a:bodyPr/>
          <a:lstStyle/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tr-TR" sz="27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r-TR" sz="2700" dirty="0" smtClean="0">
                <a:latin typeface="Arial" pitchFamily="34" charset="0"/>
                <a:cs typeface="Arial" pitchFamily="34" charset="0"/>
              </a:rPr>
              <a:t>		         </a:t>
            </a:r>
            <a:r>
              <a:rPr kumimoji="0" lang="tr-TR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Project I - </a:t>
            </a:r>
            <a:r>
              <a:rPr lang="tr-TR" sz="2700" dirty="0" smtClean="0">
                <a:latin typeface="Arial" pitchFamily="34" charset="0"/>
                <a:cs typeface="Arial" pitchFamily="34" charset="0"/>
              </a:rPr>
              <a:t>BİL 395</a:t>
            </a:r>
            <a:endParaRPr lang="tr-TR" sz="2700" dirty="0" smtClean="0">
              <a:latin typeface="Arial" pitchFamily="34" charset="0"/>
              <a:cs typeface="Arial" pitchFamily="34" charset="0"/>
            </a:endParaRP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kumimoji="0" lang="tr-TR" sz="27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822960" lvl="1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tr-TR" sz="2700" b="1" dirty="0" smtClean="0">
                <a:latin typeface="Arial" pitchFamily="34" charset="0"/>
                <a:cs typeface="Arial" pitchFamily="34" charset="0"/>
              </a:rPr>
              <a:t>HAPTIC NAVIGATOR CUBE</a:t>
            </a:r>
            <a:endParaRPr lang="tr-TR" sz="2700" b="1" dirty="0" smtClean="0">
              <a:latin typeface="Arial" pitchFamily="34" charset="0"/>
              <a:cs typeface="Arial" pitchFamily="34" charset="0"/>
            </a:endParaRP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tr-TR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				       </a:t>
            </a:r>
            <a:r>
              <a:rPr kumimoji="0" lang="tr-TR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Grup 8</a:t>
            </a:r>
            <a:r>
              <a:rPr kumimoji="0" lang="tr-TR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</a:p>
          <a:p>
            <a:pPr marL="822960" lvl="1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endParaRPr kumimoji="0" lang="tr-TR" sz="27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822960" lvl="1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tr-TR" sz="2700" dirty="0" smtClean="0">
                <a:latin typeface="Arial" pitchFamily="34" charset="0"/>
                <a:cs typeface="Arial" pitchFamily="34" charset="0"/>
              </a:rPr>
              <a:t>Proje Danışmanı : Erkan ZERGEROĞLU</a:t>
            </a:r>
          </a:p>
          <a:p>
            <a:pPr marL="822960" lvl="1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tr-TR" sz="2700" dirty="0" smtClean="0">
                <a:latin typeface="Arial" pitchFamily="34" charset="0"/>
                <a:cs typeface="Arial" pitchFamily="34" charset="0"/>
              </a:rPr>
              <a:t>							Ocak - 2016</a:t>
            </a:r>
            <a:endParaRPr lang="tr-TR" sz="2700" dirty="0" smtClean="0">
              <a:latin typeface="Arial" pitchFamily="34" charset="0"/>
              <a:cs typeface="Arial" pitchFamily="34" charset="0"/>
            </a:endParaRPr>
          </a:p>
          <a:p>
            <a:pPr marL="822960" lvl="1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endParaRPr kumimoji="0" lang="tr-TR" sz="27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822960" lvl="1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endParaRPr kumimoji="0" lang="tr-T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6248399"/>
            <a:ext cx="29718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931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797552"/>
          </a:xfrm>
        </p:spPr>
        <p:txBody>
          <a:bodyPr>
            <a:normAutofit/>
          </a:bodyPr>
          <a:lstStyle/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Navigasyon Küp arayüz modülü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Yazılımı donanıma uygun bir şekilde hazırlayan,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Donanımdan gelen mesajlardan iç mekan ve dış mekan için konum bilgilerini gösteren 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Hedef yolunu en kısa yol algoritması kullanarak hesaplayan ve kullanıcıya gösteren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Bir modül yapısıdır.</a:t>
            </a:r>
          </a:p>
          <a:p>
            <a:pPr lvl="3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3">
              <a:buNone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Referanslar :	</a:t>
            </a:r>
          </a:p>
          <a:p>
            <a:pPr lvl="3">
              <a:buFont typeface="Wingdings" pitchFamily="2" charset="2"/>
              <a:buChar char="v"/>
            </a:pPr>
            <a:r>
              <a:rPr lang="tr-TR" b="1" dirty="0" smtClean="0"/>
              <a:t>QT -&gt; </a:t>
            </a:r>
            <a:r>
              <a:rPr lang="tr-TR" dirty="0" smtClean="0"/>
              <a:t>G</a:t>
            </a:r>
            <a:r>
              <a:rPr lang="tr-TR" dirty="0" smtClean="0"/>
              <a:t>rafiksel bir kullanıcı </a:t>
            </a:r>
            <a:r>
              <a:rPr lang="tr-TR" dirty="0" smtClean="0"/>
              <a:t>arayüzü </a:t>
            </a:r>
            <a:r>
              <a:rPr lang="tr-TR" dirty="0" smtClean="0"/>
              <a:t>geliştirme platformudur.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1371600"/>
          </a:xfrm>
        </p:spPr>
        <p:txBody>
          <a:bodyPr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tr-TR" sz="4000" cap="none" dirty="0" smtClean="0">
                <a:solidFill>
                  <a:prstClr val="black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br>
              <a:rPr lang="tr-TR" sz="4000" cap="none" dirty="0" smtClean="0">
                <a:solidFill>
                  <a:prstClr val="black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tr-TR" sz="4000" dirty="0" smtClean="0">
                <a:solidFill>
                  <a:prstClr val="black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Arayüz </a:t>
            </a:r>
            <a:r>
              <a:rPr lang="tr-TR" sz="4000" cap="none" dirty="0" smtClean="0">
                <a:solidFill>
                  <a:prstClr val="black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Modülü</a:t>
            </a:r>
            <a:r>
              <a:rPr lang="tr-TR" sz="4000" cap="none" dirty="0">
                <a:solidFill>
                  <a:prstClr val="black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tr-TR" sz="4000" cap="none" dirty="0">
                <a:solidFill>
                  <a:prstClr val="black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tr-TR" dirty="0">
              <a:effectLst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6248399"/>
            <a:ext cx="29718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715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02920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Sonuçlar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b="1" dirty="0" smtClean="0">
                <a:latin typeface="Arial" pitchFamily="34" charset="0"/>
                <a:cs typeface="Arial" pitchFamily="34" charset="0"/>
              </a:rPr>
              <a:t>Kablosuz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Ağ 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Elde edilen sonuçlarda bina içerisinde yer tespiti başarılı sonuçlar üretmemiştir.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iBeacon kullanarak probleme çözüm önerisi sunulmuştur fakat, platform kısıtlamalarından dolayı tercih edilmemiştir. 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b="1" dirty="0" smtClean="0">
                <a:latin typeface="Arial" pitchFamily="34" charset="0"/>
                <a:cs typeface="Arial" pitchFamily="34" charset="0"/>
              </a:rPr>
              <a:t>GPS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Dış mekan konum tespitin de kullanılan GPS hava durumu etkisi altında farklı sonuçlar üretmesi proje çalışmasını etkilemiştir.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b="1" dirty="0" smtClean="0">
                <a:latin typeface="Arial" pitchFamily="34" charset="0"/>
                <a:cs typeface="Arial" pitchFamily="34" charset="0"/>
              </a:rPr>
              <a:t>Pusula 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Yön belirlemede tercih edilen pusula manyetik alan değişimlerinden etkilenerek sonuçlar üretmiştir. </a:t>
            </a:r>
          </a:p>
          <a:p>
            <a:pPr lvl="3"/>
            <a:r>
              <a:rPr lang="tr-TR" b="1" dirty="0" smtClean="0">
                <a:latin typeface="Arial" pitchFamily="34" charset="0"/>
                <a:cs typeface="Arial" pitchFamily="34" charset="0"/>
              </a:rPr>
              <a:t>Labratuvar, Trafo, ve Prizler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sonuçlar da önemli etkiler oluşturmuştur.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b="1" dirty="0" smtClean="0">
                <a:latin typeface="Arial" pitchFamily="34" charset="0"/>
                <a:cs typeface="Arial" pitchFamily="34" charset="0"/>
              </a:rPr>
              <a:t>QT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Proje de kullanılan arayüz tasarlama programının kısıtlamaları tasarlamaların başarılı oluşturulmasını etkilemiştir.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endParaRPr lang="tr-T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>
            <a:normAutofit/>
          </a:bodyPr>
          <a:lstStyle/>
          <a:p>
            <a:pPr lvl="0" algn="ctr">
              <a:spcBef>
                <a:spcPts val="0"/>
              </a:spcBef>
            </a:pPr>
            <a:r>
              <a:rPr lang="tr-TR" sz="4000" cap="none" dirty="0" smtClean="0">
                <a:solidFill>
                  <a:prstClr val="black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Sonuç ve Öneriler</a:t>
            </a:r>
            <a:endParaRPr lang="tr-TR" dirty="0">
              <a:effectLst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6248399"/>
            <a:ext cx="29718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715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797552"/>
          </a:xfrm>
        </p:spPr>
        <p:txBody>
          <a:bodyPr>
            <a:normAutofit/>
          </a:bodyPr>
          <a:lstStyle/>
          <a:p>
            <a:pPr lvl="1"/>
            <a:r>
              <a:rPr lang="tr-TR" b="1" dirty="0" smtClean="0">
                <a:latin typeface="Arial" pitchFamily="34" charset="0"/>
                <a:cs typeface="Arial" pitchFamily="34" charset="0"/>
              </a:rPr>
              <a:t>Öneriler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	: </a:t>
            </a: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Pusula da yaşanılan probleme çözüm önerimiz farklı yön gösteren ve manyetik alan etkisi az olan tercihler kullanılmasıdır.</a:t>
            </a: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Kapalı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alanlarda yer bulmak amacıyla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iBeacon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kullanılması önerilmektedir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Arayüz Tasarlama işlemlerinde farklı tasarlama platformları kullanılabilir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 (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Irrlicht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vb.)</a:t>
            </a:r>
          </a:p>
          <a:p>
            <a:pPr lvl="2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 	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1371600"/>
          </a:xfrm>
        </p:spPr>
        <p:txBody>
          <a:bodyPr>
            <a:normAutofit/>
          </a:bodyPr>
          <a:lstStyle/>
          <a:p>
            <a:pPr lvl="0" algn="ctr">
              <a:spcBef>
                <a:spcPts val="0"/>
              </a:spcBef>
            </a:pPr>
            <a:r>
              <a:rPr lang="tr-TR" sz="4000" cap="none" dirty="0" smtClean="0">
                <a:solidFill>
                  <a:prstClr val="black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Sonuç ve Öneriler</a:t>
            </a:r>
            <a:endParaRPr lang="tr-TR" dirty="0">
              <a:effectLst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6248399"/>
            <a:ext cx="29718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715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559552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2" algn="ctr">
              <a:buNone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lvl="2" algn="ctr">
              <a:buNone/>
            </a:pPr>
            <a:r>
              <a:rPr lang="tr-TR" sz="4400" b="1" dirty="0" smtClean="0">
                <a:latin typeface="Arial" pitchFamily="34" charset="0"/>
                <a:cs typeface="Arial" pitchFamily="34" charset="0"/>
              </a:rPr>
              <a:t>TEŞEKKÜRLER</a:t>
            </a:r>
            <a:r>
              <a:rPr lang="tr-TR" sz="4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4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</a:p>
          <a:p>
            <a:pPr lvl="2" algn="ctr">
              <a:buNone/>
            </a:pPr>
            <a:endParaRPr lang="tr-TR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 algn="ctr">
              <a:buNone/>
            </a:pPr>
            <a:endParaRPr lang="tr-TR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 algn="ctr">
              <a:buNone/>
            </a:pPr>
            <a:endParaRPr lang="tr-TR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 algn="ctr">
              <a:buNone/>
            </a:pPr>
            <a:endParaRPr lang="tr-TR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2" algn="ctr">
              <a:buNone/>
            </a:pPr>
            <a:r>
              <a:rPr lang="tr-TR" dirty="0" smtClean="0"/>
              <a:t>Projemiz BIL395 Proje I dersi kapsamında </a:t>
            </a:r>
            <a:r>
              <a:rPr lang="tr-TR" dirty="0" smtClean="0"/>
              <a:t>;</a:t>
            </a:r>
          </a:p>
          <a:p>
            <a:pPr lvl="2" algn="ctr">
              <a:buNone/>
            </a:pPr>
            <a:r>
              <a:rPr lang="tr-TR" b="1" dirty="0" smtClean="0"/>
              <a:t>Doç</a:t>
            </a:r>
            <a:r>
              <a:rPr lang="tr-TR" b="1" dirty="0" smtClean="0"/>
              <a:t>. Dr. Erkan Zergeroğlu </a:t>
            </a:r>
            <a:r>
              <a:rPr lang="tr-TR" dirty="0" smtClean="0"/>
              <a:t>tarafından değerlendirilecektir.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6248399"/>
            <a:ext cx="29718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"/>
            <a:ext cx="33718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715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Grup 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Üyeleri</a:t>
            </a:r>
          </a:p>
          <a:p>
            <a:pPr>
              <a:buFont typeface="Wingdings" pitchFamily="2" charset="2"/>
              <a:buChar char="v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Proje 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Tanıtımı</a:t>
            </a:r>
            <a:endParaRPr lang="tr-TR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Proje Kapsamı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dirty="0" smtClean="0">
                <a:latin typeface="Arial" pitchFamily="34" charset="0"/>
                <a:cs typeface="Arial" pitchFamily="34" charset="0"/>
              </a:rPr>
              <a:t>ve Amaçları</a:t>
            </a:r>
          </a:p>
          <a:p>
            <a:pPr>
              <a:buFont typeface="Wingdings" pitchFamily="2" charset="2"/>
              <a:buChar char="v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Proje Modülleri</a:t>
            </a:r>
          </a:p>
          <a:p>
            <a:pPr lvl="1">
              <a:buFont typeface="Wingdings" pitchFamily="2" charset="2"/>
              <a:buChar char="ü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Donanım Modülü</a:t>
            </a:r>
          </a:p>
          <a:p>
            <a:pPr lvl="1">
              <a:buFont typeface="Wingdings" pitchFamily="2" charset="2"/>
              <a:buChar char="ü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Server Modülü</a:t>
            </a:r>
          </a:p>
          <a:p>
            <a:pPr lvl="1">
              <a:buFont typeface="Wingdings" pitchFamily="2" charset="2"/>
              <a:buChar char="ü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Arayüz Modülü</a:t>
            </a:r>
          </a:p>
          <a:p>
            <a:pPr>
              <a:buFont typeface="Wingdings" pitchFamily="2" charset="2"/>
              <a:buChar char="v"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Sonuç</a:t>
            </a: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endParaRPr lang="tr-T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İ</a:t>
            </a:r>
            <a:r>
              <a:rPr lang="tr-TR" sz="4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ÇERİK</a:t>
            </a:r>
            <a:r>
              <a:rPr lang="tr-TR" sz="40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lang="tr-TR" sz="40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6248399"/>
            <a:ext cx="29718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409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ctr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tr-TR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Kasım Süzen</a:t>
            </a:r>
          </a:p>
          <a:p>
            <a:pPr marL="342900" lvl="0" indent="-342900" algn="ctr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tr-TR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Yavuz Şen</a:t>
            </a:r>
          </a:p>
          <a:p>
            <a:pPr marL="342900" lvl="0" indent="-342900" algn="ctr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tr-TR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Hüseyin Coşkun</a:t>
            </a:r>
          </a:p>
          <a:p>
            <a:pPr marL="342900" lvl="0" indent="-342900" algn="ctr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tr-TR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Halil İbrahim Oymacı</a:t>
            </a:r>
          </a:p>
          <a:p>
            <a:pPr marL="342900" lvl="0" indent="-342900" algn="ctr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tr-TR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Ali İslam Ekşi</a:t>
            </a:r>
          </a:p>
          <a:p>
            <a:pPr marL="342900" lvl="0" indent="-342900" algn="ctr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tr-TR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Hüseyin Berk Cüre</a:t>
            </a:r>
          </a:p>
          <a:p>
            <a:pPr marL="342900" lvl="0" indent="-342900" algn="ctr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tr-TR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Samet Yüksel</a:t>
            </a:r>
          </a:p>
          <a:p>
            <a:pPr marL="342900" lvl="0" indent="-342900" algn="ctr" eaLnBrk="0" fontAlgn="base" hangingPunct="0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tr-TR" sz="2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M.Tahsin Yağan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kern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Grup Üyeleri</a:t>
            </a:r>
            <a:endParaRPr lang="tr-TR" sz="40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6248399"/>
            <a:ext cx="29718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409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r-TR" b="1" dirty="0" smtClean="0">
                <a:latin typeface="Arial" pitchFamily="34" charset="0"/>
                <a:cs typeface="Arial" pitchFamily="34" charset="0"/>
              </a:rPr>
              <a:t>Navigasyon Cihazı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Projemiz günlük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yaşam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içerisinde yaşlıların ve görme engelli insanların bulunduğu konumdan bir diğer konuma ulaşımında onlara yardımcı olması için tasarlanmış bir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navigasyon cihazı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dır.</a:t>
            </a: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tr-TR" b="1" dirty="0" smtClean="0">
                <a:latin typeface="Arial" pitchFamily="34" charset="0"/>
                <a:cs typeface="Arial" pitchFamily="34" charset="0"/>
              </a:rPr>
              <a:t>Çalışma Alanı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:</a:t>
            </a:r>
            <a:endParaRPr lang="tr-TR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Projemiz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Gebze Teknik Üniversitesi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Bilgisayar Mühendisliği Bölümü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zemin kat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ve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bölüm binası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çevresinde çalışacak ortam için geliştirilmiştir.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altLang="en-US" sz="4000" kern="0" cap="none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Projenin </a:t>
            </a:r>
            <a:r>
              <a:rPr lang="tr-TR" altLang="en-US" sz="4000" kern="0" cap="none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Tanıtımı</a:t>
            </a:r>
            <a:r>
              <a:rPr lang="tr-TR" altLang="en-US" sz="4000" b="0" kern="0" cap="none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lang="tr-TR" sz="40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6248400"/>
            <a:ext cx="29718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155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lnSpcReduction="10000"/>
          </a:bodyPr>
          <a:lstStyle/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altLang="en-US" sz="2900" b="1" dirty="0" smtClean="0">
                <a:latin typeface="Arial" pitchFamily="34" charset="0"/>
                <a:cs typeface="Arial" pitchFamily="34" charset="0"/>
              </a:rPr>
              <a:t>Kapsamı:</a:t>
            </a:r>
          </a:p>
          <a:p>
            <a:endParaRPr lang="tr-TR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Navigasyon tasarımının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yapılması</a:t>
            </a:r>
          </a:p>
          <a:p>
            <a:pPr lvl="1">
              <a:buFont typeface="Wingdings" pitchFamily="2" charset="2"/>
              <a:buChar char="v"/>
            </a:pP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Server ile iletişimin sağlanması</a:t>
            </a:r>
          </a:p>
          <a:p>
            <a:pPr lvl="1">
              <a:buFont typeface="Wingdings" pitchFamily="2" charset="2"/>
              <a:buChar char="v"/>
            </a:pP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Cihaz ile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arayüz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arasında bağlantı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yapılması</a:t>
            </a:r>
          </a:p>
          <a:p>
            <a:pPr lvl="1">
              <a:buFont typeface="Wingdings" pitchFamily="2" charset="2"/>
              <a:buChar char="v"/>
            </a:pP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 En kısa yolun bulunması</a:t>
            </a:r>
          </a:p>
          <a:p>
            <a:pPr lvl="1">
              <a:buFont typeface="Wingdings" pitchFamily="2" charset="2"/>
              <a:buChar char="v"/>
            </a:pP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Konum ve yolun harita üzerinde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gösterilmesi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tr-TR" sz="29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altLang="en-US" sz="3600" kern="0" cap="none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 Kapsamı ve Amaçları</a:t>
            </a:r>
            <a:endParaRPr lang="tr-TR" sz="36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6248399"/>
            <a:ext cx="29718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460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525963"/>
          </a:xfrm>
        </p:spPr>
        <p:txBody>
          <a:bodyPr>
            <a:normAutofit/>
          </a:bodyPr>
          <a:lstStyle/>
          <a:p>
            <a:r>
              <a:rPr lang="tr-TR" sz="2900" b="1" dirty="0" smtClean="0">
                <a:latin typeface="Arial" pitchFamily="34" charset="0"/>
                <a:cs typeface="Arial" pitchFamily="34" charset="0"/>
              </a:rPr>
              <a:t>Amaçları:</a:t>
            </a:r>
          </a:p>
          <a:p>
            <a:endParaRPr lang="tr-TR" sz="29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Yaşlıların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ve görme engelli insanların bulunduğu konumdan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belirlediği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konuma ulaşımında onlara yardımcı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olması amaçlanmıştır.</a:t>
            </a: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Projede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hedef kitlemiz yaşlılar ve görme engelli insanlardır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altLang="en-US" sz="3600" kern="0" cap="none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 Kapsamı ve Amaçları</a:t>
            </a:r>
            <a:endParaRPr lang="tr-TR" sz="36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6248399"/>
            <a:ext cx="29718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460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181600"/>
          </a:xfrm>
        </p:spPr>
        <p:txBody>
          <a:bodyPr>
            <a:normAutofit lnSpcReduction="10000"/>
          </a:bodyPr>
          <a:lstStyle/>
          <a:p>
            <a:r>
              <a:rPr lang="tr-TR" sz="2600" b="1" dirty="0" smtClean="0">
                <a:latin typeface="Arial" pitchFamily="34" charset="0"/>
                <a:cs typeface="Arial" pitchFamily="34" charset="0"/>
              </a:rPr>
              <a:t>Donanım </a:t>
            </a:r>
            <a:r>
              <a:rPr lang="tr-TR" sz="2600" b="1" dirty="0" smtClean="0">
                <a:latin typeface="Arial" pitchFamily="34" charset="0"/>
                <a:cs typeface="Arial" pitchFamily="34" charset="0"/>
              </a:rPr>
              <a:t>Modülü</a:t>
            </a:r>
            <a:endParaRPr lang="tr-TR" sz="26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sz="2000" dirty="0" smtClean="0">
                <a:latin typeface="Arial" pitchFamily="34" charset="0"/>
                <a:cs typeface="Arial" pitchFamily="34" charset="0"/>
              </a:rPr>
              <a:t>Samet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Yüksel</a:t>
            </a:r>
            <a:endParaRPr lang="tr-TR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sz="2000" dirty="0" smtClean="0">
                <a:latin typeface="Arial" pitchFamily="34" charset="0"/>
                <a:cs typeface="Arial" pitchFamily="34" charset="0"/>
              </a:rPr>
              <a:t>Yavuz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Şen</a:t>
            </a:r>
            <a:endParaRPr lang="tr-TR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sz="2000" dirty="0" smtClean="0">
                <a:latin typeface="Arial" pitchFamily="34" charset="0"/>
                <a:cs typeface="Arial" pitchFamily="34" charset="0"/>
              </a:rPr>
              <a:t>Kasım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Süzen</a:t>
            </a: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2600" b="1" dirty="0" smtClean="0">
                <a:latin typeface="Arial" pitchFamily="34" charset="0"/>
                <a:cs typeface="Arial" pitchFamily="34" charset="0"/>
              </a:rPr>
              <a:t>Server Modülü</a:t>
            </a:r>
            <a:endParaRPr lang="tr-TR" sz="2000" dirty="0" smtClean="0">
              <a:latin typeface="Arial" pitchFamily="34" charset="0"/>
              <a:cs typeface="Arial" pitchFamily="34" charset="0"/>
            </a:endParaRPr>
          </a:p>
          <a:p>
            <a:pPr lvl="1" algn="ctr"/>
            <a:r>
              <a:rPr lang="tr-TR" sz="2000" dirty="0" smtClean="0">
                <a:latin typeface="Arial" pitchFamily="34" charset="0"/>
                <a:cs typeface="Arial" pitchFamily="34" charset="0"/>
              </a:rPr>
              <a:t>Halil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İbrahim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Oymacı</a:t>
            </a:r>
            <a:endParaRPr lang="tr-TR" sz="2000" dirty="0" smtClean="0">
              <a:latin typeface="Arial" pitchFamily="34" charset="0"/>
              <a:cs typeface="Arial" pitchFamily="34" charset="0"/>
            </a:endParaRPr>
          </a:p>
          <a:p>
            <a:pPr lvl="1" algn="ctr"/>
            <a:r>
              <a:rPr lang="tr-TR" sz="2000" dirty="0" smtClean="0">
                <a:latin typeface="Arial" pitchFamily="34" charset="0"/>
                <a:cs typeface="Arial" pitchFamily="34" charset="0"/>
              </a:rPr>
              <a:t>Ali İslam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Ekşi</a:t>
            </a:r>
          </a:p>
          <a:p>
            <a:pPr lvl="1" algn="ctr"/>
            <a:endParaRPr lang="tr-TR" sz="2000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tr-TR" sz="2600" b="1" dirty="0" smtClean="0">
                <a:latin typeface="Arial" pitchFamily="34" charset="0"/>
                <a:cs typeface="Arial" pitchFamily="34" charset="0"/>
              </a:rPr>
              <a:t>Arayüz </a:t>
            </a:r>
            <a:r>
              <a:rPr lang="tr-TR" sz="2600" b="1" dirty="0" smtClean="0">
                <a:latin typeface="Arial" pitchFamily="34" charset="0"/>
                <a:cs typeface="Arial" pitchFamily="34" charset="0"/>
              </a:rPr>
              <a:t>Modülü</a:t>
            </a:r>
          </a:p>
          <a:p>
            <a:pPr lvl="1" algn="r"/>
            <a:r>
              <a:rPr lang="tr-TR" sz="2000" dirty="0" smtClean="0">
                <a:latin typeface="Arial" pitchFamily="34" charset="0"/>
                <a:cs typeface="Arial" pitchFamily="34" charset="0"/>
              </a:rPr>
              <a:t>Hüseyin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Coşkun</a:t>
            </a:r>
            <a:endParaRPr lang="tr-TR" sz="2000" dirty="0" smtClean="0">
              <a:latin typeface="Arial" pitchFamily="34" charset="0"/>
              <a:cs typeface="Arial" pitchFamily="34" charset="0"/>
            </a:endParaRPr>
          </a:p>
          <a:p>
            <a:pPr lvl="1" algn="r"/>
            <a:r>
              <a:rPr lang="tr-TR" sz="2000" dirty="0" smtClean="0">
                <a:latin typeface="Arial" pitchFamily="34" charset="0"/>
                <a:cs typeface="Arial" pitchFamily="34" charset="0"/>
              </a:rPr>
              <a:t>Hüseyin Berk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Cüre</a:t>
            </a:r>
            <a:endParaRPr lang="tr-TR" sz="2000" dirty="0" smtClean="0">
              <a:latin typeface="Arial" pitchFamily="34" charset="0"/>
              <a:cs typeface="Arial" pitchFamily="34" charset="0"/>
            </a:endParaRPr>
          </a:p>
          <a:p>
            <a:pPr lvl="1" algn="r"/>
            <a:r>
              <a:rPr lang="tr-TR" sz="2000" dirty="0" smtClean="0">
                <a:latin typeface="Arial" pitchFamily="34" charset="0"/>
                <a:cs typeface="Arial" pitchFamily="34" charset="0"/>
              </a:rPr>
              <a:t>Halil İbrahim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Oymacı</a:t>
            </a:r>
            <a:endParaRPr lang="tr-TR" sz="2000" dirty="0" smtClean="0">
              <a:latin typeface="Arial" pitchFamily="34" charset="0"/>
              <a:cs typeface="Arial" pitchFamily="34" charset="0"/>
            </a:endParaRPr>
          </a:p>
          <a:p>
            <a:pPr lvl="1" algn="r"/>
            <a:r>
              <a:rPr lang="tr-TR" sz="2000" dirty="0" smtClean="0">
                <a:latin typeface="Arial" pitchFamily="34" charset="0"/>
                <a:cs typeface="Arial" pitchFamily="34" charset="0"/>
              </a:rPr>
              <a:t>Ali İslam </a:t>
            </a:r>
            <a:r>
              <a:rPr lang="tr-TR" sz="2000" dirty="0" smtClean="0">
                <a:latin typeface="Arial" pitchFamily="34" charset="0"/>
                <a:cs typeface="Arial" pitchFamily="34" charset="0"/>
              </a:rPr>
              <a:t>Ekşi</a:t>
            </a:r>
            <a:endParaRPr lang="tr-T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4572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smtClean="0">
                <a:latin typeface="Arial" pitchFamily="34" charset="0"/>
                <a:cs typeface="Arial" pitchFamily="34" charset="0"/>
              </a:rPr>
              <a:t>Proje Modülleri</a:t>
            </a:r>
            <a:endParaRPr lang="tr-TR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6248399"/>
            <a:ext cx="29718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46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797552"/>
          </a:xfrm>
        </p:spPr>
        <p:txBody>
          <a:bodyPr>
            <a:normAutofit/>
          </a:bodyPr>
          <a:lstStyle/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Navigasyon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Küp donanım modülü 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Donanımı yazılıma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uygun bir şekilde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hazırlayan, 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Yazılımdan gelen mesaja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göre uygun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komutları çalıştıran,</a:t>
            </a:r>
          </a:p>
          <a:p>
            <a:pPr lvl="2"/>
            <a:r>
              <a:rPr lang="tr-TR" dirty="0" smtClean="0">
                <a:latin typeface="Arial" pitchFamily="34" charset="0"/>
                <a:cs typeface="Arial" pitchFamily="34" charset="0"/>
              </a:rPr>
              <a:t>Donanımın yazılıma gerekli mesajları oluşturan </a:t>
            </a:r>
          </a:p>
          <a:p>
            <a:pPr lvl="3"/>
            <a:r>
              <a:rPr lang="tr-TR" dirty="0" smtClean="0">
                <a:latin typeface="Arial" pitchFamily="34" charset="0"/>
                <a:cs typeface="Arial" pitchFamily="34" charset="0"/>
              </a:rPr>
              <a:t>bir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modül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yapısıdır.</a:t>
            </a: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Referanslar :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3">
              <a:buFont typeface="Wingdings" pitchFamily="2" charset="2"/>
              <a:buChar char="v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Rasberry Pi B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lvl="3">
              <a:buFont typeface="Wingdings" pitchFamily="2" charset="2"/>
              <a:buChar char="v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GPS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Modül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GY-GPS6MV2</a:t>
            </a:r>
          </a:p>
          <a:p>
            <a:pPr lvl="3">
              <a:buFont typeface="Wingdings" pitchFamily="2" charset="2"/>
              <a:buChar char="v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Wifi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Modül</a:t>
            </a:r>
          </a:p>
          <a:p>
            <a:pPr lvl="3">
              <a:buFont typeface="Wingdings" pitchFamily="2" charset="2"/>
              <a:buChar char="v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Servo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Motor</a:t>
            </a:r>
          </a:p>
          <a:p>
            <a:pPr lvl="3">
              <a:buFont typeface="Wingdings" pitchFamily="2" charset="2"/>
              <a:buChar char="v"/>
            </a:pPr>
            <a:r>
              <a:rPr lang="tr-TR" dirty="0" smtClean="0">
                <a:latin typeface="Arial" pitchFamily="34" charset="0"/>
                <a:cs typeface="Arial" pitchFamily="34" charset="0"/>
              </a:rPr>
              <a:t>Compass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Modül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1371600"/>
          </a:xfrm>
        </p:spPr>
        <p:txBody>
          <a:bodyPr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tr-TR" sz="4000" cap="none" dirty="0" smtClean="0">
                <a:solidFill>
                  <a:prstClr val="black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</a:t>
            </a:r>
            <a:br>
              <a:rPr lang="tr-TR" sz="4000" cap="none" dirty="0" smtClean="0">
                <a:solidFill>
                  <a:prstClr val="black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r>
              <a:rPr lang="tr-TR" sz="4000" cap="none" dirty="0" smtClean="0">
                <a:solidFill>
                  <a:prstClr val="black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Donanım Modülü</a:t>
            </a:r>
            <a:r>
              <a:rPr lang="tr-TR" sz="4000" cap="none" dirty="0">
                <a:solidFill>
                  <a:prstClr val="black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tr-TR" sz="4000" cap="none" dirty="0">
                <a:solidFill>
                  <a:prstClr val="black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endParaRPr lang="tr-TR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6248399"/>
            <a:ext cx="29718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715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1295400"/>
          </a:xfrm>
        </p:spPr>
        <p:txBody>
          <a:bodyPr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tr-TR" sz="4000" cap="none" dirty="0" smtClean="0">
                <a:solidFill>
                  <a:prstClr val="black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</a:t>
            </a:r>
            <a:br>
              <a:rPr lang="tr-TR" sz="4000" cap="none" dirty="0" smtClean="0">
                <a:solidFill>
                  <a:prstClr val="black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r>
              <a:rPr lang="tr-TR" sz="4000" dirty="0" smtClean="0">
                <a:solidFill>
                  <a:prstClr val="black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Server</a:t>
            </a:r>
            <a:r>
              <a:rPr lang="tr-TR" sz="4000" cap="none" dirty="0" smtClean="0">
                <a:solidFill>
                  <a:prstClr val="black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Modülü</a:t>
            </a:r>
            <a:r>
              <a:rPr lang="tr-TR" sz="4000" cap="none" dirty="0">
                <a:solidFill>
                  <a:prstClr val="black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tr-TR" sz="4000" cap="none" dirty="0">
                <a:solidFill>
                  <a:prstClr val="black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endParaRPr lang="tr-TR" dirty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6247" y="1324970"/>
            <a:ext cx="54483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91000"/>
            <a:ext cx="8305800" cy="22829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tr-TR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91000"/>
            <a:ext cx="8305800" cy="22829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tr-TR" sz="2300" dirty="0" smtClean="0">
                <a:latin typeface="Arial" pitchFamily="34" charset="0"/>
                <a:cs typeface="Arial" pitchFamily="34" charset="0"/>
              </a:rPr>
              <a:t>Donanım ve Yazılım modüllerin iletişim modül yapısıdır.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tr-TR" sz="2300" dirty="0" smtClean="0">
                <a:latin typeface="Arial" pitchFamily="34" charset="0"/>
                <a:cs typeface="Arial" pitchFamily="34" charset="0"/>
              </a:rPr>
              <a:t>Her modül için gerekli mesajların iletişimini gerçekleştiren modüldür.</a:t>
            </a:r>
            <a:endParaRPr kumimoji="0" lang="tr-TR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6248400"/>
            <a:ext cx="29718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715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labalık">
  <a:themeElements>
    <a:clrScheme name="Kalabalı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Kalabalı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305</TotalTime>
  <Words>416</Words>
  <Application>Microsoft Office PowerPoint</Application>
  <PresentationFormat>Ekran Gösterisi (4:3)</PresentationFormat>
  <Paragraphs>160</Paragraphs>
  <Slides>13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Kalabalık</vt:lpstr>
      <vt:lpstr>Slayt 1</vt:lpstr>
      <vt:lpstr>İÇERİK </vt:lpstr>
      <vt:lpstr>Grup Üyeleri</vt:lpstr>
      <vt:lpstr>Projenin Tanıtımı </vt:lpstr>
      <vt:lpstr>Proje Kapsamı ve Amaçları</vt:lpstr>
      <vt:lpstr>Proje Kapsamı ve Amaçları</vt:lpstr>
      <vt:lpstr>Slayt 7</vt:lpstr>
      <vt:lpstr>  Donanım Modülü </vt:lpstr>
      <vt:lpstr>  Server Modülü </vt:lpstr>
      <vt:lpstr>  Arayüz Modülü </vt:lpstr>
      <vt:lpstr>Sonuç ve Öneriler</vt:lpstr>
      <vt:lpstr>Sonuç ve Öneriler</vt:lpstr>
      <vt:lpstr>Slayt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Nagihan</dc:creator>
  <cp:lastModifiedBy>BerkCre</cp:lastModifiedBy>
  <cp:revision>72</cp:revision>
  <dcterms:created xsi:type="dcterms:W3CDTF">2006-08-16T00:00:00Z</dcterms:created>
  <dcterms:modified xsi:type="dcterms:W3CDTF">2016-01-04T03:40:37Z</dcterms:modified>
</cp:coreProperties>
</file>