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47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70A68-959D-4BF7-84D9-95F94B9B4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7BAC2F-9559-43B3-B22F-6DF548C98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5AA5D-525A-46DC-8D3D-014857EB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47C9-5A5B-468C-A62E-81A6306727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A1D33-430B-4673-8C29-88D35382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AD095-AE54-469E-8498-675F89FD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DE5-8C7A-4882-B53A-7F0234E70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0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52705-880E-4122-A1C0-CE8CB0B9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1554C-FE36-4BA8-B14B-5336D79B0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D9BD3-2DD5-44E1-8C4E-54C5BFF0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47C9-5A5B-468C-A62E-81A6306727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68A01-D924-47C5-8A62-3825B4DE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D5B40-8810-4ADD-9996-75EB566B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DE5-8C7A-4882-B53A-7F0234E70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8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F32037-5C99-447F-B485-C99E4E968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98E8F-3E85-4F07-8BE9-9798C97A4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5768F-0206-4843-803C-73D70D9C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47C9-5A5B-468C-A62E-81A6306727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545E8-5A6B-44A6-ABA8-DCAFF1A6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EDF1A-987C-4017-BD95-4E4A1749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DE5-8C7A-4882-B53A-7F0234E70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9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9541D-BF8D-4A4B-8E46-D81B99BB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82A21-4248-4888-A9EE-29A634B2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4DE23-669A-48BC-BF66-A0262E9F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47C9-5A5B-468C-A62E-81A6306727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A27E9-3105-4DE6-9412-0EE74441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516BB-2BBE-478C-9684-82A5902D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DE5-8C7A-4882-B53A-7F0234E70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1301C-4F62-42A1-9457-B30FA661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51F50-E9D6-4985-A1E9-CA150B20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FB074-B35F-4DFA-AA16-002A3B94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47C9-5A5B-468C-A62E-81A6306727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92FC9-7F5A-47FC-B2EE-F0553898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9E1FA-B1A1-46FF-865A-DF428AFC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DE5-8C7A-4882-B53A-7F0234E70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4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24F72-BA53-4073-8E8C-F9ACDB7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A5A3B-2FE6-44C7-96EA-09802D18F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C95B8-243F-4206-985A-A79834A98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2D7BF-553C-4036-8F9A-2338818F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47C9-5A5B-468C-A62E-81A6306727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606F9-920B-434C-9EE6-3EA9ADE8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83404-76AD-4D04-ACE0-E2DE7E02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DE5-8C7A-4882-B53A-7F0234E70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1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834D8-8A28-423A-985F-27DDAC97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697B0-DAEA-44A7-B703-89DD2564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CCCF5-6E0B-4316-8F9B-123CE1B23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A7672-D11F-4201-B80F-EB83E8391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7E9F96-007D-42E0-9DE7-CCBE78736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2348AC-D326-4A68-B3DB-A037D770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47C9-5A5B-468C-A62E-81A6306727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ABEC85-1E8B-4CDA-818B-38A25167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F11E75-A475-4C13-A6A9-A3ED71F2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DE5-8C7A-4882-B53A-7F0234E70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8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302EB-B9B4-4E46-AB65-736FE4CC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3108EA-4E8E-4326-94E6-5DAE09EF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47C9-5A5B-468C-A62E-81A6306727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1AC782-A848-4715-B4FF-803936DC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E4BC81-9CEF-41F4-B02F-81AE525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DE5-8C7A-4882-B53A-7F0234E70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9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9463AF-742C-4174-9CBE-F88D9FDA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47C9-5A5B-468C-A62E-81A6306727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E628A6-DB95-4BC8-A709-3066AB7C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A4A39B-C05A-4513-AB1E-58822F44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DE5-8C7A-4882-B53A-7F0234E70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0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5964F-A925-492A-8061-5A1935DD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F694E-137B-4787-AF4E-6B9C26CE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699B81-73D0-4492-9AD8-718795CFD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40D15-8295-468C-8D09-CC807FAE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47C9-5A5B-468C-A62E-81A6306727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0E474-053A-4976-A6A5-78F08252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59AAB4-9CDA-4CD9-9724-FCAD3A20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DE5-8C7A-4882-B53A-7F0234E70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4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5CCC5-AEF1-4F6C-9D3B-922C129D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CBB1BA-DDB7-4851-A100-268EAD259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84B80-D8E2-403D-8D78-9A2E4470A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B079E-59D9-4876-8AD0-FD764E97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47C9-5A5B-468C-A62E-81A6306727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BF446-5B48-4DA6-83A3-848E0D99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37A57-6B2D-4892-ADEC-6A2D18D0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DE5-8C7A-4882-B53A-7F0234E70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1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264FBE-152D-4F81-9D9B-83FF1A1E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14E164-B80C-4D5A-8A61-3727B962A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84D9F-F750-4282-863E-A5B76E001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447C9-5A5B-468C-A62E-81A6306727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020A8-E866-405A-A505-FAC2A9C20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44E45-D2D3-4AF0-BE32-AB19A73AB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4DE5-8C7A-4882-B53A-7F0234E70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9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ADE898-C582-47EA-A248-DB981DAB3510}"/>
              </a:ext>
            </a:extLst>
          </p:cNvPr>
          <p:cNvSpPr txBox="1"/>
          <p:nvPr/>
        </p:nvSpPr>
        <p:spPr>
          <a:xfrm>
            <a:off x="231493" y="335664"/>
            <a:ext cx="2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설계 및 구조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E2905940-E08E-4690-8D0C-EC4956EFA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44320"/>
              </p:ext>
            </p:extLst>
          </p:nvPr>
        </p:nvGraphicFramePr>
        <p:xfrm>
          <a:off x="412447" y="1577558"/>
          <a:ext cx="5854305" cy="20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442">
                  <a:extLst>
                    <a:ext uri="{9D8B030D-6E8A-4147-A177-3AD203B41FA5}">
                      <a16:colId xmlns:a16="http://schemas.microsoft.com/office/drawing/2014/main" val="1661071986"/>
                    </a:ext>
                  </a:extLst>
                </a:gridCol>
                <a:gridCol w="1357096">
                  <a:extLst>
                    <a:ext uri="{9D8B030D-6E8A-4147-A177-3AD203B41FA5}">
                      <a16:colId xmlns:a16="http://schemas.microsoft.com/office/drawing/2014/main" val="2545352762"/>
                    </a:ext>
                  </a:extLst>
                </a:gridCol>
                <a:gridCol w="1978767">
                  <a:extLst>
                    <a:ext uri="{9D8B030D-6E8A-4147-A177-3AD203B41FA5}">
                      <a16:colId xmlns:a16="http://schemas.microsoft.com/office/drawing/2014/main" val="2961028637"/>
                    </a:ext>
                  </a:extLst>
                </a:gridCol>
              </a:tblGrid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음악 데이터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음악명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 err="1"/>
                        <a:t>가수명</a:t>
                      </a:r>
                      <a:r>
                        <a:rPr lang="en-US" altLang="ko-KR" sz="1000" dirty="0"/>
                        <a:t>.mp3)</a:t>
                      </a:r>
                      <a:endParaRPr lang="ko-KR" altLang="en-US" sz="1000" dirty="0"/>
                    </a:p>
                  </a:txBody>
                  <a:tcPr marL="100584" marR="100584" marT="10800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 타입</a:t>
                      </a:r>
                    </a:p>
                  </a:txBody>
                  <a:tcPr marL="100584" marR="100584" marT="10800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 사용 기능</a:t>
                      </a:r>
                    </a:p>
                  </a:txBody>
                  <a:tcPr marL="100584" marR="100584" marT="10800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45348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장르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장르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계절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시간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가수추천</a:t>
                      </a:r>
                    </a:p>
                  </a:txBody>
                  <a:tcPr marL="100584" marR="100584" marT="108000" marB="0"/>
                </a:tc>
                <a:extLst>
                  <a:ext uri="{0D108BD9-81ED-4DB2-BD59-A6C34878D82A}">
                    <a16:rowId xmlns:a16="http://schemas.microsoft.com/office/drawing/2014/main" val="1028210918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장르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계절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시간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가수추천</a:t>
                      </a:r>
                    </a:p>
                  </a:txBody>
                  <a:tcPr marL="100584" marR="100584" marT="108000" marB="0"/>
                </a:tc>
                <a:extLst>
                  <a:ext uri="{0D108BD9-81ED-4DB2-BD59-A6C34878D82A}">
                    <a16:rowId xmlns:a16="http://schemas.microsoft.com/office/drawing/2014/main" val="2615387550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재생 횟수</a:t>
                      </a:r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Top100,</a:t>
                      </a:r>
                      <a:r>
                        <a:rPr lang="ko-KR" altLang="en-US" sz="1000" dirty="0"/>
                        <a:t> 장르 추천</a:t>
                      </a:r>
                    </a:p>
                  </a:txBody>
                  <a:tcPr marL="100584" marR="100584" marT="108000" marB="0"/>
                </a:tc>
                <a:extLst>
                  <a:ext uri="{0D108BD9-81ED-4DB2-BD59-A6C34878D82A}">
                    <a16:rowId xmlns:a16="http://schemas.microsoft.com/office/drawing/2014/main" val="811778953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좋아요 개수</a:t>
                      </a:r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재생</a:t>
                      </a:r>
                    </a:p>
                  </a:txBody>
                  <a:tcPr marL="100584" marR="100584" marT="108000" marB="0"/>
                </a:tc>
                <a:extLst>
                  <a:ext uri="{0D108BD9-81ED-4DB2-BD59-A6C34878D82A}">
                    <a16:rowId xmlns:a16="http://schemas.microsoft.com/office/drawing/2014/main" val="16448124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2E82E-DA70-410F-8CD6-D9A96215940F}"/>
              </a:ext>
            </a:extLst>
          </p:cNvPr>
          <p:cNvSpPr txBox="1"/>
          <p:nvPr/>
        </p:nvSpPr>
        <p:spPr>
          <a:xfrm>
            <a:off x="906491" y="685134"/>
            <a:ext cx="216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명세서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4F568-9BE8-4EEA-A5CC-C7E95F11D0B5}"/>
              </a:ext>
            </a:extLst>
          </p:cNvPr>
          <p:cNvSpPr txBox="1"/>
          <p:nvPr/>
        </p:nvSpPr>
        <p:spPr>
          <a:xfrm>
            <a:off x="497711" y="120376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음악 정보</a:t>
            </a:r>
          </a:p>
        </p:txBody>
      </p:sp>
    </p:spTree>
    <p:extLst>
      <p:ext uri="{BB962C8B-B14F-4D97-AF65-F5344CB8AC3E}">
        <p14:creationId xmlns:p14="http://schemas.microsoft.com/office/powerpoint/2010/main" val="329140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A889E6-508A-4323-A5DF-6A9480493C6C}"/>
              </a:ext>
            </a:extLst>
          </p:cNvPr>
          <p:cNvSpPr txBox="1"/>
          <p:nvPr/>
        </p:nvSpPr>
        <p:spPr>
          <a:xfrm>
            <a:off x="231493" y="335664"/>
            <a:ext cx="2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설계 및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8A984-84D2-4BBE-978E-1F6279E78924}"/>
              </a:ext>
            </a:extLst>
          </p:cNvPr>
          <p:cNvSpPr txBox="1"/>
          <p:nvPr/>
        </p:nvSpPr>
        <p:spPr>
          <a:xfrm>
            <a:off x="906491" y="685134"/>
            <a:ext cx="216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명세서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5F0DE575-D267-4FCA-989B-A6B26D30B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7169"/>
              </p:ext>
            </p:extLst>
          </p:nvPr>
        </p:nvGraphicFramePr>
        <p:xfrm>
          <a:off x="356501" y="1723742"/>
          <a:ext cx="6229495" cy="24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102">
                  <a:extLst>
                    <a:ext uri="{9D8B030D-6E8A-4147-A177-3AD203B41FA5}">
                      <a16:colId xmlns:a16="http://schemas.microsoft.com/office/drawing/2014/main" val="1661071986"/>
                    </a:ext>
                  </a:extLst>
                </a:gridCol>
                <a:gridCol w="1537727">
                  <a:extLst>
                    <a:ext uri="{9D8B030D-6E8A-4147-A177-3AD203B41FA5}">
                      <a16:colId xmlns:a16="http://schemas.microsoft.com/office/drawing/2014/main" val="2545352762"/>
                    </a:ext>
                  </a:extLst>
                </a:gridCol>
                <a:gridCol w="2397666">
                  <a:extLst>
                    <a:ext uri="{9D8B030D-6E8A-4147-A177-3AD203B41FA5}">
                      <a16:colId xmlns:a16="http://schemas.microsoft.com/office/drawing/2014/main" val="2961028637"/>
                    </a:ext>
                  </a:extLst>
                </a:gridCol>
              </a:tblGrid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 데이터</a:t>
                      </a:r>
                    </a:p>
                  </a:txBody>
                  <a:tcPr marL="100584" marR="100584" marT="10800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 타입</a:t>
                      </a:r>
                    </a:p>
                  </a:txBody>
                  <a:tcPr marL="100584" marR="100584" marT="10800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 사용 기능</a:t>
                      </a:r>
                    </a:p>
                  </a:txBody>
                  <a:tcPr marL="100584" marR="100584" marT="10800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45348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아이디</a:t>
                      </a:r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관리자모드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회원정보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로그인</a:t>
                      </a:r>
                    </a:p>
                  </a:txBody>
                  <a:tcPr marL="100584" marR="100584" marT="108000" marB="0"/>
                </a:tc>
                <a:extLst>
                  <a:ext uri="{0D108BD9-81ED-4DB2-BD59-A6C34878D82A}">
                    <a16:rowId xmlns:a16="http://schemas.microsoft.com/office/drawing/2014/main" val="1028210918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비밀번호</a:t>
                      </a:r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관리자모드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회원정보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로그인</a:t>
                      </a:r>
                    </a:p>
                  </a:txBody>
                  <a:tcPr marL="100584" marR="100584" marT="108000" marB="0"/>
                </a:tc>
                <a:extLst>
                  <a:ext uri="{0D108BD9-81ED-4DB2-BD59-A6C34878D82A}">
                    <a16:rowId xmlns:a16="http://schemas.microsoft.com/office/drawing/2014/main" val="2615387550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관리자모드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회원정보</a:t>
                      </a:r>
                    </a:p>
                  </a:txBody>
                  <a:tcPr marL="100584" marR="100584" marT="108000" marB="0"/>
                </a:tc>
                <a:extLst>
                  <a:ext uri="{0D108BD9-81ED-4DB2-BD59-A6C34878D82A}">
                    <a16:rowId xmlns:a16="http://schemas.microsoft.com/office/drawing/2014/main" val="811778953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나이</a:t>
                      </a:r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관리자모드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회원정보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선호도 조사</a:t>
                      </a:r>
                    </a:p>
                  </a:txBody>
                  <a:tcPr marL="100584" marR="100584" marT="108000" marB="0"/>
                </a:tc>
                <a:extLst>
                  <a:ext uri="{0D108BD9-81ED-4DB2-BD59-A6C34878D82A}">
                    <a16:rowId xmlns:a16="http://schemas.microsoft.com/office/drawing/2014/main" val="1644812420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성별</a:t>
                      </a:r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관리자모드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회원정보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선호도 조사</a:t>
                      </a:r>
                    </a:p>
                  </a:txBody>
                  <a:tcPr marL="100584" marR="100584" marT="108000" marB="0"/>
                </a:tc>
                <a:extLst>
                  <a:ext uri="{0D108BD9-81ED-4DB2-BD59-A6C34878D82A}">
                    <a16:rowId xmlns:a16="http://schemas.microsoft.com/office/drawing/2014/main" val="1378520287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6BA2C377-8B21-499E-995D-9D430C1D0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66299"/>
              </p:ext>
            </p:extLst>
          </p:nvPr>
        </p:nvGraphicFramePr>
        <p:xfrm>
          <a:off x="342999" y="4714301"/>
          <a:ext cx="5854305" cy="165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442">
                  <a:extLst>
                    <a:ext uri="{9D8B030D-6E8A-4147-A177-3AD203B41FA5}">
                      <a16:colId xmlns:a16="http://schemas.microsoft.com/office/drawing/2014/main" val="1661071986"/>
                    </a:ext>
                  </a:extLst>
                </a:gridCol>
                <a:gridCol w="1357096">
                  <a:extLst>
                    <a:ext uri="{9D8B030D-6E8A-4147-A177-3AD203B41FA5}">
                      <a16:colId xmlns:a16="http://schemas.microsoft.com/office/drawing/2014/main" val="2545352762"/>
                    </a:ext>
                  </a:extLst>
                </a:gridCol>
                <a:gridCol w="1978767">
                  <a:extLst>
                    <a:ext uri="{9D8B030D-6E8A-4147-A177-3AD203B41FA5}">
                      <a16:colId xmlns:a16="http://schemas.microsoft.com/office/drawing/2014/main" val="2961028637"/>
                    </a:ext>
                  </a:extLst>
                </a:gridCol>
              </a:tblGrid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플레이 리스트 데이터</a:t>
                      </a:r>
                    </a:p>
                  </a:txBody>
                  <a:tcPr marL="100584" marR="100584" marT="10800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 타입</a:t>
                      </a:r>
                    </a:p>
                  </a:txBody>
                  <a:tcPr marL="100584" marR="100584" marT="10800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 사용 기능</a:t>
                      </a:r>
                    </a:p>
                  </a:txBody>
                  <a:tcPr marL="100584" marR="100584" marT="10800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45348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음악명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 err="1"/>
                        <a:t>가수명</a:t>
                      </a:r>
                      <a:r>
                        <a:rPr lang="en-US" altLang="ko-KR" sz="1000" dirty="0"/>
                        <a:t>.mp3</a:t>
                      </a:r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장르 추천</a:t>
                      </a:r>
                    </a:p>
                  </a:txBody>
                  <a:tcPr marL="100584" marR="100584" marT="108000" marB="0"/>
                </a:tc>
                <a:extLst>
                  <a:ext uri="{0D108BD9-81ED-4DB2-BD59-A6C34878D82A}">
                    <a16:rowId xmlns:a16="http://schemas.microsoft.com/office/drawing/2014/main" val="1028210918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음악명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 err="1"/>
                        <a:t>가수명</a:t>
                      </a:r>
                      <a:r>
                        <a:rPr lang="en-US" altLang="ko-KR" sz="1000" dirty="0"/>
                        <a:t>.mp3</a:t>
                      </a:r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장르 추천</a:t>
                      </a:r>
                    </a:p>
                  </a:txBody>
                  <a:tcPr marL="100584" marR="100584" marT="108000" marB="0"/>
                </a:tc>
                <a:extLst>
                  <a:ext uri="{0D108BD9-81ED-4DB2-BD59-A6C34878D82A}">
                    <a16:rowId xmlns:a16="http://schemas.microsoft.com/office/drawing/2014/main" val="2615387550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00584" marR="100584" marT="108000" marB="0"/>
                </a:tc>
                <a:extLst>
                  <a:ext uri="{0D108BD9-81ED-4DB2-BD59-A6C34878D82A}">
                    <a16:rowId xmlns:a16="http://schemas.microsoft.com/office/drawing/2014/main" val="8117789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8D46C5-017D-4804-9190-9962EC4E971A}"/>
              </a:ext>
            </a:extLst>
          </p:cNvPr>
          <p:cNvSpPr txBox="1"/>
          <p:nvPr/>
        </p:nvSpPr>
        <p:spPr>
          <a:xfrm>
            <a:off x="497711" y="99542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54390-8EE9-4782-BB12-9900BB70F54E}"/>
              </a:ext>
            </a:extLst>
          </p:cNvPr>
          <p:cNvSpPr txBox="1"/>
          <p:nvPr/>
        </p:nvSpPr>
        <p:spPr>
          <a:xfrm>
            <a:off x="395463" y="1390899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정보 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B3A4F-384C-4409-98B4-D7294B5BABA7}"/>
              </a:ext>
            </a:extLst>
          </p:cNvPr>
          <p:cNvSpPr txBox="1"/>
          <p:nvPr/>
        </p:nvSpPr>
        <p:spPr>
          <a:xfrm>
            <a:off x="407040" y="4388733"/>
            <a:ext cx="244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회원 플레이 리스트 데이터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205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DB9C5B-EDFE-4D15-9DC8-44F8289BD017}"/>
              </a:ext>
            </a:extLst>
          </p:cNvPr>
          <p:cNvSpPr txBox="1"/>
          <p:nvPr/>
        </p:nvSpPr>
        <p:spPr>
          <a:xfrm>
            <a:off x="231493" y="335664"/>
            <a:ext cx="2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설계 및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00FA8-066C-4424-AE62-A21713A37104}"/>
              </a:ext>
            </a:extLst>
          </p:cNvPr>
          <p:cNvSpPr txBox="1"/>
          <p:nvPr/>
        </p:nvSpPr>
        <p:spPr>
          <a:xfrm>
            <a:off x="906491" y="685134"/>
            <a:ext cx="216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간 관계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796C4-410D-4B04-B82F-257EA58046B6}"/>
              </a:ext>
            </a:extLst>
          </p:cNvPr>
          <p:cNvSpPr txBox="1"/>
          <p:nvPr/>
        </p:nvSpPr>
        <p:spPr>
          <a:xfrm>
            <a:off x="906491" y="2540746"/>
            <a:ext cx="1388288" cy="307777"/>
          </a:xfrm>
          <a:prstGeom prst="rect">
            <a:avLst/>
          </a:prstGeom>
          <a:noFill/>
          <a:ln w="3492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아이디</a:t>
            </a:r>
            <a:r>
              <a:rPr lang="en-US" altLang="ko-KR" sz="1400" dirty="0"/>
              <a:t>.txt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15DED-4372-416A-97F4-19FECC1F271A}"/>
              </a:ext>
            </a:extLst>
          </p:cNvPr>
          <p:cNvSpPr txBox="1"/>
          <p:nvPr/>
        </p:nvSpPr>
        <p:spPr>
          <a:xfrm>
            <a:off x="770055" y="3362793"/>
            <a:ext cx="1909148" cy="307777"/>
          </a:xfrm>
          <a:prstGeom prst="rect">
            <a:avLst/>
          </a:prstGeom>
          <a:noFill/>
          <a:ln w="3492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음악명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가수명</a:t>
            </a:r>
            <a:r>
              <a:rPr lang="en-US" altLang="ko-KR" sz="1400" dirty="0"/>
              <a:t>.mp3</a:t>
            </a:r>
            <a:endParaRPr lang="ko-KR" altLang="en-US" sz="1400" dirty="0"/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105E15FC-0C75-4EB2-B617-22DAC3611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78458"/>
              </p:ext>
            </p:extLst>
          </p:nvPr>
        </p:nvGraphicFramePr>
        <p:xfrm>
          <a:off x="5204366" y="2375704"/>
          <a:ext cx="5854305" cy="20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442">
                  <a:extLst>
                    <a:ext uri="{9D8B030D-6E8A-4147-A177-3AD203B41FA5}">
                      <a16:colId xmlns:a16="http://schemas.microsoft.com/office/drawing/2014/main" val="1661071986"/>
                    </a:ext>
                  </a:extLst>
                </a:gridCol>
                <a:gridCol w="1357096">
                  <a:extLst>
                    <a:ext uri="{9D8B030D-6E8A-4147-A177-3AD203B41FA5}">
                      <a16:colId xmlns:a16="http://schemas.microsoft.com/office/drawing/2014/main" val="2545352762"/>
                    </a:ext>
                  </a:extLst>
                </a:gridCol>
                <a:gridCol w="1978767">
                  <a:extLst>
                    <a:ext uri="{9D8B030D-6E8A-4147-A177-3AD203B41FA5}">
                      <a16:colId xmlns:a16="http://schemas.microsoft.com/office/drawing/2014/main" val="2961028637"/>
                    </a:ext>
                  </a:extLst>
                </a:gridCol>
              </a:tblGrid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플레이 리스트 데이터</a:t>
                      </a:r>
                    </a:p>
                  </a:txBody>
                  <a:tcPr marL="100584" marR="100584" marT="10800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 타입</a:t>
                      </a:r>
                    </a:p>
                  </a:txBody>
                  <a:tcPr marL="100584" marR="100584" marT="10800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 사용 기능</a:t>
                      </a:r>
                    </a:p>
                  </a:txBody>
                  <a:tcPr marL="100584" marR="100584" marT="10800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45348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음악명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 err="1"/>
                        <a:t>가수명</a:t>
                      </a:r>
                      <a:r>
                        <a:rPr lang="en-US" altLang="ko-KR" sz="1000" dirty="0"/>
                        <a:t>.mp3</a:t>
                      </a:r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장르 추천</a:t>
                      </a:r>
                    </a:p>
                  </a:txBody>
                  <a:tcPr marL="100584" marR="100584" marT="108000" marB="0"/>
                </a:tc>
                <a:extLst>
                  <a:ext uri="{0D108BD9-81ED-4DB2-BD59-A6C34878D82A}">
                    <a16:rowId xmlns:a16="http://schemas.microsoft.com/office/drawing/2014/main" val="1028210918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음악명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 err="1"/>
                        <a:t>가수명</a:t>
                      </a:r>
                      <a:r>
                        <a:rPr lang="en-US" altLang="ko-KR" sz="1000" dirty="0"/>
                        <a:t>.mp3</a:t>
                      </a:r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장르 추천</a:t>
                      </a:r>
                    </a:p>
                  </a:txBody>
                  <a:tcPr marL="100584" marR="100584" marT="108000" marB="0"/>
                </a:tc>
                <a:extLst>
                  <a:ext uri="{0D108BD9-81ED-4DB2-BD59-A6C34878D82A}">
                    <a16:rowId xmlns:a16="http://schemas.microsoft.com/office/drawing/2014/main" val="2615387550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accent1"/>
                          </a:solidFill>
                        </a:rPr>
                        <a:t>음악명</a:t>
                      </a:r>
                      <a:r>
                        <a:rPr lang="ko-KR" altLang="en-US" sz="10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accent1"/>
                          </a:solidFill>
                        </a:rPr>
                        <a:t>– </a:t>
                      </a:r>
                      <a:r>
                        <a:rPr lang="ko-KR" altLang="en-US" sz="1000" dirty="0" err="1">
                          <a:solidFill>
                            <a:schemeClr val="accent1"/>
                          </a:solidFill>
                        </a:rPr>
                        <a:t>가수명</a:t>
                      </a:r>
                      <a:r>
                        <a:rPr lang="en-US" altLang="ko-KR" sz="1000" dirty="0">
                          <a:solidFill>
                            <a:schemeClr val="accent1"/>
                          </a:solidFill>
                        </a:rPr>
                        <a:t>.mp3</a:t>
                      </a:r>
                      <a:endParaRPr lang="ko-KR" alt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accent1"/>
                          </a:solidFill>
                        </a:rPr>
                        <a:t>String</a:t>
                      </a:r>
                      <a:endParaRPr lang="ko-KR" alt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accent1"/>
                          </a:solidFill>
                        </a:rPr>
                        <a:t>장르 추천</a:t>
                      </a:r>
                    </a:p>
                  </a:txBody>
                  <a:tcPr marL="100584" marR="100584" marT="108000" marB="0"/>
                </a:tc>
                <a:extLst>
                  <a:ext uri="{0D108BD9-81ED-4DB2-BD59-A6C34878D82A}">
                    <a16:rowId xmlns:a16="http://schemas.microsoft.com/office/drawing/2014/main" val="811778953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….</a:t>
                      </a:r>
                      <a:endParaRPr lang="ko-KR" altLang="en-US" sz="1000" dirty="0"/>
                    </a:p>
                  </a:txBody>
                  <a:tcPr marL="100584" marR="100584" marT="10800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…..</a:t>
                      </a:r>
                      <a:endParaRPr lang="ko-KR" altLang="en-US" sz="1000" dirty="0"/>
                    </a:p>
                  </a:txBody>
                  <a:tcPr marL="100584" marR="100584" marT="108000" marB="0"/>
                </a:tc>
                <a:extLst>
                  <a:ext uri="{0D108BD9-81ED-4DB2-BD59-A6C34878D82A}">
                    <a16:rowId xmlns:a16="http://schemas.microsoft.com/office/drawing/2014/main" val="3352160882"/>
                  </a:ext>
                </a:extLst>
              </a:tr>
            </a:tbl>
          </a:graphicData>
        </a:graphic>
      </p:graphicFrame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6AF05F4-ED3C-4A9E-A4F5-9F7A5CEE77B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294779" y="2540746"/>
            <a:ext cx="2909587" cy="153889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E63FE32-DF61-4B59-BC86-7F4327F1010F}"/>
              </a:ext>
            </a:extLst>
          </p:cNvPr>
          <p:cNvCxnSpPr>
            <a:stCxn id="6" idx="3"/>
          </p:cNvCxnSpPr>
          <p:nvPr/>
        </p:nvCxnSpPr>
        <p:spPr>
          <a:xfrm>
            <a:off x="2679203" y="3516682"/>
            <a:ext cx="2525163" cy="3029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B50C8D-92DC-429D-AFF3-13323E5E385A}"/>
              </a:ext>
            </a:extLst>
          </p:cNvPr>
          <p:cNvSpPr txBox="1"/>
          <p:nvPr/>
        </p:nvSpPr>
        <p:spPr>
          <a:xfrm>
            <a:off x="2614629" y="2300296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A0F3C9-1123-4C35-904F-CEB1AD9E4E0E}"/>
              </a:ext>
            </a:extLst>
          </p:cNvPr>
          <p:cNvSpPr txBox="1"/>
          <p:nvPr/>
        </p:nvSpPr>
        <p:spPr>
          <a:xfrm>
            <a:off x="2800163" y="3182834"/>
            <a:ext cx="166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음악명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가수명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824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9A87EA-A1A2-497B-BE99-DA1145FFF461}"/>
              </a:ext>
            </a:extLst>
          </p:cNvPr>
          <p:cNvSpPr txBox="1"/>
          <p:nvPr/>
        </p:nvSpPr>
        <p:spPr>
          <a:xfrm>
            <a:off x="231493" y="335664"/>
            <a:ext cx="2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설계 및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139A1-F96D-4884-87EE-DAD72260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1" y="1998183"/>
            <a:ext cx="5099130" cy="1766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E7A38D-657C-436E-90F6-C8BA45973B9F}"/>
              </a:ext>
            </a:extLst>
          </p:cNvPr>
          <p:cNvSpPr txBox="1"/>
          <p:nvPr/>
        </p:nvSpPr>
        <p:spPr>
          <a:xfrm>
            <a:off x="906491" y="685134"/>
            <a:ext cx="216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데이터의 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95BF9-2D82-4980-B121-DA39C7A212B8}"/>
              </a:ext>
            </a:extLst>
          </p:cNvPr>
          <p:cNvSpPr txBox="1"/>
          <p:nvPr/>
        </p:nvSpPr>
        <p:spPr>
          <a:xfrm>
            <a:off x="497711" y="120376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음악 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2B073-7276-4C56-AE23-1377F643BA88}"/>
              </a:ext>
            </a:extLst>
          </p:cNvPr>
          <p:cNvSpPr txBox="1"/>
          <p:nvPr/>
        </p:nvSpPr>
        <p:spPr>
          <a:xfrm>
            <a:off x="459852" y="1562581"/>
            <a:ext cx="418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장르</a:t>
            </a:r>
            <a:r>
              <a:rPr lang="en-US" altLang="ko-KR" sz="1400" dirty="0"/>
              <a:t>1, </a:t>
            </a:r>
            <a:r>
              <a:rPr lang="ko-KR" altLang="en-US" sz="1400" dirty="0"/>
              <a:t>장르</a:t>
            </a:r>
            <a:r>
              <a:rPr lang="en-US" altLang="ko-KR" sz="1400" dirty="0"/>
              <a:t>2, </a:t>
            </a:r>
            <a:r>
              <a:rPr lang="ko-KR" altLang="en-US" sz="1400" dirty="0"/>
              <a:t>들은 횟수</a:t>
            </a:r>
            <a:r>
              <a:rPr lang="en-US" altLang="ko-KR" sz="1400" dirty="0"/>
              <a:t>, </a:t>
            </a:r>
            <a:r>
              <a:rPr lang="ko-KR" altLang="en-US" sz="1400" dirty="0"/>
              <a:t>좋아요 개수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011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4D0B4F-ECB9-4A45-8097-2267689D9FA0}"/>
              </a:ext>
            </a:extLst>
          </p:cNvPr>
          <p:cNvSpPr txBox="1"/>
          <p:nvPr/>
        </p:nvSpPr>
        <p:spPr>
          <a:xfrm>
            <a:off x="231493" y="335664"/>
            <a:ext cx="2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설계 및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F2A76-B06F-43AF-8AA4-7C1981B63D9D}"/>
              </a:ext>
            </a:extLst>
          </p:cNvPr>
          <p:cNvSpPr txBox="1"/>
          <p:nvPr/>
        </p:nvSpPr>
        <p:spPr>
          <a:xfrm>
            <a:off x="906491" y="685134"/>
            <a:ext cx="216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데이터의 상태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5654A-3161-49F8-B057-05FB407B7F1D}"/>
              </a:ext>
            </a:extLst>
          </p:cNvPr>
          <p:cNvSpPr txBox="1"/>
          <p:nvPr/>
        </p:nvSpPr>
        <p:spPr>
          <a:xfrm>
            <a:off x="497711" y="120376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468F8-4B86-4951-8C83-FDB1339FAA61}"/>
              </a:ext>
            </a:extLst>
          </p:cNvPr>
          <p:cNvSpPr txBox="1"/>
          <p:nvPr/>
        </p:nvSpPr>
        <p:spPr>
          <a:xfrm>
            <a:off x="459852" y="1562581"/>
            <a:ext cx="418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나이</a:t>
            </a:r>
            <a:r>
              <a:rPr lang="en-US" altLang="ko-KR" sz="1400" dirty="0"/>
              <a:t>, </a:t>
            </a:r>
            <a:r>
              <a:rPr lang="ko-KR" altLang="en-US" sz="1400" dirty="0"/>
              <a:t>성별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58F0D4-4904-4A9F-92A6-84D4E26D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9" y="1926373"/>
            <a:ext cx="5320237" cy="16809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AD2A41-CAC4-45BE-8188-63C65353B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743" y="1870358"/>
            <a:ext cx="5118904" cy="29659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80E7FB-E8E2-444A-88FB-E233110DC72E}"/>
              </a:ext>
            </a:extLst>
          </p:cNvPr>
          <p:cNvSpPr txBox="1"/>
          <p:nvPr/>
        </p:nvSpPr>
        <p:spPr>
          <a:xfrm>
            <a:off x="6368002" y="120569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음악 리스트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06A4E-A52E-4605-A8BB-B47138F16E0F}"/>
              </a:ext>
            </a:extLst>
          </p:cNvPr>
          <p:cNvSpPr txBox="1"/>
          <p:nvPr/>
        </p:nvSpPr>
        <p:spPr>
          <a:xfrm>
            <a:off x="6330143" y="1564507"/>
            <a:ext cx="418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 err="1"/>
              <a:t>음악명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가수명</a:t>
            </a:r>
            <a:r>
              <a:rPr lang="en-US" altLang="ko-KR" sz="1400" dirty="0"/>
              <a:t>.mp3)</a:t>
            </a:r>
            <a:endParaRPr lang="ko-KR" altLang="en-US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F3FE62A-4CBE-4490-A6B9-FF0A5F6DAA33}"/>
              </a:ext>
            </a:extLst>
          </p:cNvPr>
          <p:cNvCxnSpPr/>
          <p:nvPr/>
        </p:nvCxnSpPr>
        <p:spPr>
          <a:xfrm>
            <a:off x="5897361" y="704996"/>
            <a:ext cx="0" cy="544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88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240</Words>
  <Application>Microsoft Office PowerPoint</Application>
  <PresentationFormat>와이드스크린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조윤경</dc:creator>
  <cp:lastModifiedBy>조윤경</cp:lastModifiedBy>
  <cp:revision>8</cp:revision>
  <dcterms:created xsi:type="dcterms:W3CDTF">2020-05-24T06:31:14Z</dcterms:created>
  <dcterms:modified xsi:type="dcterms:W3CDTF">2020-05-24T07:49:29Z</dcterms:modified>
</cp:coreProperties>
</file>