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323" r:id="rId2"/>
    <p:sldId id="295" r:id="rId3"/>
    <p:sldId id="296" r:id="rId4"/>
    <p:sldId id="293" r:id="rId5"/>
    <p:sldId id="318" r:id="rId6"/>
    <p:sldId id="297" r:id="rId7"/>
    <p:sldId id="299" r:id="rId8"/>
    <p:sldId id="303" r:id="rId9"/>
    <p:sldId id="300" r:id="rId10"/>
    <p:sldId id="301" r:id="rId11"/>
    <p:sldId id="302" r:id="rId12"/>
    <p:sldId id="304" r:id="rId13"/>
    <p:sldId id="278" r:id="rId14"/>
    <p:sldId id="279" r:id="rId15"/>
    <p:sldId id="305" r:id="rId16"/>
    <p:sldId id="312" r:id="rId17"/>
    <p:sldId id="324" r:id="rId18"/>
    <p:sldId id="307" r:id="rId19"/>
    <p:sldId id="313" r:id="rId20"/>
    <p:sldId id="314" r:id="rId21"/>
    <p:sldId id="308" r:id="rId22"/>
    <p:sldId id="321" r:id="rId23"/>
    <p:sldId id="309" r:id="rId24"/>
    <p:sldId id="319" r:id="rId25"/>
    <p:sldId id="310" r:id="rId26"/>
    <p:sldId id="325" r:id="rId27"/>
    <p:sldId id="322" r:id="rId28"/>
    <p:sldId id="281" r:id="rId29"/>
    <p:sldId id="282" r:id="rId30"/>
    <p:sldId id="283" r:id="rId31"/>
    <p:sldId id="280" r:id="rId32"/>
    <p:sldId id="256" r:id="rId33"/>
    <p:sldId id="258" r:id="rId34"/>
    <p:sldId id="264" r:id="rId35"/>
    <p:sldId id="266" r:id="rId36"/>
    <p:sldId id="269" r:id="rId37"/>
    <p:sldId id="259" r:id="rId38"/>
    <p:sldId id="261" r:id="rId39"/>
    <p:sldId id="262" r:id="rId40"/>
    <p:sldId id="263" r:id="rId41"/>
    <p:sldId id="260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84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66A2E-1827-467B-A4EB-FB8E9F1D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35F7D5-D240-47DA-BBA1-F2BCD3109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FECCD-140C-409C-8F8D-0DC6A5E4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0C214-00CE-4FA9-A163-A54DE02A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DBD98-84DC-4438-9B05-873554E8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7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EEC0D-B3AF-46F8-B6FA-D231ACB4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E730E-360A-4283-8E43-38F16972F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D5C9-B6E0-4945-A495-38DC3778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DE41A-9440-4B34-8F9D-2C30246C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560BE-9012-4CE2-A0BD-8D018B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5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019F3F-4965-48A3-B0B9-3BF6033B0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3B7D5-1964-4EE7-951C-671C671F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4F4EF-16B0-4388-9D41-2215ED52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7C6F4-4A78-454F-A14C-B6A67F77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20A0-424F-46CA-BB87-5609CD9D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6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881BB-54C2-49D3-89DF-0A9A9286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FD8D8-2B5C-43D0-9410-23B106C5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41B16-3FF4-4B6F-B5FC-347B911E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C5613-3B73-4039-812F-E5DE6DBC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2D4F8-1339-43D2-BB79-1A298CD1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5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6CA28-4CA5-4386-9077-03A70CFB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2C2DE-697F-4114-89AC-D83625E4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4F73F-E104-482F-BBEC-2B2EA3BF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963FB-12D5-450C-8629-A4784CCE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C6D5D-904D-4758-92DF-33D71643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3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8AB85-5124-42D3-811E-EFD175FE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424F9-A0FA-41F0-89B0-6637DFE63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69F20-5A26-434B-8080-FDA452F40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D3336-4F55-44C9-978C-D8CF5CD2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00895-0A71-4131-9D23-D6BF9140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09DED-0EF5-4926-809C-F1DE3424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8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A32D4-1DBB-44B3-95AF-72F13D1D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3B01A-BEA5-4306-A396-B42308D3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6103F-D2D8-4B8A-9BE2-A7CDAC07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51551E-6554-4DB6-8332-351C43E8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6689E0-5625-49C8-805E-A7763032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4BBEB-AFF0-408E-BAE3-9E814D8C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4ED6F-5333-4D54-9803-F1938F40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6FD360-F87F-48C9-9B9A-01194F8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1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81DD6-7844-4F37-8C57-14F4E0F0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97047-F55E-4A1E-8154-E4F26D20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F1779-B180-4DAF-95CD-054DE799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609188-BE3B-44AF-AA20-5877D91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9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08B00A-C207-4F73-97CC-8AA35010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9C68A-3BE4-4324-9033-5B3594E9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D7F22-FAED-4EA8-9D4A-4DFFE0E6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5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394BB-9792-4175-9DA0-8E4475C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D0234-6CA3-45E2-9389-13DA9D87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51A8E-3D48-40F8-BBF5-5145F1DD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A9A85-1433-42AD-AC46-1EED4DF4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D5FF6-FD6B-4D07-A615-4C3ED2A4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1E56C-DF82-44A1-8281-40A9B9D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2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78D32-B8B4-464F-B05B-B99CD6C6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67D09D-5A23-49B6-8261-18A467E21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5AAEC-D0CB-4136-BC7B-63ECE138E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0A9FD-CBD8-4A68-8573-2222D695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37021-777B-4988-AEFA-2509C8CA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9ED93-DBAD-4003-BBFD-1F400FDA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3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715BFA-966D-4C96-9AD3-ADCBEC92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E78CF-6D19-4A9B-8741-71DA1127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6045A-06EF-44B6-8547-F8EEBAA1E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108E-3D45-449D-9DD2-338DE208880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D990E-B5E9-4724-886C-14DA58647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C7A5A-76DB-4C7A-8D40-B7D50E6B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9C9B-C2AA-4CA7-BD51-72CF420A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1"/>
          <a:stretch/>
        </p:blipFill>
        <p:spPr>
          <a:xfrm>
            <a:off x="3657600" y="350729"/>
            <a:ext cx="5098093" cy="5198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1357" y="5806912"/>
            <a:ext cx="627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Top10 </a:t>
            </a:r>
            <a:r>
              <a:rPr lang="ko-KR" altLang="en-US" dirty="0" err="1"/>
              <a:t>더보기</a:t>
            </a:r>
            <a:r>
              <a:rPr lang="en-US" altLang="ko-KR" dirty="0"/>
              <a:t>	2. </a:t>
            </a:r>
            <a:r>
              <a:rPr lang="ko-KR" altLang="en-US" dirty="0"/>
              <a:t>검색</a:t>
            </a:r>
            <a:r>
              <a:rPr lang="en-US" altLang="ko-KR" dirty="0"/>
              <a:t>	3. </a:t>
            </a:r>
            <a:r>
              <a:rPr lang="ko-KR" altLang="en-US" dirty="0"/>
              <a:t>로그인</a:t>
            </a:r>
            <a:r>
              <a:rPr lang="en-US" altLang="ko-KR" dirty="0"/>
              <a:t>   4.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6.  </a:t>
            </a:r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콘솔에는 출력</a:t>
            </a:r>
            <a:r>
              <a:rPr lang="en-US" altLang="ko-KR" dirty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45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56" y="621817"/>
            <a:ext cx="6774196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회원정보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마이페이지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위시리스트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463162" y="2108901"/>
            <a:ext cx="901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위시리스트가 없는 경우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463162" y="2632121"/>
            <a:ext cx="901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파일 없음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463162" y="3698083"/>
            <a:ext cx="901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위시리스트가 있는 경우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463162" y="4159748"/>
            <a:ext cx="901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정거장 </a:t>
            </a:r>
            <a:r>
              <a:rPr lang="en-US" altLang="ko-KR" sz="2400" dirty="0"/>
              <a:t>–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고양이</a:t>
            </a:r>
            <a:r>
              <a:rPr lang="en-US" altLang="ko-KR" sz="2400" dirty="0"/>
              <a:t>(feat.</a:t>
            </a:r>
            <a:r>
              <a:rPr lang="ko-KR" altLang="en-US" sz="2400" dirty="0"/>
              <a:t>아이유</a:t>
            </a:r>
            <a:r>
              <a:rPr lang="en-US" altLang="ko-KR" sz="2400" dirty="0"/>
              <a:t>) - </a:t>
            </a:r>
            <a:r>
              <a:rPr lang="ko-KR" altLang="en-US" sz="2400" dirty="0" err="1"/>
              <a:t>선우정아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204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56" y="621817"/>
            <a:ext cx="6887318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회원정보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마이페이지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 err="1"/>
              <a:t>나의선호도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526545" y="2449340"/>
            <a:ext cx="9444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당신은 동년배 중에서 총 </a:t>
            </a:r>
            <a:r>
              <a:rPr lang="en-US" altLang="ko-KR" sz="2400" dirty="0"/>
              <a:t>5.9%</a:t>
            </a:r>
            <a:r>
              <a:rPr lang="ko-KR" altLang="en-US" sz="2400" dirty="0"/>
              <a:t>의 취향을 가지고 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내가 많이 들은 장르를 동년배와 비교해서 나온 </a:t>
            </a:r>
            <a:r>
              <a:rPr lang="en-US" altLang="ko-KR" sz="2400" dirty="0"/>
              <a:t>%</a:t>
            </a:r>
            <a:r>
              <a:rPr lang="ko-KR" altLang="en-US" sz="2400" dirty="0"/>
              <a:t>를 표시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713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57" y="621817"/>
            <a:ext cx="2521513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 </a:t>
            </a:r>
            <a:r>
              <a:rPr lang="en-US" altLang="ko-KR" sz="3200" dirty="0"/>
              <a:t>- </a:t>
            </a:r>
            <a:r>
              <a:rPr lang="ko-KR" altLang="en-US" sz="3200" dirty="0"/>
              <a:t>재생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460179" y="1853362"/>
            <a:ext cx="901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재생중인 곡 </a:t>
            </a:r>
            <a:r>
              <a:rPr lang="en-US" altLang="ko-KR" sz="2400" dirty="0"/>
              <a:t>: 1. </a:t>
            </a:r>
            <a:r>
              <a:rPr lang="ko-KR" altLang="en-US" sz="2400" dirty="0"/>
              <a:t>에잇</a:t>
            </a:r>
            <a:r>
              <a:rPr lang="en-US" altLang="ko-KR" sz="2400" dirty="0"/>
              <a:t>-</a:t>
            </a:r>
            <a:r>
              <a:rPr lang="ko-KR" altLang="en-US" sz="2400" dirty="0"/>
              <a:t>아이유</a:t>
            </a:r>
            <a:r>
              <a:rPr lang="en-US" altLang="ko-KR" sz="2400" dirty="0"/>
              <a:t>.mp3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460179" y="2902888"/>
            <a:ext cx="901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일시정지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이전 곡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다음 곡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검색</a:t>
            </a:r>
            <a:endParaRPr lang="en-US" altLang="ko-KR" sz="2400" dirty="0"/>
          </a:p>
          <a:p>
            <a:pPr marL="457200" indent="-457200">
              <a:buAutoNum type="alphaLcPeriod" startAt="2"/>
            </a:pPr>
            <a:r>
              <a:rPr lang="ko-KR" altLang="en-US" sz="2400" dirty="0"/>
              <a:t>이전 메뉴</a:t>
            </a:r>
            <a:endParaRPr lang="en-US" altLang="ko-KR" sz="2400" dirty="0"/>
          </a:p>
          <a:p>
            <a:pPr marL="457200" indent="-457200">
              <a:buAutoNum type="alphaLcPeriod" startAt="2"/>
            </a:pPr>
            <a:endParaRPr lang="en-US" altLang="ko-KR" sz="2400" dirty="0"/>
          </a:p>
          <a:p>
            <a:r>
              <a:rPr lang="ko-KR" altLang="en-US" sz="2400" dirty="0"/>
              <a:t>입력 ▶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838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1772" y="360359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 </a:t>
            </a:r>
            <a:r>
              <a:rPr lang="en-US" altLang="ko-KR" sz="3200" dirty="0"/>
              <a:t>- </a:t>
            </a:r>
            <a:r>
              <a:rPr lang="ko-KR" altLang="en-US" sz="3200" dirty="0"/>
              <a:t>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8DA6B-01C3-4F80-A732-32A95D24AD08}"/>
              </a:ext>
            </a:extLst>
          </p:cNvPr>
          <p:cNvSpPr txBox="1"/>
          <p:nvPr/>
        </p:nvSpPr>
        <p:spPr>
          <a:xfrm>
            <a:off x="1981200" y="2177296"/>
            <a:ext cx="970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원하시는 가수의 이름이나 제목을 </a:t>
            </a:r>
            <a:r>
              <a:rPr lang="ko-KR" altLang="en-US" sz="2800" dirty="0" err="1"/>
              <a:t>입력하시오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2579A-7D0B-4205-9B36-CEBC2E2B0DB4}"/>
              </a:ext>
            </a:extLst>
          </p:cNvPr>
          <p:cNvSpPr txBox="1"/>
          <p:nvPr/>
        </p:nvSpPr>
        <p:spPr>
          <a:xfrm>
            <a:off x="3416300" y="4447915"/>
            <a:ext cx="901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검색</a:t>
            </a:r>
            <a:r>
              <a:rPr lang="en-US" altLang="ko-KR" sz="2800" dirty="0"/>
              <a:t>		b. </a:t>
            </a:r>
            <a:r>
              <a:rPr lang="ko-KR" altLang="en-US" sz="2800" dirty="0"/>
              <a:t>뒤로 가기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2482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1772" y="360359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 </a:t>
            </a:r>
            <a:r>
              <a:rPr lang="en-US" altLang="ko-KR" sz="3200" dirty="0"/>
              <a:t>- </a:t>
            </a:r>
            <a:r>
              <a:rPr lang="ko-KR" altLang="en-US" sz="3200" dirty="0"/>
              <a:t>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799A3-91F9-4F7F-A2C7-0FFFF43A09A3}"/>
              </a:ext>
            </a:extLst>
          </p:cNvPr>
          <p:cNvSpPr txBox="1"/>
          <p:nvPr/>
        </p:nvSpPr>
        <p:spPr>
          <a:xfrm>
            <a:off x="1701800" y="34290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아이유 검색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1A08-AB9E-4113-BDB7-F8CADF975973}"/>
              </a:ext>
            </a:extLst>
          </p:cNvPr>
          <p:cNvSpPr txBox="1"/>
          <p:nvPr/>
        </p:nvSpPr>
        <p:spPr>
          <a:xfrm>
            <a:off x="6248400" y="1394234"/>
            <a:ext cx="4965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일치하는 노래입니다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en-US" altLang="ko-KR" sz="2400" dirty="0"/>
              <a:t>7 things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2047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965211" y="2136606"/>
            <a:ext cx="2202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유저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장르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시간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계절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 err="1"/>
              <a:t>가수별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r>
              <a:rPr lang="ko-KR" altLang="en-US" sz="2400" dirty="0"/>
              <a:t>입력 ▶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5527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유저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880370" y="2637011"/>
            <a:ext cx="49642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다른 유저의 플레이리스트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유저 추천 게시판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r>
              <a:rPr lang="ko-KR" altLang="en-US" sz="2400" dirty="0"/>
              <a:t>입력 ▶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81A08-AB9E-4113-BDB7-F8CADF975973}"/>
              </a:ext>
            </a:extLst>
          </p:cNvPr>
          <p:cNvSpPr txBox="1"/>
          <p:nvPr/>
        </p:nvSpPr>
        <p:spPr>
          <a:xfrm>
            <a:off x="6757251" y="1183468"/>
            <a:ext cx="4965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[abcd12345]</a:t>
            </a:r>
            <a:r>
              <a:rPr lang="ko-KR" altLang="en-US" sz="2400" dirty="0"/>
              <a:t>님의 플레이리스트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김찬우</a:t>
            </a:r>
            <a:endParaRPr lang="en-US" altLang="ko-KR" sz="2400" dirty="0"/>
          </a:p>
          <a:p>
            <a:pPr marL="971550" lvl="1" indent="-514350"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김동률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김찬우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이예지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천정주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조윤경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홍혜림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en-US" altLang="ko-KR" sz="2400" dirty="0"/>
              <a:t>7 things	</a:t>
            </a:r>
            <a:r>
              <a:rPr lang="ko-KR" altLang="en-US" sz="2400" dirty="0" err="1"/>
              <a:t>전혜원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5393769" y="3579263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85060" y="3209931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30361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유저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880370" y="2637011"/>
            <a:ext cx="49642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다른 유저의 플레이리스트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유저 추천 게시판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r>
              <a:rPr lang="ko-KR" altLang="en-US" sz="2400" dirty="0"/>
              <a:t>입력 ▶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5393769" y="3579263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85060" y="3209931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81A08-AB9E-4113-BDB7-F8CADF975973}"/>
              </a:ext>
            </a:extLst>
          </p:cNvPr>
          <p:cNvSpPr txBox="1"/>
          <p:nvPr/>
        </p:nvSpPr>
        <p:spPr>
          <a:xfrm>
            <a:off x="6600084" y="1501771"/>
            <a:ext cx="4965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유저 추천 게시판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abcd12345</a:t>
            </a:r>
            <a:r>
              <a:rPr lang="ko-KR" altLang="en-US" sz="2400" dirty="0"/>
              <a:t>의</a:t>
            </a:r>
            <a:r>
              <a:rPr lang="en-US" altLang="ko-KR" sz="2400" dirty="0"/>
              <a:t>	</a:t>
            </a:r>
            <a:r>
              <a:rPr lang="ko-KR" altLang="en-US" sz="2400" dirty="0"/>
              <a:t>노래 추천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dlwlrma12</a:t>
            </a:r>
            <a:r>
              <a:rPr lang="ko-KR" altLang="en-US" sz="2400" dirty="0"/>
              <a:t>의 </a:t>
            </a:r>
            <a:r>
              <a:rPr lang="en-US" altLang="ko-KR" sz="2400" dirty="0"/>
              <a:t>	</a:t>
            </a:r>
            <a:r>
              <a:rPr lang="ko-KR" altLang="en-US" sz="2400" dirty="0"/>
              <a:t>노래 추천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bvoesn2212</a:t>
            </a:r>
            <a:r>
              <a:rPr lang="ko-KR" altLang="en-US" sz="2400" dirty="0"/>
              <a:t>의</a:t>
            </a:r>
            <a:r>
              <a:rPr lang="en-US" altLang="ko-KR" sz="2400" dirty="0"/>
              <a:t>	</a:t>
            </a:r>
            <a:r>
              <a:rPr lang="ko-KR" altLang="en-US" sz="2400" dirty="0"/>
              <a:t>노래 추천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err="1"/>
              <a:t>awawdfnn</a:t>
            </a:r>
            <a:r>
              <a:rPr lang="ko-KR" altLang="en-US" sz="2400" dirty="0"/>
              <a:t>의 </a:t>
            </a:r>
            <a:r>
              <a:rPr lang="en-US" altLang="ko-KR" sz="2400" dirty="0"/>
              <a:t>	</a:t>
            </a:r>
            <a:r>
              <a:rPr lang="ko-KR" altLang="en-US" sz="2400" dirty="0"/>
              <a:t>노래 추천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err="1"/>
              <a:t>vniewijad</a:t>
            </a:r>
            <a:r>
              <a:rPr lang="ko-KR" altLang="en-US" sz="2400" dirty="0"/>
              <a:t>의</a:t>
            </a:r>
            <a:r>
              <a:rPr lang="en-US" altLang="ko-KR" sz="2400" dirty="0"/>
              <a:t>	</a:t>
            </a:r>
            <a:r>
              <a:rPr lang="ko-KR" altLang="en-US" sz="2400" dirty="0"/>
              <a:t>노래 추천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err="1"/>
              <a:t>cncewiqwd</a:t>
            </a:r>
            <a:r>
              <a:rPr lang="ko-KR" altLang="en-US" sz="2400" dirty="0"/>
              <a:t>의 </a:t>
            </a:r>
            <a:r>
              <a:rPr lang="en-US" altLang="ko-KR" sz="2400" dirty="0"/>
              <a:t>	</a:t>
            </a:r>
            <a:r>
              <a:rPr lang="ko-KR" altLang="en-US" sz="2400" dirty="0"/>
              <a:t>노래 추천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err="1"/>
              <a:t>briewnfa</a:t>
            </a:r>
            <a:r>
              <a:rPr lang="ko-KR" altLang="en-US" sz="2400" dirty="0"/>
              <a:t>의</a:t>
            </a:r>
            <a:r>
              <a:rPr lang="en-US" altLang="ko-KR" sz="2400" dirty="0"/>
              <a:t>	</a:t>
            </a:r>
            <a:r>
              <a:rPr lang="ko-KR" altLang="en-US" sz="2400" dirty="0"/>
              <a:t>노래 추천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9848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장르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188495" y="2445717"/>
            <a:ext cx="3585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나의 장르 추천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장르별 추천</a:t>
            </a:r>
            <a:endParaRPr lang="en-US" altLang="ko-KR" sz="2400" dirty="0"/>
          </a:p>
          <a:p>
            <a:r>
              <a:rPr lang="en-US" altLang="ko-KR" sz="2400" dirty="0"/>
              <a:t>b.  </a:t>
            </a: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입력 ▶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292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장르 추천 </a:t>
            </a:r>
            <a:r>
              <a:rPr lang="en-US" altLang="ko-KR" sz="3200" dirty="0"/>
              <a:t>– </a:t>
            </a:r>
            <a:r>
              <a:rPr lang="ko-KR" altLang="en-US" sz="3200" dirty="0"/>
              <a:t>나의 장르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965211" y="2098899"/>
            <a:ext cx="6142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당신이 제일 좋아하는 장르는 </a:t>
            </a:r>
            <a:r>
              <a:rPr lang="en-US" altLang="ko-KR" sz="2400" dirty="0"/>
              <a:t>[</a:t>
            </a:r>
            <a:r>
              <a:rPr lang="ko-KR" altLang="en-US" sz="2400" dirty="0"/>
              <a:t>댄스</a:t>
            </a:r>
            <a:r>
              <a:rPr lang="en-US" altLang="ko-KR" sz="2400" dirty="0"/>
              <a:t>]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/>
              <a:t>댄스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r>
              <a:rPr lang="en-US" altLang="ko-KR" sz="2400" dirty="0"/>
              <a:t>b.  </a:t>
            </a: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입력 ▶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7667668" y="1327627"/>
            <a:ext cx="3880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추천 리스트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1. Psycho - </a:t>
            </a:r>
            <a:r>
              <a:rPr lang="ko-KR" altLang="en-US" sz="2400" dirty="0" err="1"/>
              <a:t>레드벨벳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너랑 나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덤더럼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에이핑크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벌써</a:t>
            </a:r>
            <a:r>
              <a:rPr lang="en-US" altLang="ko-KR" sz="2400" dirty="0"/>
              <a:t>12</a:t>
            </a:r>
            <a:r>
              <a:rPr lang="ko-KR" altLang="en-US" sz="2400" dirty="0"/>
              <a:t>시 </a:t>
            </a:r>
            <a:r>
              <a:rPr lang="en-US" altLang="ko-KR" sz="2400" dirty="0"/>
              <a:t>- </a:t>
            </a:r>
            <a:r>
              <a:rPr lang="ko-KR" altLang="en-US" sz="2400" dirty="0"/>
              <a:t>청하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불티 </a:t>
            </a:r>
            <a:r>
              <a:rPr lang="en-US" altLang="ko-KR" sz="2400" dirty="0"/>
              <a:t>- </a:t>
            </a:r>
            <a:r>
              <a:rPr lang="ko-KR" altLang="en-US" sz="2400" dirty="0"/>
              <a:t>태연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비밀정원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살짝 </a:t>
            </a:r>
            <a:r>
              <a:rPr lang="ko-KR" altLang="en-US" sz="2400" dirty="0" err="1"/>
              <a:t>설렜어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스물셋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r>
              <a:rPr lang="en-US" altLang="ko-KR" sz="2400" dirty="0"/>
              <a:t>9. </a:t>
            </a:r>
            <a:r>
              <a:rPr lang="ko-KR" altLang="en-US" sz="2400" dirty="0" err="1"/>
              <a:t>우리집</a:t>
            </a:r>
            <a:r>
              <a:rPr lang="ko-KR" altLang="en-US" sz="2400" dirty="0"/>
              <a:t> </a:t>
            </a:r>
            <a:r>
              <a:rPr lang="en-US" altLang="ko-KR" sz="2400" dirty="0"/>
              <a:t>- 2PM</a:t>
            </a:r>
          </a:p>
          <a:p>
            <a:r>
              <a:rPr lang="en-US" altLang="ko-KR" sz="2400" dirty="0"/>
              <a:t>10. </a:t>
            </a:r>
            <a:r>
              <a:rPr lang="ko-KR" altLang="en-US" sz="2400" dirty="0"/>
              <a:t>하루 끝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6329377" y="3660150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20668" y="3290818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98033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791" y="378405"/>
            <a:ext cx="4813300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비회원 </a:t>
            </a:r>
            <a:r>
              <a:rPr lang="en-US" altLang="ko-KR" sz="3200" dirty="0"/>
              <a:t>- Top10 </a:t>
            </a:r>
            <a:r>
              <a:rPr lang="ko-KR" altLang="en-US" sz="3200" dirty="0" err="1"/>
              <a:t>더보기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1A08-AB9E-4113-BDB7-F8CADF975973}"/>
              </a:ext>
            </a:extLst>
          </p:cNvPr>
          <p:cNvSpPr txBox="1"/>
          <p:nvPr/>
        </p:nvSpPr>
        <p:spPr>
          <a:xfrm>
            <a:off x="1479791" y="1007230"/>
            <a:ext cx="496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김영현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김찬우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이예지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천정주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조윤경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홍혜림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en-US" altLang="ko-KR" sz="2400" dirty="0"/>
              <a:t>7 things	</a:t>
            </a:r>
            <a:r>
              <a:rPr lang="ko-KR" altLang="en-US" sz="2400" dirty="0" err="1"/>
              <a:t>전혜원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A0BBA-94EA-4AA4-B82D-9A12D77E30BD}"/>
              </a:ext>
            </a:extLst>
          </p:cNvPr>
          <p:cNvSpPr txBox="1"/>
          <p:nvPr/>
        </p:nvSpPr>
        <p:spPr>
          <a:xfrm>
            <a:off x="1479791" y="5693591"/>
            <a:ext cx="78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페이지</a:t>
            </a:r>
            <a:r>
              <a:rPr lang="en-US" altLang="ko-KR" dirty="0"/>
              <a:t>		2. </a:t>
            </a:r>
            <a:r>
              <a:rPr lang="ko-KR" altLang="en-US" dirty="0"/>
              <a:t>다음 페이지</a:t>
            </a:r>
            <a:r>
              <a:rPr lang="en-US" altLang="ko-KR" dirty="0"/>
              <a:t>		3. </a:t>
            </a:r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26234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장르 추천 </a:t>
            </a:r>
            <a:r>
              <a:rPr lang="en-US" altLang="ko-KR" sz="3200" dirty="0"/>
              <a:t>– </a:t>
            </a:r>
            <a:r>
              <a:rPr lang="ko-KR" altLang="en-US" sz="3200" dirty="0"/>
              <a:t>장르별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965211" y="1383991"/>
            <a:ext cx="16648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200" dirty="0"/>
              <a:t>발라드</a:t>
            </a:r>
            <a:endParaRPr lang="en-US" altLang="ko-KR" sz="2200" dirty="0"/>
          </a:p>
          <a:p>
            <a:pPr marL="514350" indent="-514350">
              <a:buAutoNum type="arabicPeriod"/>
            </a:pPr>
            <a:r>
              <a:rPr lang="ko-KR" altLang="en-US" sz="2200" dirty="0"/>
              <a:t>댄스</a:t>
            </a:r>
            <a:endParaRPr lang="en-US" altLang="ko-KR" sz="2200" dirty="0"/>
          </a:p>
          <a:p>
            <a:pPr marL="514350" indent="-514350">
              <a:buAutoNum type="arabicPeriod"/>
            </a:pPr>
            <a:r>
              <a:rPr lang="ko-KR" altLang="en-US" sz="2200" dirty="0"/>
              <a:t>밴드</a:t>
            </a:r>
            <a:endParaRPr lang="en-US" altLang="ko-KR" sz="2200" dirty="0"/>
          </a:p>
          <a:p>
            <a:pPr marL="514350" indent="-514350">
              <a:buAutoNum type="arabicPeriod"/>
            </a:pPr>
            <a:r>
              <a:rPr lang="ko-KR" altLang="en-US" sz="2200" dirty="0"/>
              <a:t>클래식</a:t>
            </a:r>
            <a:endParaRPr lang="en-US" altLang="ko-KR" sz="2200" dirty="0"/>
          </a:p>
          <a:p>
            <a:pPr marL="514350" indent="-514350">
              <a:buAutoNum type="arabicPeriod"/>
            </a:pPr>
            <a:r>
              <a:rPr lang="ko-KR" altLang="en-US" sz="2200" dirty="0" err="1"/>
              <a:t>락</a:t>
            </a:r>
            <a:endParaRPr lang="en-US" altLang="ko-KR" sz="2200" dirty="0"/>
          </a:p>
          <a:p>
            <a:pPr marL="514350" indent="-514350">
              <a:buAutoNum type="arabicPeriod"/>
            </a:pPr>
            <a:r>
              <a:rPr lang="en-US" altLang="ko-KR" sz="2200" dirty="0"/>
              <a:t>RNB</a:t>
            </a:r>
          </a:p>
          <a:p>
            <a:pPr marL="514350" indent="-514350">
              <a:buAutoNum type="arabicPeriod"/>
            </a:pPr>
            <a:r>
              <a:rPr lang="ko-KR" altLang="en-US" sz="2200" dirty="0"/>
              <a:t>컨트리</a:t>
            </a:r>
            <a:endParaRPr lang="en-US" altLang="ko-KR" sz="2200" dirty="0"/>
          </a:p>
          <a:p>
            <a:pPr marL="514350" indent="-514350">
              <a:buAutoNum type="arabicPeriod"/>
            </a:pPr>
            <a:r>
              <a:rPr lang="en-US" altLang="ko-KR" sz="2200" dirty="0"/>
              <a:t>OST</a:t>
            </a:r>
          </a:p>
          <a:p>
            <a:pPr marL="514350" indent="-514350">
              <a:buAutoNum type="arabicPeriod"/>
            </a:pPr>
            <a:r>
              <a:rPr lang="ko-KR" altLang="en-US" sz="2200" dirty="0"/>
              <a:t>트로트</a:t>
            </a:r>
            <a:endParaRPr lang="en-US" altLang="ko-KR" sz="2200" dirty="0"/>
          </a:p>
          <a:p>
            <a:pPr marL="514350" indent="-514350">
              <a:buAutoNum type="arabicPeriod"/>
            </a:pPr>
            <a:r>
              <a:rPr lang="en-US" altLang="ko-KR" sz="2200" dirty="0"/>
              <a:t> EDM</a:t>
            </a:r>
          </a:p>
          <a:p>
            <a:pPr marL="514350" indent="-514350"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재즈</a:t>
            </a:r>
            <a:endParaRPr lang="en-US" altLang="ko-KR" sz="2200" dirty="0"/>
          </a:p>
          <a:p>
            <a:pPr marL="514350" indent="-514350">
              <a:buAutoNum type="arabicPeriod"/>
            </a:pPr>
            <a:r>
              <a:rPr lang="en-US" altLang="ko-KR" sz="2200" dirty="0"/>
              <a:t> POP</a:t>
            </a:r>
          </a:p>
          <a:p>
            <a:pPr marL="514350" indent="-514350"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캐롤</a:t>
            </a:r>
            <a:endParaRPr lang="en-US" altLang="ko-KR" sz="22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2563374" y="3402160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4665" y="3032828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3557583" y="1327627"/>
            <a:ext cx="3880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추천 리스트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1. Psycho - </a:t>
            </a:r>
            <a:r>
              <a:rPr lang="ko-KR" altLang="en-US" sz="2400" dirty="0" err="1"/>
              <a:t>레드벨벳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너랑 나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덤더럼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에이핑크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벌써</a:t>
            </a:r>
            <a:r>
              <a:rPr lang="en-US" altLang="ko-KR" sz="2400" dirty="0"/>
              <a:t>12</a:t>
            </a:r>
            <a:r>
              <a:rPr lang="ko-KR" altLang="en-US" sz="2400" dirty="0"/>
              <a:t>시 </a:t>
            </a:r>
            <a:r>
              <a:rPr lang="en-US" altLang="ko-KR" sz="2400" dirty="0"/>
              <a:t>- </a:t>
            </a:r>
            <a:r>
              <a:rPr lang="ko-KR" altLang="en-US" sz="2400" dirty="0"/>
              <a:t>청하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불티 </a:t>
            </a:r>
            <a:r>
              <a:rPr lang="en-US" altLang="ko-KR" sz="2400" dirty="0"/>
              <a:t>- </a:t>
            </a:r>
            <a:r>
              <a:rPr lang="ko-KR" altLang="en-US" sz="2400" dirty="0"/>
              <a:t>태연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비밀정원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살짝 </a:t>
            </a:r>
            <a:r>
              <a:rPr lang="ko-KR" altLang="en-US" sz="2400" dirty="0" err="1"/>
              <a:t>설렜어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스물셋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r>
              <a:rPr lang="en-US" altLang="ko-KR" sz="2400" dirty="0"/>
              <a:t>9. </a:t>
            </a:r>
            <a:r>
              <a:rPr lang="ko-KR" altLang="en-US" sz="2400" dirty="0" err="1"/>
              <a:t>우리집</a:t>
            </a:r>
            <a:r>
              <a:rPr lang="ko-KR" altLang="en-US" sz="2400" dirty="0"/>
              <a:t> </a:t>
            </a:r>
            <a:r>
              <a:rPr lang="en-US" altLang="ko-KR" sz="2400" dirty="0"/>
              <a:t>- 2PM</a:t>
            </a:r>
          </a:p>
          <a:p>
            <a:r>
              <a:rPr lang="en-US" altLang="ko-KR" sz="2400" dirty="0"/>
              <a:t>10. </a:t>
            </a:r>
            <a:r>
              <a:rPr lang="ko-KR" altLang="en-US" sz="2400" dirty="0"/>
              <a:t>하루 끝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37749" y="3285628"/>
            <a:ext cx="475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Psycho – </a:t>
            </a:r>
            <a:r>
              <a:rPr lang="ko-KR" altLang="en-US" sz="2400" dirty="0" err="1"/>
              <a:t>레드벨벳을</a:t>
            </a:r>
            <a:r>
              <a:rPr lang="ko-KR" altLang="en-US" sz="2400" dirty="0"/>
              <a:t> 재생합니다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6536049" y="3402160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27340" y="3032828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040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시간대별 추천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92572" y="2042337"/>
            <a:ext cx="4583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시간대별 추천 기준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새벽 </a:t>
            </a:r>
            <a:r>
              <a:rPr lang="en-US" altLang="ko-KR" sz="2400" dirty="0"/>
              <a:t>: </a:t>
            </a:r>
            <a:r>
              <a:rPr lang="ko-KR" altLang="en-US" sz="2400" dirty="0"/>
              <a:t>재즈</a:t>
            </a:r>
            <a:r>
              <a:rPr lang="en-US" altLang="ko-KR" sz="2400" dirty="0"/>
              <a:t>, </a:t>
            </a:r>
            <a:r>
              <a:rPr lang="ko-KR" altLang="en-US" sz="2400" dirty="0"/>
              <a:t>발라드</a:t>
            </a:r>
            <a:r>
              <a:rPr lang="en-US" altLang="ko-KR" sz="2400" dirty="0"/>
              <a:t>, </a:t>
            </a:r>
            <a:r>
              <a:rPr lang="ko-KR" altLang="en-US" sz="2400" dirty="0"/>
              <a:t>클래식</a:t>
            </a:r>
            <a:endParaRPr lang="en-US" altLang="ko-KR" sz="2400" dirty="0"/>
          </a:p>
          <a:p>
            <a:r>
              <a:rPr lang="ko-KR" altLang="en-US" sz="2400" dirty="0"/>
              <a:t>출근 </a:t>
            </a:r>
            <a:r>
              <a:rPr lang="en-US" altLang="ko-KR" sz="2400" dirty="0"/>
              <a:t>: R&amp;B, </a:t>
            </a:r>
            <a:r>
              <a:rPr lang="ko-KR" altLang="en-US" sz="2400" dirty="0"/>
              <a:t>힙합</a:t>
            </a:r>
            <a:endParaRPr lang="en-US" altLang="ko-KR" sz="2400" dirty="0"/>
          </a:p>
          <a:p>
            <a:r>
              <a:rPr lang="ko-KR" altLang="en-US" sz="2400" dirty="0"/>
              <a:t>점심 </a:t>
            </a:r>
            <a:r>
              <a:rPr lang="en-US" altLang="ko-KR" sz="2400" dirty="0"/>
              <a:t>: POP, </a:t>
            </a:r>
            <a:r>
              <a:rPr lang="ko-KR" altLang="en-US" sz="2400" dirty="0"/>
              <a:t>클래식</a:t>
            </a:r>
            <a:endParaRPr lang="en-US" altLang="ko-KR" sz="2400" dirty="0"/>
          </a:p>
          <a:p>
            <a:r>
              <a:rPr lang="ko-KR" altLang="en-US" sz="2400" dirty="0"/>
              <a:t>퇴근 </a:t>
            </a:r>
            <a:r>
              <a:rPr lang="en-US" altLang="ko-KR" sz="2400" dirty="0"/>
              <a:t>: </a:t>
            </a:r>
            <a:r>
              <a:rPr lang="ko-KR" altLang="en-US" sz="2400" dirty="0"/>
              <a:t>댄스</a:t>
            </a:r>
            <a:r>
              <a:rPr lang="en-US" altLang="ko-KR" sz="2400" dirty="0"/>
              <a:t>, EDM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078332" y="2042337"/>
            <a:ext cx="32184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새벽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출근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점심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퇴근</a:t>
            </a:r>
            <a:endParaRPr lang="en-US" altLang="ko-KR" sz="2400" dirty="0"/>
          </a:p>
          <a:p>
            <a:pPr marL="514350" indent="-514350">
              <a:buAutoNum type="alphaLcPeriod" startAt="2"/>
            </a:pP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입력 ▶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86390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시간대별 추천 </a:t>
            </a:r>
            <a:r>
              <a:rPr lang="en-US" altLang="ko-KR" sz="3200" dirty="0"/>
              <a:t>– 4(</a:t>
            </a:r>
            <a:r>
              <a:rPr lang="ko-KR" altLang="en-US" sz="3200" dirty="0"/>
              <a:t>퇴근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965211" y="1327627"/>
            <a:ext cx="47216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추천 노래 목록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400" dirty="0"/>
              <a:t>1. Psycho - </a:t>
            </a:r>
            <a:r>
              <a:rPr lang="ko-KR" altLang="en-US" sz="2400" dirty="0" err="1"/>
              <a:t>레드벨벳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너랑 나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덤더럼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에이핑크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벌써</a:t>
            </a:r>
            <a:r>
              <a:rPr lang="en-US" altLang="ko-KR" sz="2400" dirty="0"/>
              <a:t>12</a:t>
            </a:r>
            <a:r>
              <a:rPr lang="ko-KR" altLang="en-US" sz="2400" dirty="0"/>
              <a:t>시 </a:t>
            </a:r>
            <a:r>
              <a:rPr lang="en-US" altLang="ko-KR" sz="2400" dirty="0"/>
              <a:t>- </a:t>
            </a:r>
            <a:r>
              <a:rPr lang="ko-KR" altLang="en-US" sz="2400" dirty="0"/>
              <a:t>청하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불티 </a:t>
            </a:r>
            <a:r>
              <a:rPr lang="en-US" altLang="ko-KR" sz="2400" dirty="0"/>
              <a:t>- </a:t>
            </a:r>
            <a:r>
              <a:rPr lang="ko-KR" altLang="en-US" sz="2400" dirty="0"/>
              <a:t>태연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비밀정원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살짝 </a:t>
            </a:r>
            <a:r>
              <a:rPr lang="ko-KR" altLang="en-US" sz="2400" dirty="0" err="1"/>
              <a:t>설렜어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스물셋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r>
              <a:rPr lang="en-US" altLang="ko-KR" sz="2400" dirty="0"/>
              <a:t>9. </a:t>
            </a:r>
            <a:r>
              <a:rPr lang="ko-KR" altLang="en-US" sz="2400" dirty="0" err="1"/>
              <a:t>우리집</a:t>
            </a:r>
            <a:r>
              <a:rPr lang="ko-KR" altLang="en-US" sz="2400" dirty="0"/>
              <a:t> </a:t>
            </a:r>
            <a:r>
              <a:rPr lang="en-US" altLang="ko-KR" sz="2400" dirty="0"/>
              <a:t>- 2PM</a:t>
            </a:r>
          </a:p>
          <a:p>
            <a:r>
              <a:rPr lang="en-US" altLang="ko-KR" sz="2400" dirty="0"/>
              <a:t>10. </a:t>
            </a:r>
            <a:r>
              <a:rPr lang="ko-KR" altLang="en-US" sz="2400" dirty="0"/>
              <a:t>하루 끝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5211" y="5975053"/>
            <a:ext cx="473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 err="1"/>
              <a:t>이전페이지</a:t>
            </a:r>
            <a:r>
              <a:rPr lang="en-US" altLang="ko-KR" sz="2000" dirty="0"/>
              <a:t>	2. </a:t>
            </a:r>
            <a:r>
              <a:rPr lang="ko-KR" altLang="en-US" sz="2000" dirty="0"/>
              <a:t>다음 페이지</a:t>
            </a:r>
            <a:r>
              <a:rPr lang="en-US" altLang="ko-KR" sz="2000" dirty="0"/>
              <a:t>	3. </a:t>
            </a:r>
            <a:r>
              <a:rPr lang="ko-KR" altLang="en-US" sz="2000" dirty="0"/>
              <a:t>취소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8274" y="2505206"/>
            <a:ext cx="5498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재생페이지로 이동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어떤 곡을 재생하시겠습니까</a:t>
            </a:r>
            <a:r>
              <a:rPr lang="en-US" altLang="ko-KR" sz="2200" dirty="0"/>
              <a:t>?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ko-KR" altLang="en-US" sz="2200" dirty="0"/>
              <a:t>숫자 입력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b. </a:t>
            </a:r>
            <a:r>
              <a:rPr lang="ko-KR" altLang="en-US" sz="2200" dirty="0" err="1"/>
              <a:t>뒤로가기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입력 ▶ </a:t>
            </a:r>
            <a:r>
              <a:rPr lang="en-US" altLang="ko-KR" sz="2200" dirty="0"/>
              <a:t>5</a:t>
            </a:r>
          </a:p>
          <a:p>
            <a:endParaRPr lang="en-US" altLang="ko-KR" sz="2200" dirty="0"/>
          </a:p>
          <a:p>
            <a:r>
              <a:rPr lang="en-US" altLang="ko-KR" sz="2200" dirty="0"/>
              <a:t>[</a:t>
            </a:r>
            <a:r>
              <a:rPr lang="ko-KR" altLang="en-US" sz="2200" dirty="0"/>
              <a:t>불티 </a:t>
            </a:r>
            <a:r>
              <a:rPr lang="en-US" altLang="ko-KR" sz="2200" dirty="0"/>
              <a:t>– </a:t>
            </a:r>
            <a:r>
              <a:rPr lang="ko-KR" altLang="en-US" sz="2200" dirty="0"/>
              <a:t>태연</a:t>
            </a:r>
            <a:r>
              <a:rPr lang="en-US" altLang="ko-KR" sz="2200" dirty="0"/>
              <a:t>]</a:t>
            </a:r>
            <a:r>
              <a:rPr lang="ko-KR" altLang="en-US" sz="2200" dirty="0"/>
              <a:t>을 재생합니다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b. </a:t>
            </a:r>
            <a:r>
              <a:rPr lang="ko-KR" altLang="en-US" sz="2200" dirty="0" err="1"/>
              <a:t>뒤로가기</a:t>
            </a:r>
            <a:endParaRPr lang="en-US" altLang="ko-KR" sz="2200" dirty="0"/>
          </a:p>
        </p:txBody>
      </p:sp>
      <p:sp>
        <p:nvSpPr>
          <p:cNvPr id="7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5090872" y="3960566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75399" y="3492806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86907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계절별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059479" y="2004630"/>
            <a:ext cx="32184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봄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여름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가을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겨울</a:t>
            </a:r>
            <a:endParaRPr lang="en-US" altLang="ko-KR" sz="2400" dirty="0"/>
          </a:p>
          <a:p>
            <a:pPr marL="514350" indent="-514350">
              <a:buAutoNum type="alphaLcPeriod" startAt="2"/>
            </a:pP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입력 ▶ 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92572" y="2004630"/>
            <a:ext cx="4583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계절별 추천 기준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봄 </a:t>
            </a:r>
            <a:r>
              <a:rPr lang="en-US" altLang="ko-KR" sz="2400" dirty="0"/>
              <a:t>: </a:t>
            </a:r>
            <a:r>
              <a:rPr lang="ko-KR" altLang="en-US" sz="2400" dirty="0"/>
              <a:t>재즈</a:t>
            </a:r>
            <a:r>
              <a:rPr lang="en-US" altLang="ko-KR" sz="2400" dirty="0"/>
              <a:t>, </a:t>
            </a:r>
            <a:r>
              <a:rPr lang="ko-KR" altLang="en-US" sz="2400" dirty="0"/>
              <a:t>발라드</a:t>
            </a:r>
            <a:r>
              <a:rPr lang="en-US" altLang="ko-KR" sz="2400" dirty="0"/>
              <a:t>, </a:t>
            </a:r>
            <a:r>
              <a:rPr lang="ko-KR" altLang="en-US" sz="2400" dirty="0"/>
              <a:t>클래식</a:t>
            </a:r>
            <a:endParaRPr lang="en-US" altLang="ko-KR" sz="2400" dirty="0"/>
          </a:p>
          <a:p>
            <a:r>
              <a:rPr lang="ko-KR" altLang="en-US" sz="2400" dirty="0"/>
              <a:t>여름 </a:t>
            </a:r>
            <a:r>
              <a:rPr lang="en-US" altLang="ko-KR" sz="2400" dirty="0"/>
              <a:t>: </a:t>
            </a:r>
            <a:r>
              <a:rPr lang="ko-KR" altLang="en-US" sz="2400" dirty="0"/>
              <a:t>댄스</a:t>
            </a:r>
            <a:r>
              <a:rPr lang="en-US" altLang="ko-KR" sz="2400" dirty="0"/>
              <a:t>, EDM, </a:t>
            </a:r>
            <a:r>
              <a:rPr lang="ko-KR" altLang="en-US" sz="2400" dirty="0"/>
              <a:t>힙합</a:t>
            </a:r>
            <a:endParaRPr lang="en-US" altLang="ko-KR" sz="2400" dirty="0"/>
          </a:p>
          <a:p>
            <a:r>
              <a:rPr lang="ko-KR" altLang="en-US" sz="2400" dirty="0"/>
              <a:t>가을 </a:t>
            </a:r>
            <a:r>
              <a:rPr lang="en-US" altLang="ko-KR" sz="2400" dirty="0"/>
              <a:t>: POP, </a:t>
            </a:r>
            <a:r>
              <a:rPr lang="ko-KR" altLang="en-US" sz="2400" dirty="0"/>
              <a:t>발라드</a:t>
            </a:r>
            <a:r>
              <a:rPr lang="en-US" altLang="ko-KR" sz="2400" dirty="0"/>
              <a:t>, R&amp;B</a:t>
            </a:r>
          </a:p>
          <a:p>
            <a:r>
              <a:rPr lang="ko-KR" altLang="en-US" sz="2400" dirty="0"/>
              <a:t>겨울 </a:t>
            </a:r>
            <a:r>
              <a:rPr lang="en-US" altLang="ko-KR" sz="2400" dirty="0"/>
              <a:t>: POP, </a:t>
            </a:r>
            <a:r>
              <a:rPr lang="ko-KR" altLang="en-US" sz="2400" dirty="0"/>
              <a:t>발라드</a:t>
            </a:r>
            <a:r>
              <a:rPr lang="en-US" altLang="ko-KR" sz="2400" dirty="0"/>
              <a:t>, </a:t>
            </a:r>
            <a:r>
              <a:rPr lang="ko-KR" altLang="en-US" sz="2400" dirty="0"/>
              <a:t>캐롤</a:t>
            </a:r>
          </a:p>
        </p:txBody>
      </p:sp>
    </p:spTree>
    <p:extLst>
      <p:ext uri="{BB962C8B-B14F-4D97-AF65-F5344CB8AC3E}">
        <p14:creationId xmlns:p14="http://schemas.microsoft.com/office/powerpoint/2010/main" val="123167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/>
              <a:t>계절별 추천 </a:t>
            </a:r>
            <a:r>
              <a:rPr lang="en-US" altLang="ko-KR" sz="3200" dirty="0"/>
              <a:t>- 2(</a:t>
            </a:r>
            <a:r>
              <a:rPr lang="ko-KR" altLang="en-US" sz="3200" dirty="0"/>
              <a:t>여름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965211" y="1327627"/>
            <a:ext cx="47216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추천 노래 목록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400" dirty="0"/>
              <a:t>1. Psycho - </a:t>
            </a:r>
            <a:r>
              <a:rPr lang="ko-KR" altLang="en-US" sz="2400" dirty="0" err="1"/>
              <a:t>레드벨벳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너랑 나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덤더럼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에이핑크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벌써</a:t>
            </a:r>
            <a:r>
              <a:rPr lang="en-US" altLang="ko-KR" sz="2400" dirty="0"/>
              <a:t>12</a:t>
            </a:r>
            <a:r>
              <a:rPr lang="ko-KR" altLang="en-US" sz="2400" dirty="0"/>
              <a:t>시 </a:t>
            </a:r>
            <a:r>
              <a:rPr lang="en-US" altLang="ko-KR" sz="2400" dirty="0"/>
              <a:t>- </a:t>
            </a:r>
            <a:r>
              <a:rPr lang="ko-KR" altLang="en-US" sz="2400" dirty="0"/>
              <a:t>청하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불티 </a:t>
            </a:r>
            <a:r>
              <a:rPr lang="en-US" altLang="ko-KR" sz="2400" dirty="0"/>
              <a:t>- </a:t>
            </a:r>
            <a:r>
              <a:rPr lang="ko-KR" altLang="en-US" sz="2400" dirty="0"/>
              <a:t>태연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비밀정원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살짝 </a:t>
            </a:r>
            <a:r>
              <a:rPr lang="ko-KR" altLang="en-US" sz="2400" dirty="0" err="1"/>
              <a:t>설렜어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스물셋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r>
              <a:rPr lang="en-US" altLang="ko-KR" sz="2400" dirty="0"/>
              <a:t>9. </a:t>
            </a:r>
            <a:r>
              <a:rPr lang="ko-KR" altLang="en-US" sz="2400" dirty="0" err="1"/>
              <a:t>우리집</a:t>
            </a:r>
            <a:r>
              <a:rPr lang="ko-KR" altLang="en-US" sz="2400" dirty="0"/>
              <a:t> </a:t>
            </a:r>
            <a:r>
              <a:rPr lang="en-US" altLang="ko-KR" sz="2400" dirty="0"/>
              <a:t>- 2PM</a:t>
            </a:r>
          </a:p>
          <a:p>
            <a:r>
              <a:rPr lang="en-US" altLang="ko-KR" sz="2400" dirty="0"/>
              <a:t>10. </a:t>
            </a:r>
            <a:r>
              <a:rPr lang="ko-KR" altLang="en-US" sz="2400" dirty="0"/>
              <a:t>하루 끝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5211" y="5975053"/>
            <a:ext cx="473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 err="1"/>
              <a:t>이전페이지</a:t>
            </a:r>
            <a:r>
              <a:rPr lang="en-US" altLang="ko-KR" sz="2000" dirty="0"/>
              <a:t>	2. </a:t>
            </a:r>
            <a:r>
              <a:rPr lang="ko-KR" altLang="en-US" sz="2000" dirty="0"/>
              <a:t>다음 페이지</a:t>
            </a:r>
            <a:r>
              <a:rPr lang="en-US" altLang="ko-KR" sz="2000" dirty="0"/>
              <a:t>	3. </a:t>
            </a:r>
            <a:r>
              <a:rPr lang="ko-KR" altLang="en-US" sz="2000" dirty="0"/>
              <a:t>취소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8274" y="2505206"/>
            <a:ext cx="5498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재생페이지로 이동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어떤 곡을 재생하시겠습니까</a:t>
            </a:r>
            <a:r>
              <a:rPr lang="en-US" altLang="ko-KR" sz="2200" dirty="0"/>
              <a:t>?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ko-KR" altLang="en-US" sz="2200" dirty="0"/>
              <a:t>숫자 입력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b. </a:t>
            </a:r>
            <a:r>
              <a:rPr lang="ko-KR" altLang="en-US" sz="2200" dirty="0" err="1"/>
              <a:t>뒤로가기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입력 ▶ </a:t>
            </a:r>
            <a:r>
              <a:rPr lang="en-US" altLang="ko-KR" sz="2200" dirty="0"/>
              <a:t>5</a:t>
            </a:r>
          </a:p>
          <a:p>
            <a:endParaRPr lang="en-US" altLang="ko-KR" sz="2200" dirty="0"/>
          </a:p>
          <a:p>
            <a:r>
              <a:rPr lang="en-US" altLang="ko-KR" sz="2200" dirty="0"/>
              <a:t>[</a:t>
            </a:r>
            <a:r>
              <a:rPr lang="ko-KR" altLang="en-US" sz="2200" dirty="0"/>
              <a:t>불티 </a:t>
            </a:r>
            <a:r>
              <a:rPr lang="en-US" altLang="ko-KR" sz="2200" dirty="0"/>
              <a:t>– </a:t>
            </a:r>
            <a:r>
              <a:rPr lang="ko-KR" altLang="en-US" sz="2200" dirty="0"/>
              <a:t>태연</a:t>
            </a:r>
            <a:r>
              <a:rPr lang="en-US" altLang="ko-KR" sz="2200" dirty="0"/>
              <a:t>]</a:t>
            </a:r>
            <a:r>
              <a:rPr lang="ko-KR" altLang="en-US" sz="2200" dirty="0"/>
              <a:t>을 재생합니다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b. </a:t>
            </a:r>
            <a:r>
              <a:rPr lang="ko-KR" altLang="en-US" sz="2200" dirty="0" err="1"/>
              <a:t>뒤로가기</a:t>
            </a:r>
            <a:endParaRPr lang="en-US" altLang="ko-KR" sz="2200" dirty="0"/>
          </a:p>
        </p:txBody>
      </p:sp>
      <p:sp>
        <p:nvSpPr>
          <p:cNvPr id="7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5090872" y="3960566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75399" y="3492806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05716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 err="1"/>
              <a:t>가수별</a:t>
            </a:r>
            <a:r>
              <a:rPr lang="ko-KR" altLang="en-US" sz="3200" dirty="0"/>
              <a:t>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965211" y="2270776"/>
            <a:ext cx="4345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자주 들은 가수 추천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같은 </a:t>
            </a:r>
            <a:r>
              <a:rPr lang="ko-KR" altLang="en-US" sz="2400" dirty="0" err="1"/>
              <a:t>나이대</a:t>
            </a:r>
            <a:r>
              <a:rPr lang="ko-KR" altLang="en-US" sz="2400" dirty="0"/>
              <a:t> 추천</a:t>
            </a:r>
            <a:endParaRPr lang="en-US" altLang="ko-KR" sz="2400" dirty="0"/>
          </a:p>
          <a:p>
            <a:pPr marL="514350" indent="-514350">
              <a:buAutoNum type="alphaLcPeriod" startAt="2"/>
            </a:pP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입력 ▶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3383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 err="1"/>
              <a:t>가수별</a:t>
            </a:r>
            <a:r>
              <a:rPr lang="ko-KR" altLang="en-US" sz="3200" dirty="0"/>
              <a:t> 추천 </a:t>
            </a:r>
            <a:r>
              <a:rPr lang="en-US" altLang="ko-KR" sz="3200" dirty="0"/>
              <a:t>– </a:t>
            </a:r>
            <a:r>
              <a:rPr lang="ko-KR" altLang="en-US" sz="3200" dirty="0"/>
              <a:t>자주 들은 가수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207942" y="1883074"/>
            <a:ext cx="44091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좋아하는 가수는</a:t>
            </a:r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아이유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레드벨벳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오마이걸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에이핑크</a:t>
            </a:r>
            <a:r>
              <a:rPr lang="en-US" altLang="ko-KR" sz="2400" dirty="0"/>
              <a:t>, </a:t>
            </a:r>
            <a:r>
              <a:rPr lang="ko-KR" altLang="en-US" sz="2400" dirty="0"/>
              <a:t>태연</a:t>
            </a:r>
            <a:r>
              <a:rPr lang="en-US" altLang="ko-KR" sz="2400" dirty="0"/>
              <a:t>]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/>
              <a:t>아이유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 err="1"/>
              <a:t>레드벨벳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 err="1"/>
              <a:t>오마이걸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 err="1"/>
              <a:t>에이핑크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/>
              <a:t>태연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r>
              <a:rPr lang="en-US" altLang="ko-KR" sz="2400" dirty="0"/>
              <a:t>b.  </a:t>
            </a:r>
            <a:r>
              <a:rPr lang="ko-KR" altLang="en-US" sz="2400" dirty="0" err="1"/>
              <a:t>뒤로가기</a:t>
            </a:r>
            <a:endParaRPr lang="en-US" altLang="ko-KR" sz="2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5617103" y="3960566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17103" y="3591234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988A2-766B-4DB6-8FD2-14B3DEC1A690}"/>
              </a:ext>
            </a:extLst>
          </p:cNvPr>
          <p:cNvSpPr txBox="1"/>
          <p:nvPr/>
        </p:nvSpPr>
        <p:spPr>
          <a:xfrm>
            <a:off x="6398985" y="1883074"/>
            <a:ext cx="4965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/>
              <a:t>추천 리스트</a:t>
            </a:r>
            <a:endParaRPr lang="en-US" altLang="ko-KR" sz="2400" dirty="0"/>
          </a:p>
          <a:p>
            <a:pPr marL="971550" lvl="1" indent="-514350">
              <a:buAutoNum type="arabicPeriod"/>
            </a:pPr>
            <a:endParaRPr lang="en-US" altLang="ko-KR" sz="2400" dirty="0"/>
          </a:p>
          <a:p>
            <a:pPr marL="971550" lvl="1" indent="-514350">
              <a:buAutoNum type="arabicPeriod"/>
            </a:pPr>
            <a:r>
              <a:rPr lang="en-US" altLang="ko-KR" sz="2400" dirty="0"/>
              <a:t>Modern times 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en-US" altLang="ko-KR" sz="2400" dirty="0" err="1"/>
              <a:t>Obliviate</a:t>
            </a:r>
            <a:r>
              <a:rPr lang="en-US" altLang="ko-KR" sz="2400" dirty="0"/>
              <a:t> 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마음을 드려요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스물셋 </a:t>
            </a:r>
            <a:r>
              <a:rPr lang="en-US" altLang="ko-KR" sz="2400" dirty="0"/>
              <a:t>–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시간의 바깥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에잇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자장가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좋은 날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3066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 txBox="1">
            <a:spLocks/>
          </p:cNvSpPr>
          <p:nvPr/>
        </p:nvSpPr>
        <p:spPr>
          <a:xfrm>
            <a:off x="965211" y="698802"/>
            <a:ext cx="10054723" cy="62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추천 </a:t>
            </a:r>
            <a:r>
              <a:rPr lang="en-US" altLang="ko-KR" sz="3200" dirty="0"/>
              <a:t>- </a:t>
            </a:r>
            <a:r>
              <a:rPr lang="ko-KR" altLang="en-US" sz="3200" dirty="0" err="1"/>
              <a:t>가수별</a:t>
            </a:r>
            <a:r>
              <a:rPr lang="ko-KR" altLang="en-US" sz="3200" dirty="0"/>
              <a:t> 추천 </a:t>
            </a:r>
            <a:r>
              <a:rPr lang="en-US" altLang="ko-KR" sz="3200" dirty="0"/>
              <a:t>- </a:t>
            </a:r>
            <a:r>
              <a:rPr lang="ko-KR" altLang="en-US" sz="3200" dirty="0"/>
              <a:t>같은 </a:t>
            </a:r>
            <a:r>
              <a:rPr lang="ko-KR" altLang="en-US" sz="3200" dirty="0" err="1"/>
              <a:t>나이대</a:t>
            </a:r>
            <a:r>
              <a:rPr lang="ko-KR" altLang="en-US" sz="3200" dirty="0"/>
              <a:t> 추천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207942" y="1883074"/>
            <a:ext cx="44091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[20</a:t>
            </a:r>
            <a:r>
              <a:rPr lang="ko-KR" altLang="en-US" sz="2400" dirty="0"/>
              <a:t>대</a:t>
            </a:r>
            <a:r>
              <a:rPr lang="en-US" altLang="ko-KR" sz="2400" dirty="0"/>
              <a:t>]</a:t>
            </a:r>
            <a:r>
              <a:rPr lang="ko-KR" altLang="en-US" sz="2400" dirty="0"/>
              <a:t>가 좋아하는 가수는</a:t>
            </a:r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아이유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레드벨벳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오마이걸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에이핑크</a:t>
            </a:r>
            <a:r>
              <a:rPr lang="en-US" altLang="ko-KR" sz="2400" dirty="0"/>
              <a:t>, </a:t>
            </a:r>
            <a:r>
              <a:rPr lang="ko-KR" altLang="en-US" sz="2400" dirty="0"/>
              <a:t>청하</a:t>
            </a:r>
            <a:r>
              <a:rPr lang="en-US" altLang="ko-KR" sz="2400" dirty="0"/>
              <a:t>] 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/>
              <a:t>아이유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 err="1"/>
              <a:t>레드벨벳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 err="1"/>
              <a:t>오마이걸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 err="1"/>
              <a:t>에이핑크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[</a:t>
            </a:r>
            <a:r>
              <a:rPr lang="ko-KR" altLang="en-US" sz="2400" dirty="0"/>
              <a:t>청하</a:t>
            </a:r>
            <a:r>
              <a:rPr lang="en-US" altLang="ko-KR" sz="2400" dirty="0"/>
              <a:t>] </a:t>
            </a:r>
            <a:r>
              <a:rPr lang="ko-KR" altLang="en-US" sz="2400" dirty="0"/>
              <a:t>추천</a:t>
            </a:r>
            <a:r>
              <a:rPr lang="en-US" altLang="ko-KR" sz="2400" dirty="0"/>
              <a:t>!</a:t>
            </a:r>
          </a:p>
          <a:p>
            <a:r>
              <a:rPr lang="en-US" altLang="ko-KR" sz="2400" dirty="0"/>
              <a:t>b.  </a:t>
            </a:r>
            <a:r>
              <a:rPr lang="ko-KR" altLang="en-US" sz="2400" dirty="0" err="1"/>
              <a:t>뒤로가기</a:t>
            </a:r>
            <a:endParaRPr lang="en-US" altLang="ko-KR" sz="2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5617103" y="3960566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17103" y="3591234"/>
            <a:ext cx="1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988A2-766B-4DB6-8FD2-14B3DEC1A690}"/>
              </a:ext>
            </a:extLst>
          </p:cNvPr>
          <p:cNvSpPr txBox="1"/>
          <p:nvPr/>
        </p:nvSpPr>
        <p:spPr>
          <a:xfrm>
            <a:off x="6398985" y="1883074"/>
            <a:ext cx="4965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/>
              <a:t>추천 리스트</a:t>
            </a:r>
            <a:endParaRPr lang="en-US" altLang="ko-KR" sz="2400" dirty="0"/>
          </a:p>
          <a:p>
            <a:pPr marL="971550" lvl="1" indent="-514350">
              <a:buAutoNum type="arabicPeriod"/>
            </a:pPr>
            <a:endParaRPr lang="en-US" altLang="ko-KR" sz="2400" dirty="0"/>
          </a:p>
          <a:p>
            <a:pPr marL="971550" lvl="1" indent="-514350">
              <a:buAutoNum type="arabicPeriod"/>
            </a:pPr>
            <a:r>
              <a:rPr lang="en-US" altLang="ko-KR" sz="2400" dirty="0"/>
              <a:t>Modern times 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en-US" altLang="ko-KR" sz="2400" dirty="0" err="1"/>
              <a:t>Obliviate</a:t>
            </a:r>
            <a:r>
              <a:rPr lang="en-US" altLang="ko-KR" sz="2400" dirty="0"/>
              <a:t> 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마음을 드려요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스물셋 </a:t>
            </a:r>
            <a:r>
              <a:rPr lang="en-US" altLang="ko-KR" sz="2400" dirty="0"/>
              <a:t>–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시간의 바깥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에잇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자장가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좋은 날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9263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78" y="360359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 </a:t>
            </a:r>
            <a:r>
              <a:rPr lang="en-US" altLang="ko-KR" sz="3200" dirty="0"/>
              <a:t>– Top100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1A08-AB9E-4113-BDB7-F8CADF975973}"/>
              </a:ext>
            </a:extLst>
          </p:cNvPr>
          <p:cNvSpPr txBox="1"/>
          <p:nvPr/>
        </p:nvSpPr>
        <p:spPr>
          <a:xfrm>
            <a:off x="3613150" y="1166842"/>
            <a:ext cx="496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김동률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김찬우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이예지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천정주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조윤경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홍혜림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en-US" altLang="ko-KR" sz="2400" dirty="0"/>
              <a:t>7 things	</a:t>
            </a:r>
            <a:r>
              <a:rPr lang="ko-KR" altLang="en-US" sz="2400" dirty="0" err="1"/>
              <a:t>전혜원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A0BBA-94EA-4AA4-B82D-9A12D77E30BD}"/>
              </a:ext>
            </a:extLst>
          </p:cNvPr>
          <p:cNvSpPr txBox="1"/>
          <p:nvPr/>
        </p:nvSpPr>
        <p:spPr>
          <a:xfrm>
            <a:off x="2282679" y="6010380"/>
            <a:ext cx="78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페이지</a:t>
            </a:r>
            <a:r>
              <a:rPr lang="en-US" altLang="ko-KR" dirty="0"/>
              <a:t>		2. </a:t>
            </a:r>
            <a:r>
              <a:rPr lang="ko-KR" altLang="en-US" dirty="0"/>
              <a:t>다음 페이지</a:t>
            </a:r>
            <a:r>
              <a:rPr lang="en-US" altLang="ko-KR" dirty="0"/>
              <a:t>		3. </a:t>
            </a:r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60470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78" y="360359"/>
            <a:ext cx="8073122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 </a:t>
            </a:r>
            <a:r>
              <a:rPr lang="en-US" altLang="ko-KR" sz="3200" dirty="0"/>
              <a:t>– Top100 </a:t>
            </a:r>
            <a:r>
              <a:rPr lang="ko-KR" altLang="en-US" sz="3200" dirty="0"/>
              <a:t>플레이리스트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1A08-AB9E-4113-BDB7-F8CADF975973}"/>
              </a:ext>
            </a:extLst>
          </p:cNvPr>
          <p:cNvSpPr txBox="1"/>
          <p:nvPr/>
        </p:nvSpPr>
        <p:spPr>
          <a:xfrm>
            <a:off x="781050" y="1547842"/>
            <a:ext cx="496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김동률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김찬우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이예지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천정주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조윤경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홍혜림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en-US" altLang="ko-KR" sz="2400" dirty="0"/>
              <a:t>7 things	</a:t>
            </a:r>
            <a:r>
              <a:rPr lang="ko-KR" altLang="en-US" sz="2400" dirty="0" err="1"/>
              <a:t>전혜원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ED8C5-110C-4B14-A479-CA513EA83ABF}"/>
              </a:ext>
            </a:extLst>
          </p:cNvPr>
          <p:cNvSpPr txBox="1"/>
          <p:nvPr/>
        </p:nvSpPr>
        <p:spPr>
          <a:xfrm>
            <a:off x="5746750" y="3579166"/>
            <a:ext cx="57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추가할 노래의 제목을</a:t>
            </a:r>
            <a:r>
              <a:rPr lang="ko-KR" altLang="en-US" sz="2400" i="1" dirty="0"/>
              <a:t> </a:t>
            </a:r>
            <a:r>
              <a:rPr lang="ko-KR" altLang="en-US" sz="2400" dirty="0"/>
              <a:t>입력해주세요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75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90" y="355599"/>
            <a:ext cx="4085863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비회원 </a:t>
            </a:r>
            <a:r>
              <a:rPr lang="en-US" altLang="ko-KR" sz="3200" dirty="0"/>
              <a:t>- </a:t>
            </a:r>
            <a:r>
              <a:rPr lang="ko-KR" altLang="en-US" sz="3200" dirty="0"/>
              <a:t>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E669A-5C14-4EDF-810F-D79FA8EB596F}"/>
              </a:ext>
            </a:extLst>
          </p:cNvPr>
          <p:cNvSpPr txBox="1"/>
          <p:nvPr/>
        </p:nvSpPr>
        <p:spPr>
          <a:xfrm>
            <a:off x="1119872" y="1255804"/>
            <a:ext cx="305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입력 </a:t>
            </a:r>
            <a:r>
              <a:rPr lang="en-US" altLang="ko-KR" sz="2800" dirty="0"/>
              <a:t>: </a:t>
            </a:r>
            <a:r>
              <a:rPr lang="ko-KR" altLang="en-US" sz="2800" dirty="0"/>
              <a:t>아이유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988A2-766B-4DB6-8FD2-14B3DEC1A690}"/>
              </a:ext>
            </a:extLst>
          </p:cNvPr>
          <p:cNvSpPr txBox="1"/>
          <p:nvPr/>
        </p:nvSpPr>
        <p:spPr>
          <a:xfrm>
            <a:off x="674590" y="2050404"/>
            <a:ext cx="4965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rabicPeriod"/>
            </a:pPr>
            <a:r>
              <a:rPr lang="en-US" altLang="ko-KR" sz="2400" dirty="0"/>
              <a:t>Modern times 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en-US" altLang="ko-KR" sz="2400" dirty="0" err="1"/>
              <a:t>Obliviate</a:t>
            </a:r>
            <a:r>
              <a:rPr lang="en-US" altLang="ko-KR" sz="2400" dirty="0"/>
              <a:t> 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마음을 드려요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스물셋 </a:t>
            </a:r>
            <a:r>
              <a:rPr lang="en-US" altLang="ko-KR" sz="2400" dirty="0"/>
              <a:t>–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시간의 바깥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에잇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자장가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좋은 날 </a:t>
            </a:r>
            <a:r>
              <a:rPr lang="en-US" altLang="ko-KR" sz="2400" dirty="0"/>
              <a:t>- 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E669A-5C14-4EDF-810F-D79FA8EB596F}"/>
              </a:ext>
            </a:extLst>
          </p:cNvPr>
          <p:cNvSpPr txBox="1"/>
          <p:nvPr/>
        </p:nvSpPr>
        <p:spPr>
          <a:xfrm>
            <a:off x="1119872" y="5285723"/>
            <a:ext cx="690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분 </a:t>
            </a:r>
            <a:r>
              <a:rPr lang="ko-KR" altLang="en-US" sz="2800" dirty="0" err="1"/>
              <a:t>미리듣기</a:t>
            </a:r>
            <a:r>
              <a:rPr lang="ko-KR" altLang="en-US" sz="2800" dirty="0"/>
              <a:t> 할 노래 제목을 입력하세요</a:t>
            </a:r>
            <a:endParaRPr lang="en-US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E669A-5C14-4EDF-810F-D79FA8EB596F}"/>
              </a:ext>
            </a:extLst>
          </p:cNvPr>
          <p:cNvSpPr txBox="1"/>
          <p:nvPr/>
        </p:nvSpPr>
        <p:spPr>
          <a:xfrm>
            <a:off x="1119872" y="5808943"/>
            <a:ext cx="305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에잇</a:t>
            </a:r>
            <a:r>
              <a:rPr lang="en-US" altLang="ko-KR" sz="2400" dirty="0"/>
              <a:t>-</a:t>
            </a:r>
            <a:r>
              <a:rPr lang="ko-KR" altLang="en-US" sz="2400" dirty="0"/>
              <a:t>아이유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8594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78" y="360359"/>
            <a:ext cx="8073122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 </a:t>
            </a:r>
            <a:r>
              <a:rPr lang="en-US" altLang="ko-KR" sz="3200" dirty="0"/>
              <a:t>– </a:t>
            </a:r>
            <a:r>
              <a:rPr lang="ko-KR" altLang="en-US" sz="3200" dirty="0"/>
              <a:t>플레이리스트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1A08-AB9E-4113-BDB7-F8CADF975973}"/>
              </a:ext>
            </a:extLst>
          </p:cNvPr>
          <p:cNvSpPr txBox="1"/>
          <p:nvPr/>
        </p:nvSpPr>
        <p:spPr>
          <a:xfrm>
            <a:off x="3486150" y="1296589"/>
            <a:ext cx="496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김찬우</a:t>
            </a:r>
            <a:endParaRPr lang="en-US" altLang="ko-KR" sz="2400" dirty="0"/>
          </a:p>
          <a:p>
            <a:pPr marL="971550" lvl="1" indent="-514350"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김동률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김찬우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이예지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천정주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조윤경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홍혜림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en-US" altLang="ko-KR" sz="2400" dirty="0"/>
              <a:t>7 things	</a:t>
            </a:r>
            <a:r>
              <a:rPr lang="ko-KR" altLang="en-US" sz="2400" dirty="0" err="1"/>
              <a:t>전혜원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3C789-B541-4A36-8210-E50F8400AF5C}"/>
              </a:ext>
            </a:extLst>
          </p:cNvPr>
          <p:cNvSpPr txBox="1"/>
          <p:nvPr/>
        </p:nvSpPr>
        <p:spPr>
          <a:xfrm>
            <a:off x="2562079" y="6128309"/>
            <a:ext cx="78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페이지</a:t>
            </a:r>
            <a:r>
              <a:rPr lang="en-US" altLang="ko-KR" dirty="0"/>
              <a:t>		2. </a:t>
            </a:r>
            <a:r>
              <a:rPr lang="ko-KR" altLang="en-US" dirty="0"/>
              <a:t>다음 페이지</a:t>
            </a:r>
            <a:r>
              <a:rPr lang="en-US" altLang="ko-KR" dirty="0"/>
              <a:t>		3. </a:t>
            </a:r>
            <a:r>
              <a:rPr lang="ko-KR" altLang="en-US" dirty="0"/>
              <a:t>취소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D6735-3A82-4AA3-9947-42E112DEC527}"/>
              </a:ext>
            </a:extLst>
          </p:cNvPr>
          <p:cNvSpPr txBox="1"/>
          <p:nvPr/>
        </p:nvSpPr>
        <p:spPr>
          <a:xfrm>
            <a:off x="2654300" y="1111923"/>
            <a:ext cx="71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재생곡</a:t>
            </a:r>
            <a:r>
              <a:rPr lang="ko-KR" altLang="en-US" dirty="0"/>
              <a:t> </a:t>
            </a:r>
            <a:r>
              <a:rPr lang="en-US" altLang="ko-KR" dirty="0"/>
              <a:t>: 1. </a:t>
            </a:r>
            <a:r>
              <a:rPr lang="ko-KR" altLang="en-US" dirty="0"/>
              <a:t>마음의 소리 </a:t>
            </a:r>
            <a:r>
              <a:rPr lang="en-US" altLang="ko-KR" dirty="0"/>
              <a:t>– </a:t>
            </a:r>
            <a:r>
              <a:rPr lang="ko-KR" altLang="en-US" dirty="0" err="1"/>
              <a:t>김찬우</a:t>
            </a:r>
            <a:r>
              <a:rPr lang="en-US" altLang="ko-KR" dirty="0"/>
              <a:t>.mp3</a:t>
            </a:r>
            <a:r>
              <a:rPr lang="ko-KR" altLang="en-US" dirty="0"/>
              <a:t>가 </a:t>
            </a:r>
            <a:r>
              <a:rPr lang="ko-KR" altLang="en-US" dirty="0" err="1"/>
              <a:t>재생중입니다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351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78" y="360359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 </a:t>
            </a:r>
            <a:r>
              <a:rPr lang="en-US" altLang="ko-KR" sz="3200" dirty="0"/>
              <a:t>– </a:t>
            </a:r>
            <a:r>
              <a:rPr lang="ko-KR" altLang="en-US" sz="3200" dirty="0"/>
              <a:t>플레이리스트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1A08-AB9E-4113-BDB7-F8CADF975973}"/>
              </a:ext>
            </a:extLst>
          </p:cNvPr>
          <p:cNvSpPr txBox="1"/>
          <p:nvPr/>
        </p:nvSpPr>
        <p:spPr>
          <a:xfrm>
            <a:off x="1130300" y="1508534"/>
            <a:ext cx="496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en-US" altLang="ko-KR" sz="2400" dirty="0"/>
              <a:t>7 things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203B3-0936-450E-8529-3B7B3E9D2C52}"/>
              </a:ext>
            </a:extLst>
          </p:cNvPr>
          <p:cNvSpPr txBox="1"/>
          <p:nvPr/>
        </p:nvSpPr>
        <p:spPr>
          <a:xfrm>
            <a:off x="6096000" y="2967335"/>
            <a:ext cx="57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추가할 노래의 제목을 입력해주세요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526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0" y="355599"/>
            <a:ext cx="4813300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메인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587500" y="2148517"/>
            <a:ext cx="901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회원 정보 열람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음악 라이브러리 열람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위시리스트 신청 목록 보기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b.  </a:t>
            </a:r>
            <a:r>
              <a:rPr lang="ko-KR" altLang="en-US" sz="2800" dirty="0"/>
              <a:t>뒤로 가기</a:t>
            </a:r>
          </a:p>
        </p:txBody>
      </p:sp>
    </p:spTree>
    <p:extLst>
      <p:ext uri="{BB962C8B-B14F-4D97-AF65-F5344CB8AC3E}">
        <p14:creationId xmlns:p14="http://schemas.microsoft.com/office/powerpoint/2010/main" val="1058048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회원 정보 열람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617444" y="2073016"/>
            <a:ext cx="901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검색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전체 보기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err="1"/>
              <a:t>분류별</a:t>
            </a:r>
            <a:r>
              <a:rPr lang="ko-KR" altLang="en-US" sz="2800" dirty="0"/>
              <a:t> 보기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뒤로 가기</a:t>
            </a:r>
          </a:p>
        </p:txBody>
      </p:sp>
    </p:spTree>
    <p:extLst>
      <p:ext uri="{BB962C8B-B14F-4D97-AF65-F5344CB8AC3E}">
        <p14:creationId xmlns:p14="http://schemas.microsoft.com/office/powerpoint/2010/main" val="587036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회원 정보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3319244" y="4651115"/>
            <a:ext cx="901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검색</a:t>
            </a:r>
            <a:r>
              <a:rPr lang="en-US" altLang="ko-KR" sz="2800" dirty="0"/>
              <a:t>		b. </a:t>
            </a:r>
            <a:r>
              <a:rPr lang="ko-KR" altLang="en-US" sz="2800" dirty="0"/>
              <a:t>뒤로 가기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33BFD-5B48-4D67-9F00-B79DD9484AB0}"/>
              </a:ext>
            </a:extLst>
          </p:cNvPr>
          <p:cNvSpPr txBox="1"/>
          <p:nvPr/>
        </p:nvSpPr>
        <p:spPr>
          <a:xfrm>
            <a:off x="3771900" y="2560354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회원 정보 검색입니다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3855C-EA84-4CDF-A627-F3FB11E3BD56}"/>
              </a:ext>
            </a:extLst>
          </p:cNvPr>
          <p:cNvSpPr txBox="1"/>
          <p:nvPr/>
        </p:nvSpPr>
        <p:spPr>
          <a:xfrm>
            <a:off x="2341344" y="3605734"/>
            <a:ext cx="813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원하시는 회원의 아이디나 이름을 검색해주세요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2601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회원 정보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65D09-AA77-4C84-B27A-163BAB62492A}"/>
              </a:ext>
            </a:extLst>
          </p:cNvPr>
          <p:cNvSpPr txBox="1"/>
          <p:nvPr/>
        </p:nvSpPr>
        <p:spPr>
          <a:xfrm>
            <a:off x="889000" y="1574800"/>
            <a:ext cx="364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‘</a:t>
            </a:r>
            <a:r>
              <a:rPr lang="ko-KR" altLang="en-US" sz="2800" dirty="0"/>
              <a:t>김</a:t>
            </a:r>
            <a:r>
              <a:rPr lang="en-US" altLang="ko-KR" sz="2800" dirty="0"/>
              <a:t>’</a:t>
            </a:r>
            <a:r>
              <a:rPr lang="ko-KR" altLang="en-US" sz="2800" dirty="0"/>
              <a:t> 검색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48558-CE83-488A-9EBF-57D0A01FC0AA}"/>
              </a:ext>
            </a:extLst>
          </p:cNvPr>
          <p:cNvSpPr txBox="1"/>
          <p:nvPr/>
        </p:nvSpPr>
        <p:spPr>
          <a:xfrm>
            <a:off x="4191000" y="1231033"/>
            <a:ext cx="680065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일치하는 회원입니다</a:t>
            </a:r>
            <a:r>
              <a:rPr lang="en-US" altLang="ko-KR" sz="28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[</a:t>
            </a:r>
            <a:r>
              <a:rPr lang="ko-KR" altLang="en-US" sz="2400" dirty="0"/>
              <a:t>아이디</a:t>
            </a:r>
            <a:r>
              <a:rPr lang="en-US" altLang="ko-KR" sz="2400" dirty="0"/>
              <a:t>]	 	 [</a:t>
            </a:r>
            <a:r>
              <a:rPr lang="ko-KR" altLang="en-US" sz="2400" dirty="0"/>
              <a:t>이름</a:t>
            </a:r>
            <a:r>
              <a:rPr lang="en-US" altLang="ko-KR" sz="2400" dirty="0"/>
              <a:t>]  	[</a:t>
            </a:r>
            <a:r>
              <a:rPr lang="ko-KR" altLang="en-US" sz="2400" dirty="0"/>
              <a:t>나이</a:t>
            </a:r>
            <a:r>
              <a:rPr lang="en-US" altLang="ko-KR" sz="2400" dirty="0"/>
              <a:t>] 	[</a:t>
            </a:r>
            <a:r>
              <a:rPr lang="ko-KR" altLang="en-US" sz="2400" dirty="0"/>
              <a:t>성별</a:t>
            </a:r>
            <a:r>
              <a:rPr lang="en-US" altLang="ko-KR" sz="2400" dirty="0"/>
              <a:t>]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abkd2563 	</a:t>
            </a:r>
            <a:r>
              <a:rPr lang="ko-KR" altLang="en-US" sz="2400" dirty="0" err="1"/>
              <a:t>김선인</a:t>
            </a:r>
            <a:r>
              <a:rPr lang="ko-KR" altLang="en-US" sz="2400" dirty="0"/>
              <a:t>  </a:t>
            </a:r>
            <a:r>
              <a:rPr lang="en-US" altLang="ko-KR" sz="2400" dirty="0"/>
              <a:t>	50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Kthkjsdffd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김강남</a:t>
            </a:r>
            <a:r>
              <a:rPr lang="en-US" altLang="ko-KR" sz="2400" dirty="0"/>
              <a:t>	34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Dkdkmsd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김예선</a:t>
            </a:r>
            <a:r>
              <a:rPr lang="ko-KR" altLang="en-US" sz="2400" dirty="0"/>
              <a:t>  </a:t>
            </a:r>
            <a:r>
              <a:rPr lang="en-US" altLang="ko-KR" sz="2400" dirty="0"/>
              <a:t>	28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125dkdkd	</a:t>
            </a:r>
            <a:r>
              <a:rPr lang="ko-KR" altLang="en-US" sz="2400" dirty="0" err="1"/>
              <a:t>김미형</a:t>
            </a:r>
            <a:r>
              <a:rPr lang="ko-KR" altLang="en-US" sz="2400" dirty="0"/>
              <a:t>  </a:t>
            </a:r>
            <a:r>
              <a:rPr lang="en-US" altLang="ko-KR" sz="2400" dirty="0"/>
              <a:t>	23	</a:t>
            </a:r>
            <a:r>
              <a:rPr lang="ko-KR" altLang="en-US" sz="2400" dirty="0"/>
              <a:t>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Sdflkdsl55	</a:t>
            </a:r>
            <a:r>
              <a:rPr lang="ko-KR" altLang="en-US" sz="2400" dirty="0" err="1"/>
              <a:t>김림동</a:t>
            </a:r>
            <a:r>
              <a:rPr lang="ko-KR" altLang="en-US" sz="2400" dirty="0"/>
              <a:t>  </a:t>
            </a:r>
            <a:r>
              <a:rPr lang="en-US" altLang="ko-KR" sz="2400" dirty="0"/>
              <a:t>	33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Vkdks663	</a:t>
            </a:r>
            <a:r>
              <a:rPr lang="ko-KR" altLang="en-US" sz="2400" dirty="0" err="1"/>
              <a:t>김인신</a:t>
            </a:r>
            <a:r>
              <a:rPr lang="ko-KR" altLang="en-US" sz="2400" dirty="0"/>
              <a:t>  </a:t>
            </a:r>
            <a:r>
              <a:rPr lang="en-US" altLang="ko-KR" sz="2400" dirty="0"/>
              <a:t>	44	</a:t>
            </a:r>
            <a:r>
              <a:rPr lang="ko-KR" altLang="en-US" sz="2400" dirty="0"/>
              <a:t>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Dkssidg</a:t>
            </a:r>
            <a:r>
              <a:rPr lang="en-US" altLang="ko-KR" sz="2400" dirty="0"/>
              <a:t>		</a:t>
            </a:r>
            <a:r>
              <a:rPr lang="ko-KR" altLang="en-US" sz="2400" dirty="0"/>
              <a:t>김선형  </a:t>
            </a:r>
            <a:r>
              <a:rPr lang="en-US" altLang="ko-KR" sz="2400" dirty="0"/>
              <a:t>	56 	</a:t>
            </a:r>
            <a:r>
              <a:rPr lang="ko-KR" altLang="en-US" sz="2400" dirty="0"/>
              <a:t>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1004kjd		</a:t>
            </a:r>
            <a:r>
              <a:rPr lang="ko-KR" altLang="en-US" sz="2400" dirty="0"/>
              <a:t>김영현  </a:t>
            </a:r>
            <a:r>
              <a:rPr lang="en-US" altLang="ko-KR" sz="2400" dirty="0"/>
              <a:t>	74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Goodbye		</a:t>
            </a:r>
            <a:r>
              <a:rPr lang="ko-KR" altLang="en-US" sz="2400" dirty="0"/>
              <a:t>김혜원  </a:t>
            </a:r>
            <a:r>
              <a:rPr lang="en-US" altLang="ko-KR" sz="2400" dirty="0"/>
              <a:t>	23	</a:t>
            </a:r>
            <a:r>
              <a:rPr lang="ko-KR" altLang="en-US" sz="2400" dirty="0"/>
              <a:t>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Hihihihhi</a:t>
            </a:r>
            <a:r>
              <a:rPr lang="en-US" altLang="ko-KR" sz="2400" dirty="0"/>
              <a:t>         	</a:t>
            </a:r>
            <a:r>
              <a:rPr lang="ko-KR" altLang="en-US" sz="2400" dirty="0" err="1"/>
              <a:t>김인준</a:t>
            </a:r>
            <a:r>
              <a:rPr lang="ko-KR" altLang="en-US" sz="2400" dirty="0"/>
              <a:t>  </a:t>
            </a:r>
            <a:r>
              <a:rPr lang="en-US" altLang="ko-KR" sz="2400" dirty="0"/>
              <a:t>	24	</a:t>
            </a:r>
            <a:r>
              <a:rPr lang="ko-KR" altLang="en-US" sz="2400" dirty="0"/>
              <a:t>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9923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7035800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회원 정보 검색</a:t>
            </a:r>
            <a:r>
              <a:rPr lang="en-US" altLang="ko-KR" sz="3200" dirty="0"/>
              <a:t>(</a:t>
            </a:r>
            <a:r>
              <a:rPr lang="ko-KR" altLang="en-US" sz="3200" dirty="0"/>
              <a:t>삭제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48558-CE83-488A-9EBF-57D0A01FC0AA}"/>
              </a:ext>
            </a:extLst>
          </p:cNvPr>
          <p:cNvSpPr txBox="1"/>
          <p:nvPr/>
        </p:nvSpPr>
        <p:spPr>
          <a:xfrm>
            <a:off x="990600" y="992813"/>
            <a:ext cx="8128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일치하는 회원입니다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[</a:t>
            </a:r>
            <a:r>
              <a:rPr lang="ko-KR" altLang="en-US" sz="2400" dirty="0"/>
              <a:t>아이디</a:t>
            </a:r>
            <a:r>
              <a:rPr lang="en-US" altLang="ko-KR" sz="2400" dirty="0"/>
              <a:t>]	  [</a:t>
            </a:r>
            <a:r>
              <a:rPr lang="ko-KR" altLang="en-US" sz="2400" dirty="0"/>
              <a:t>이름</a:t>
            </a:r>
            <a:r>
              <a:rPr lang="en-US" altLang="ko-KR" sz="2400" dirty="0"/>
              <a:t>]  [</a:t>
            </a:r>
            <a:r>
              <a:rPr lang="ko-KR" altLang="en-US" sz="2400" dirty="0"/>
              <a:t>나이</a:t>
            </a:r>
            <a:r>
              <a:rPr lang="en-US" altLang="ko-KR" sz="2400" dirty="0"/>
              <a:t>] [</a:t>
            </a:r>
            <a:r>
              <a:rPr lang="ko-KR" altLang="en-US" sz="2400" dirty="0"/>
              <a:t>성별</a:t>
            </a:r>
            <a:r>
              <a:rPr lang="en-US" altLang="ko-KR" sz="2400" dirty="0"/>
              <a:t>]</a:t>
            </a:r>
          </a:p>
          <a:p>
            <a:pPr marL="514350" indent="-514350">
              <a:buAutoNum type="arabicPeriod"/>
            </a:pPr>
            <a:r>
              <a:rPr lang="en-US" altLang="ko-KR" sz="2400" dirty="0"/>
              <a:t>abkd2563 	</a:t>
            </a:r>
            <a:r>
              <a:rPr lang="ko-KR" altLang="en-US" sz="2400" dirty="0" err="1"/>
              <a:t>김선인</a:t>
            </a:r>
            <a:r>
              <a:rPr lang="ko-KR" altLang="en-US" sz="2400" dirty="0"/>
              <a:t>  </a:t>
            </a:r>
            <a:r>
              <a:rPr lang="en-US" altLang="ko-KR" sz="2400" dirty="0"/>
              <a:t>	50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Kthkjsdffd</a:t>
            </a:r>
            <a:r>
              <a:rPr lang="en-US" altLang="ko-KR" sz="2400" dirty="0"/>
              <a:t>	</a:t>
            </a:r>
            <a:r>
              <a:rPr lang="ko-KR" altLang="en-US" sz="2400" dirty="0" err="1"/>
              <a:t>김강남</a:t>
            </a:r>
            <a:r>
              <a:rPr lang="en-US" altLang="ko-KR" sz="2400" dirty="0"/>
              <a:t>	34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Dkdkmsd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김예선</a:t>
            </a:r>
            <a:r>
              <a:rPr lang="ko-KR" altLang="en-US" sz="2400" dirty="0"/>
              <a:t>  </a:t>
            </a:r>
            <a:r>
              <a:rPr lang="en-US" altLang="ko-KR" sz="2400" dirty="0"/>
              <a:t>	28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125dkdkd	</a:t>
            </a:r>
            <a:r>
              <a:rPr lang="ko-KR" altLang="en-US" sz="2400" dirty="0" err="1"/>
              <a:t>김미형</a:t>
            </a:r>
            <a:r>
              <a:rPr lang="ko-KR" altLang="en-US" sz="2400" dirty="0"/>
              <a:t>  </a:t>
            </a:r>
            <a:r>
              <a:rPr lang="en-US" altLang="ko-KR" sz="2400" dirty="0"/>
              <a:t>	23	</a:t>
            </a:r>
            <a:r>
              <a:rPr lang="ko-KR" altLang="en-US" sz="2400" dirty="0"/>
              <a:t>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Sdflkdsl55	</a:t>
            </a:r>
            <a:r>
              <a:rPr lang="ko-KR" altLang="en-US" sz="2400" dirty="0" err="1"/>
              <a:t>김림동</a:t>
            </a:r>
            <a:r>
              <a:rPr lang="ko-KR" altLang="en-US" sz="2400" dirty="0"/>
              <a:t>  </a:t>
            </a:r>
            <a:r>
              <a:rPr lang="en-US" altLang="ko-KR" sz="2400" dirty="0"/>
              <a:t>	33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Vkdks663	</a:t>
            </a:r>
            <a:r>
              <a:rPr lang="ko-KR" altLang="en-US" sz="2400" dirty="0" err="1"/>
              <a:t>김인신</a:t>
            </a:r>
            <a:r>
              <a:rPr lang="ko-KR" altLang="en-US" sz="2400" dirty="0"/>
              <a:t>  </a:t>
            </a:r>
            <a:r>
              <a:rPr lang="en-US" altLang="ko-KR" sz="2400" dirty="0"/>
              <a:t>	44	</a:t>
            </a:r>
            <a:r>
              <a:rPr lang="ko-KR" altLang="en-US" sz="2400" dirty="0"/>
              <a:t>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Dkssidg</a:t>
            </a:r>
            <a:r>
              <a:rPr lang="en-US" altLang="ko-KR" sz="2400" dirty="0"/>
              <a:t>		</a:t>
            </a:r>
            <a:r>
              <a:rPr lang="ko-KR" altLang="en-US" sz="2400" dirty="0"/>
              <a:t>김선형  </a:t>
            </a:r>
            <a:r>
              <a:rPr lang="en-US" altLang="ko-KR" sz="2400" dirty="0"/>
              <a:t>	56 	</a:t>
            </a:r>
            <a:r>
              <a:rPr lang="ko-KR" altLang="en-US" sz="2400" dirty="0"/>
              <a:t>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1004kjd		</a:t>
            </a:r>
            <a:r>
              <a:rPr lang="ko-KR" altLang="en-US" sz="2400" dirty="0"/>
              <a:t>김영현  </a:t>
            </a:r>
            <a:r>
              <a:rPr lang="en-US" altLang="ko-KR" sz="2400" dirty="0"/>
              <a:t>	74	</a:t>
            </a:r>
            <a:r>
              <a:rPr lang="ko-KR" altLang="en-US" sz="2400" dirty="0"/>
              <a:t>남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Goodbye		</a:t>
            </a:r>
            <a:r>
              <a:rPr lang="ko-KR" altLang="en-US" sz="2400" dirty="0"/>
              <a:t>김혜원  </a:t>
            </a:r>
            <a:r>
              <a:rPr lang="en-US" altLang="ko-KR" sz="2400" dirty="0"/>
              <a:t>	23	</a:t>
            </a:r>
            <a:r>
              <a:rPr lang="ko-KR" altLang="en-US" sz="2400" dirty="0"/>
              <a:t>여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 err="1"/>
              <a:t>Hihihihhi</a:t>
            </a:r>
            <a:r>
              <a:rPr lang="en-US" altLang="ko-KR" sz="2400" dirty="0"/>
              <a:t>       	</a:t>
            </a:r>
            <a:r>
              <a:rPr lang="ko-KR" altLang="en-US" sz="2400" dirty="0"/>
              <a:t>김인준  </a:t>
            </a:r>
            <a:r>
              <a:rPr lang="en-US" altLang="ko-KR" sz="2400" dirty="0"/>
              <a:t>	24	</a:t>
            </a:r>
            <a:r>
              <a:rPr lang="ko-KR" altLang="en-US" sz="2400" dirty="0"/>
              <a:t>여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CE8F7-2EB2-40C6-8B5E-C137A427404D}"/>
              </a:ext>
            </a:extLst>
          </p:cNvPr>
          <p:cNvSpPr txBox="1"/>
          <p:nvPr/>
        </p:nvSpPr>
        <p:spPr>
          <a:xfrm>
            <a:off x="8521700" y="2089834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삭제하시겠습니까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네</a:t>
            </a:r>
            <a:r>
              <a:rPr lang="en-US" altLang="ko-KR" dirty="0"/>
              <a:t>		2. </a:t>
            </a:r>
            <a:r>
              <a:rPr lang="ko-KR" altLang="en-US" dirty="0"/>
              <a:t>아니요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BC83EF-D8A6-446E-BE81-764642F64E2C}"/>
              </a:ext>
            </a:extLst>
          </p:cNvPr>
          <p:cNvSpPr/>
          <p:nvPr/>
        </p:nvSpPr>
        <p:spPr>
          <a:xfrm>
            <a:off x="7226300" y="2413000"/>
            <a:ext cx="9017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6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회원 정보 전체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1F1CA-939C-4CB4-86BE-70F0435809FE}"/>
              </a:ext>
            </a:extLst>
          </p:cNvPr>
          <p:cNvSpPr txBox="1"/>
          <p:nvPr/>
        </p:nvSpPr>
        <p:spPr>
          <a:xfrm>
            <a:off x="2274815" y="1400612"/>
            <a:ext cx="7642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멤버 보기입니다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[</a:t>
            </a:r>
            <a:r>
              <a:rPr lang="ko-KR" altLang="en-US" dirty="0"/>
              <a:t>아이디</a:t>
            </a:r>
            <a:r>
              <a:rPr lang="en-US" altLang="ko-KR" dirty="0"/>
              <a:t>]				[</a:t>
            </a:r>
            <a:r>
              <a:rPr lang="ko-KR" altLang="en-US" dirty="0"/>
              <a:t>이름</a:t>
            </a:r>
            <a:r>
              <a:rPr lang="en-US" altLang="ko-KR" dirty="0"/>
              <a:t>] 	 [</a:t>
            </a:r>
            <a:r>
              <a:rPr lang="ko-KR" altLang="en-US" dirty="0"/>
              <a:t>나이</a:t>
            </a:r>
            <a:r>
              <a:rPr lang="en-US" altLang="ko-KR" dirty="0"/>
              <a:t>] 	  [</a:t>
            </a:r>
            <a:r>
              <a:rPr lang="ko-KR" altLang="en-US" dirty="0"/>
              <a:t>성별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Baba21031			</a:t>
            </a:r>
            <a:r>
              <a:rPr lang="ko-KR" altLang="en-US" dirty="0"/>
              <a:t>박정윤</a:t>
            </a:r>
            <a:r>
              <a:rPr lang="en-US" altLang="ko-KR" dirty="0"/>
              <a:t>	     47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Baba154			</a:t>
            </a:r>
            <a:r>
              <a:rPr lang="ko-KR" altLang="en-US" dirty="0"/>
              <a:t>김미미</a:t>
            </a:r>
            <a:r>
              <a:rPr lang="en-US" altLang="ko-KR" dirty="0"/>
              <a:t>	     20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bkdsnfs552			</a:t>
            </a:r>
            <a:r>
              <a:rPr lang="ko-KR" altLang="en-US" dirty="0" err="1"/>
              <a:t>김선인</a:t>
            </a:r>
            <a:r>
              <a:rPr lang="en-US" altLang="ko-KR" dirty="0"/>
              <a:t>	     30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Dfndksllf</a:t>
            </a:r>
            <a:r>
              <a:rPr lang="en-US" altLang="ko-KR" dirty="0"/>
              <a:t>			</a:t>
            </a:r>
            <a:r>
              <a:rPr lang="ko-KR" altLang="en-US" dirty="0" err="1"/>
              <a:t>염선화</a:t>
            </a:r>
            <a:r>
              <a:rPr lang="en-US" altLang="ko-KR" dirty="0"/>
              <a:t>	     12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031sdfsdf			</a:t>
            </a:r>
            <a:r>
              <a:rPr lang="ko-KR" altLang="en-US" dirty="0"/>
              <a:t>정신도</a:t>
            </a:r>
            <a:r>
              <a:rPr lang="en-US" altLang="ko-KR" dirty="0"/>
              <a:t>	     85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Kyhkjs2002			</a:t>
            </a:r>
            <a:r>
              <a:rPr lang="ko-KR" altLang="en-US" dirty="0"/>
              <a:t>이지선</a:t>
            </a:r>
            <a:r>
              <a:rPr lang="en-US" altLang="ko-KR" dirty="0"/>
              <a:t>	     23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dsfsdd</a:t>
            </a:r>
            <a:r>
              <a:rPr lang="en-US" altLang="ko-KR" dirty="0"/>
              <a:t>			</a:t>
            </a:r>
            <a:r>
              <a:rPr lang="ko-KR" altLang="en-US" dirty="0" err="1"/>
              <a:t>유혜우</a:t>
            </a:r>
            <a:r>
              <a:rPr lang="en-US" altLang="ko-KR" dirty="0"/>
              <a:t>	     65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Dfsdfgh</a:t>
            </a:r>
            <a:r>
              <a:rPr lang="en-US" altLang="ko-KR" dirty="0"/>
              <a:t>			</a:t>
            </a:r>
            <a:r>
              <a:rPr lang="ko-KR" altLang="en-US" dirty="0"/>
              <a:t>지연형</a:t>
            </a:r>
            <a:r>
              <a:rPr lang="en-US" altLang="ko-KR" dirty="0"/>
              <a:t>	     48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20532dsfs			</a:t>
            </a:r>
            <a:r>
              <a:rPr lang="ko-KR" altLang="en-US" dirty="0"/>
              <a:t>김은지</a:t>
            </a:r>
            <a:r>
              <a:rPr lang="en-US" altLang="ko-KR" dirty="0"/>
              <a:t>	     10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Dfsdf2556			</a:t>
            </a:r>
            <a:r>
              <a:rPr lang="ko-KR" altLang="en-US" dirty="0"/>
              <a:t>이예지</a:t>
            </a:r>
            <a:r>
              <a:rPr lang="en-US" altLang="ko-KR" dirty="0"/>
              <a:t>	     85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685C-1882-4B59-A45B-4E934E24581B}"/>
              </a:ext>
            </a:extLst>
          </p:cNvPr>
          <p:cNvSpPr txBox="1"/>
          <p:nvPr/>
        </p:nvSpPr>
        <p:spPr>
          <a:xfrm>
            <a:off x="2185157" y="5626100"/>
            <a:ext cx="78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페이지</a:t>
            </a:r>
            <a:r>
              <a:rPr lang="en-US" altLang="ko-KR" dirty="0"/>
              <a:t>		2. </a:t>
            </a:r>
            <a:r>
              <a:rPr lang="ko-KR" altLang="en-US" dirty="0"/>
              <a:t>다음 페이지</a:t>
            </a:r>
            <a:r>
              <a:rPr lang="en-US" altLang="ko-KR" dirty="0"/>
              <a:t>		3. </a:t>
            </a:r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113551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3100" y="233743"/>
            <a:ext cx="8712200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회원 정보 분류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1F1CA-939C-4CB4-86BE-70F0435809FE}"/>
              </a:ext>
            </a:extLst>
          </p:cNvPr>
          <p:cNvSpPr txBox="1"/>
          <p:nvPr/>
        </p:nvSpPr>
        <p:spPr>
          <a:xfrm>
            <a:off x="3683000" y="2131178"/>
            <a:ext cx="7642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여성 회원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아이디</a:t>
            </a:r>
            <a:r>
              <a:rPr lang="en-US" altLang="ko-KR" dirty="0"/>
              <a:t>]				[</a:t>
            </a:r>
            <a:r>
              <a:rPr lang="ko-KR" altLang="en-US" dirty="0"/>
              <a:t>이름</a:t>
            </a:r>
            <a:r>
              <a:rPr lang="en-US" altLang="ko-KR" dirty="0"/>
              <a:t>] 	 [</a:t>
            </a:r>
            <a:r>
              <a:rPr lang="ko-KR" altLang="en-US" dirty="0"/>
              <a:t>나이</a:t>
            </a:r>
            <a:r>
              <a:rPr lang="en-US" altLang="ko-KR" dirty="0"/>
              <a:t>] 	  [</a:t>
            </a:r>
            <a:r>
              <a:rPr lang="ko-KR" altLang="en-US" dirty="0"/>
              <a:t>성별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Baba21031			</a:t>
            </a:r>
            <a:r>
              <a:rPr lang="ko-KR" altLang="en-US" dirty="0"/>
              <a:t>박정윤</a:t>
            </a:r>
            <a:r>
              <a:rPr lang="en-US" altLang="ko-KR" dirty="0"/>
              <a:t>	     47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Baba154			</a:t>
            </a:r>
            <a:r>
              <a:rPr lang="ko-KR" altLang="en-US" dirty="0"/>
              <a:t>김미미</a:t>
            </a:r>
            <a:r>
              <a:rPr lang="en-US" altLang="ko-KR" dirty="0"/>
              <a:t>	     20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bkdsnfs552			</a:t>
            </a:r>
            <a:r>
              <a:rPr lang="ko-KR" altLang="en-US" dirty="0" err="1"/>
              <a:t>김선인</a:t>
            </a:r>
            <a:r>
              <a:rPr lang="en-US" altLang="ko-KR" dirty="0"/>
              <a:t>	     30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Dfndksllf</a:t>
            </a:r>
            <a:r>
              <a:rPr lang="en-US" altLang="ko-KR" dirty="0"/>
              <a:t>			</a:t>
            </a:r>
            <a:r>
              <a:rPr lang="ko-KR" altLang="en-US" dirty="0" err="1"/>
              <a:t>염선화</a:t>
            </a:r>
            <a:r>
              <a:rPr lang="en-US" altLang="ko-KR" dirty="0"/>
              <a:t>	     12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031sdfsdf			</a:t>
            </a:r>
            <a:r>
              <a:rPr lang="ko-KR" altLang="en-US" dirty="0"/>
              <a:t>정신도</a:t>
            </a:r>
            <a:r>
              <a:rPr lang="en-US" altLang="ko-KR" dirty="0"/>
              <a:t>	     85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Kyhkjs2002			</a:t>
            </a:r>
            <a:r>
              <a:rPr lang="ko-KR" altLang="en-US" dirty="0"/>
              <a:t>이지선</a:t>
            </a:r>
            <a:r>
              <a:rPr lang="en-US" altLang="ko-KR" dirty="0"/>
              <a:t>	     23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dsfsdd</a:t>
            </a:r>
            <a:r>
              <a:rPr lang="en-US" altLang="ko-KR" dirty="0"/>
              <a:t>			</a:t>
            </a:r>
            <a:r>
              <a:rPr lang="ko-KR" altLang="en-US" dirty="0" err="1"/>
              <a:t>유혜우</a:t>
            </a:r>
            <a:r>
              <a:rPr lang="en-US" altLang="ko-KR" dirty="0"/>
              <a:t>	     65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Dfsdfgh</a:t>
            </a:r>
            <a:r>
              <a:rPr lang="en-US" altLang="ko-KR" dirty="0"/>
              <a:t>			</a:t>
            </a:r>
            <a:r>
              <a:rPr lang="ko-KR" altLang="en-US" dirty="0"/>
              <a:t>지연형</a:t>
            </a:r>
            <a:r>
              <a:rPr lang="en-US" altLang="ko-KR" dirty="0"/>
              <a:t>	     48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20532dsfs			</a:t>
            </a:r>
            <a:r>
              <a:rPr lang="ko-KR" altLang="en-US" dirty="0"/>
              <a:t>김은지</a:t>
            </a:r>
            <a:r>
              <a:rPr lang="en-US" altLang="ko-KR" dirty="0"/>
              <a:t>	     10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Dfsdf2556			</a:t>
            </a:r>
            <a:r>
              <a:rPr lang="ko-KR" altLang="en-US" dirty="0"/>
              <a:t>이예지</a:t>
            </a:r>
            <a:r>
              <a:rPr lang="en-US" altLang="ko-KR" dirty="0"/>
              <a:t>	     85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685C-1882-4B59-A45B-4E934E24581B}"/>
              </a:ext>
            </a:extLst>
          </p:cNvPr>
          <p:cNvSpPr txBox="1"/>
          <p:nvPr/>
        </p:nvSpPr>
        <p:spPr>
          <a:xfrm>
            <a:off x="762757" y="1400612"/>
            <a:ext cx="782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성별</a:t>
            </a:r>
            <a:r>
              <a:rPr lang="en-US" altLang="ko-KR" dirty="0"/>
              <a:t>	</a:t>
            </a:r>
          </a:p>
          <a:p>
            <a:pPr marL="342900" indent="-342900">
              <a:buAutoNum type="arabicPeriod" startAt="2"/>
            </a:pPr>
            <a:r>
              <a:rPr lang="ko-KR" altLang="en-US" dirty="0"/>
              <a:t>나이별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3.  </a:t>
            </a:r>
            <a:r>
              <a:rPr lang="ko-KR" altLang="en-US" dirty="0"/>
              <a:t>취소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9DA65FC-3F2A-44A0-B3F6-72962F520A61}"/>
              </a:ext>
            </a:extLst>
          </p:cNvPr>
          <p:cNvSpPr/>
          <p:nvPr/>
        </p:nvSpPr>
        <p:spPr>
          <a:xfrm>
            <a:off x="2984500" y="1532077"/>
            <a:ext cx="11684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FC7A0-0F32-43F3-995C-2B7F86F0EFBB}"/>
              </a:ext>
            </a:extLst>
          </p:cNvPr>
          <p:cNvSpPr txBox="1"/>
          <p:nvPr/>
        </p:nvSpPr>
        <p:spPr>
          <a:xfrm>
            <a:off x="5283200" y="1512511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남성</a:t>
            </a:r>
            <a:r>
              <a:rPr lang="en-US" altLang="ko-KR" dirty="0"/>
              <a:t>		2. </a:t>
            </a:r>
            <a:r>
              <a:rPr lang="ko-KR" altLang="en-US" dirty="0"/>
              <a:t>여성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96003CF-71C2-4CD3-9EB0-E20238003F2B}"/>
              </a:ext>
            </a:extLst>
          </p:cNvPr>
          <p:cNvSpPr/>
          <p:nvPr/>
        </p:nvSpPr>
        <p:spPr>
          <a:xfrm>
            <a:off x="1574800" y="3387049"/>
            <a:ext cx="1562100" cy="52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85CA9-E51A-4BF3-A15A-E8A7E428CFC0}"/>
              </a:ext>
            </a:extLst>
          </p:cNvPr>
          <p:cNvSpPr txBox="1"/>
          <p:nvPr/>
        </p:nvSpPr>
        <p:spPr>
          <a:xfrm>
            <a:off x="3568700" y="5923675"/>
            <a:ext cx="78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페이지</a:t>
            </a:r>
            <a:r>
              <a:rPr lang="en-US" altLang="ko-KR" dirty="0"/>
              <a:t>		2. </a:t>
            </a:r>
            <a:r>
              <a:rPr lang="ko-KR" altLang="en-US" dirty="0"/>
              <a:t>다음 페이지</a:t>
            </a:r>
            <a:r>
              <a:rPr lang="en-US" altLang="ko-KR" dirty="0"/>
              <a:t>		3. </a:t>
            </a:r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292425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회원 정보 전체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1F1CA-939C-4CB4-86BE-70F0435809FE}"/>
              </a:ext>
            </a:extLst>
          </p:cNvPr>
          <p:cNvSpPr txBox="1"/>
          <p:nvPr/>
        </p:nvSpPr>
        <p:spPr>
          <a:xfrm>
            <a:off x="2274815" y="1400612"/>
            <a:ext cx="7642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멤버 보기입니다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[</a:t>
            </a:r>
            <a:r>
              <a:rPr lang="ko-KR" altLang="en-US" dirty="0"/>
              <a:t>아이디</a:t>
            </a:r>
            <a:r>
              <a:rPr lang="en-US" altLang="ko-KR" dirty="0"/>
              <a:t>]				[</a:t>
            </a:r>
            <a:r>
              <a:rPr lang="ko-KR" altLang="en-US" dirty="0"/>
              <a:t>이름</a:t>
            </a:r>
            <a:r>
              <a:rPr lang="en-US" altLang="ko-KR" dirty="0"/>
              <a:t>] 	 [</a:t>
            </a:r>
            <a:r>
              <a:rPr lang="ko-KR" altLang="en-US" dirty="0"/>
              <a:t>나이</a:t>
            </a:r>
            <a:r>
              <a:rPr lang="en-US" altLang="ko-KR" dirty="0"/>
              <a:t>] 	  [</a:t>
            </a:r>
            <a:r>
              <a:rPr lang="ko-KR" altLang="en-US" dirty="0"/>
              <a:t>성별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Baba21031			</a:t>
            </a:r>
            <a:r>
              <a:rPr lang="ko-KR" altLang="en-US" dirty="0"/>
              <a:t>박정윤</a:t>
            </a:r>
            <a:r>
              <a:rPr lang="en-US" altLang="ko-KR" dirty="0"/>
              <a:t>	     47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Baba154			</a:t>
            </a:r>
            <a:r>
              <a:rPr lang="ko-KR" altLang="en-US" dirty="0"/>
              <a:t>김미미</a:t>
            </a:r>
            <a:r>
              <a:rPr lang="en-US" altLang="ko-KR" dirty="0"/>
              <a:t>	     20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bkdsnfs552			</a:t>
            </a:r>
            <a:r>
              <a:rPr lang="ko-KR" altLang="en-US" dirty="0" err="1"/>
              <a:t>김선인</a:t>
            </a:r>
            <a:r>
              <a:rPr lang="en-US" altLang="ko-KR" dirty="0"/>
              <a:t>	     30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Dfndksllf</a:t>
            </a:r>
            <a:r>
              <a:rPr lang="en-US" altLang="ko-KR" dirty="0"/>
              <a:t>			</a:t>
            </a:r>
            <a:r>
              <a:rPr lang="ko-KR" altLang="en-US" dirty="0" err="1"/>
              <a:t>염선화</a:t>
            </a:r>
            <a:r>
              <a:rPr lang="en-US" altLang="ko-KR" dirty="0"/>
              <a:t>	     12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031sdfsdf			</a:t>
            </a:r>
            <a:r>
              <a:rPr lang="ko-KR" altLang="en-US" dirty="0"/>
              <a:t>정신도</a:t>
            </a:r>
            <a:r>
              <a:rPr lang="en-US" altLang="ko-KR" dirty="0"/>
              <a:t>	     85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Kyhkjs2002			</a:t>
            </a:r>
            <a:r>
              <a:rPr lang="ko-KR" altLang="en-US" dirty="0"/>
              <a:t>이지선</a:t>
            </a:r>
            <a:r>
              <a:rPr lang="en-US" altLang="ko-KR" dirty="0"/>
              <a:t>	     23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dsfsdd</a:t>
            </a:r>
            <a:r>
              <a:rPr lang="en-US" altLang="ko-KR" dirty="0"/>
              <a:t>			</a:t>
            </a:r>
            <a:r>
              <a:rPr lang="ko-KR" altLang="en-US" dirty="0" err="1"/>
              <a:t>유혜우</a:t>
            </a:r>
            <a:r>
              <a:rPr lang="en-US" altLang="ko-KR" dirty="0"/>
              <a:t>	     65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Dfsdfgh</a:t>
            </a:r>
            <a:r>
              <a:rPr lang="en-US" altLang="ko-KR" dirty="0"/>
              <a:t>			</a:t>
            </a:r>
            <a:r>
              <a:rPr lang="ko-KR" altLang="en-US" dirty="0"/>
              <a:t>지연형</a:t>
            </a:r>
            <a:r>
              <a:rPr lang="en-US" altLang="ko-KR" dirty="0"/>
              <a:t>	     48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20532dsfs			</a:t>
            </a:r>
            <a:r>
              <a:rPr lang="ko-KR" altLang="en-US" dirty="0"/>
              <a:t>김은지</a:t>
            </a:r>
            <a:r>
              <a:rPr lang="en-US" altLang="ko-KR" dirty="0"/>
              <a:t>	     10	     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Dfsdf2556			</a:t>
            </a:r>
            <a:r>
              <a:rPr lang="ko-KR" altLang="en-US" dirty="0"/>
              <a:t>이예지</a:t>
            </a:r>
            <a:r>
              <a:rPr lang="en-US" altLang="ko-KR" dirty="0"/>
              <a:t>	     85	     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685C-1882-4B59-A45B-4E934E24581B}"/>
              </a:ext>
            </a:extLst>
          </p:cNvPr>
          <p:cNvSpPr txBox="1"/>
          <p:nvPr/>
        </p:nvSpPr>
        <p:spPr>
          <a:xfrm>
            <a:off x="2185157" y="5626100"/>
            <a:ext cx="78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페이지</a:t>
            </a:r>
            <a:r>
              <a:rPr lang="en-US" altLang="ko-KR" dirty="0"/>
              <a:t>		2. </a:t>
            </a:r>
            <a:r>
              <a:rPr lang="ko-KR" altLang="en-US" dirty="0"/>
              <a:t>다음 페이지</a:t>
            </a:r>
            <a:r>
              <a:rPr lang="en-US" altLang="ko-KR" dirty="0"/>
              <a:t>		3. </a:t>
            </a:r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17234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488" y="448196"/>
            <a:ext cx="1891430" cy="628825"/>
          </a:xfrm>
        </p:spPr>
        <p:txBody>
          <a:bodyPr>
            <a:noAutofit/>
          </a:bodyPr>
          <a:lstStyle/>
          <a:p>
            <a:r>
              <a:rPr lang="ko-KR" altLang="en-US" sz="3200"/>
              <a:t>회원가입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587500" y="2148517"/>
            <a:ext cx="901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아이디</a:t>
            </a:r>
            <a:r>
              <a:rPr lang="en-US" altLang="ko-KR" sz="2400" dirty="0"/>
              <a:t>(8~20</a:t>
            </a:r>
            <a:r>
              <a:rPr lang="ko-KR" altLang="en-US" sz="2400" dirty="0"/>
              <a:t>자</a:t>
            </a:r>
            <a:r>
              <a:rPr lang="en-US" altLang="ko-KR" sz="2400" dirty="0"/>
              <a:t>)</a:t>
            </a:r>
            <a:r>
              <a:rPr lang="ko-KR" altLang="en-US" sz="2400" dirty="0"/>
              <a:t> ▶ </a:t>
            </a:r>
            <a:r>
              <a:rPr lang="en-US" altLang="ko-KR" sz="2400" dirty="0"/>
              <a:t>chanu2757</a:t>
            </a:r>
          </a:p>
          <a:p>
            <a:r>
              <a:rPr lang="ko-KR" altLang="en-US" sz="2400" dirty="0"/>
              <a:t>비밀번호</a:t>
            </a:r>
            <a:r>
              <a:rPr lang="en-US" altLang="ko-KR" sz="2400" dirty="0"/>
              <a:t>(8~16</a:t>
            </a:r>
            <a:r>
              <a:rPr lang="ko-KR" altLang="en-US" sz="2400" dirty="0"/>
              <a:t>자</a:t>
            </a:r>
            <a:r>
              <a:rPr lang="en-US" altLang="ko-KR" sz="2400" dirty="0"/>
              <a:t>)</a:t>
            </a:r>
            <a:r>
              <a:rPr lang="ko-KR" altLang="en-US" sz="2400" dirty="0"/>
              <a:t> ▶ </a:t>
            </a:r>
            <a:r>
              <a:rPr lang="en-US" altLang="ko-KR" sz="2400" dirty="0"/>
              <a:t>1q2w3e4r@!</a:t>
            </a:r>
          </a:p>
          <a:p>
            <a:r>
              <a:rPr lang="ko-KR" altLang="en-US" sz="2400" dirty="0"/>
              <a:t>이름 ▶ </a:t>
            </a:r>
            <a:r>
              <a:rPr lang="ko-KR" altLang="en-US" sz="2400" dirty="0" err="1"/>
              <a:t>김찬우</a:t>
            </a:r>
            <a:endParaRPr lang="en-US" altLang="ko-KR" sz="2400" dirty="0"/>
          </a:p>
          <a:p>
            <a:r>
              <a:rPr lang="ko-KR" altLang="en-US" sz="2400" dirty="0"/>
              <a:t>나이</a:t>
            </a:r>
            <a:r>
              <a:rPr lang="en-US" altLang="ko-KR" sz="2400" dirty="0"/>
              <a:t>(1~99</a:t>
            </a:r>
            <a:r>
              <a:rPr lang="ko-KR" altLang="en-US" sz="2400" dirty="0"/>
              <a:t>세</a:t>
            </a:r>
            <a:r>
              <a:rPr lang="en-US" altLang="ko-KR" sz="2400" dirty="0"/>
              <a:t>) </a:t>
            </a:r>
            <a:r>
              <a:rPr lang="ko-KR" altLang="en-US" sz="2400" dirty="0"/>
              <a:t>▶ </a:t>
            </a:r>
            <a:r>
              <a:rPr lang="en-US" altLang="ko-KR" sz="2400" dirty="0"/>
              <a:t>24</a:t>
            </a:r>
          </a:p>
          <a:p>
            <a:r>
              <a:rPr lang="ko-KR" altLang="en-US" sz="2400" dirty="0"/>
              <a:t>성별</a:t>
            </a:r>
            <a:r>
              <a:rPr lang="en-US" altLang="ko-KR" sz="2400" dirty="0"/>
              <a:t>(</a:t>
            </a:r>
            <a:r>
              <a:rPr lang="ko-KR" altLang="en-US" sz="2400" dirty="0"/>
              <a:t>남</a:t>
            </a:r>
            <a:r>
              <a:rPr lang="en-US" altLang="ko-KR" sz="2400" dirty="0"/>
              <a:t>, </a:t>
            </a:r>
            <a:r>
              <a:rPr lang="ko-KR" altLang="en-US" sz="2400" dirty="0"/>
              <a:t>여</a:t>
            </a:r>
            <a:r>
              <a:rPr lang="en-US" altLang="ko-KR" sz="2400" dirty="0"/>
              <a:t>) </a:t>
            </a:r>
            <a:r>
              <a:rPr lang="ko-KR" altLang="en-US" sz="2400" dirty="0"/>
              <a:t>▶ 남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87500" y="4853358"/>
            <a:ext cx="832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정상인 경우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회원가입이 완료되었습니다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이미 있는 아이디일 경우</a:t>
            </a:r>
            <a:r>
              <a:rPr lang="en-US" altLang="ko-KR" sz="2400" dirty="0"/>
              <a:t> :</a:t>
            </a:r>
            <a:r>
              <a:rPr lang="ko-KR" altLang="en-US" sz="2400" dirty="0"/>
              <a:t> 이미 있는 아이디입니다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4603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정보 열람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2150844" y="1661920"/>
            <a:ext cx="901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검색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전체 보기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장르별 보기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음악 추가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b. </a:t>
            </a:r>
            <a:r>
              <a:rPr lang="ko-KR" altLang="en-US" sz="2800" dirty="0"/>
              <a:t>뒤로 가기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76025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617444" y="1793616"/>
            <a:ext cx="901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검색을 원하는 음악의 제목이나 가수를 </a:t>
            </a:r>
            <a:r>
              <a:rPr lang="ko-KR" altLang="en-US" sz="2800" dirty="0" err="1"/>
              <a:t>입력하시오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669A-5C14-4EDF-810F-D79FA8EB596F}"/>
              </a:ext>
            </a:extLst>
          </p:cNvPr>
          <p:cNvSpPr txBox="1"/>
          <p:nvPr/>
        </p:nvSpPr>
        <p:spPr>
          <a:xfrm>
            <a:off x="1617444" y="4064111"/>
            <a:ext cx="901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검색</a:t>
            </a:r>
            <a:r>
              <a:rPr lang="en-US" altLang="ko-KR" sz="2800" dirty="0"/>
              <a:t>		b. </a:t>
            </a:r>
            <a:r>
              <a:rPr lang="ko-KR" altLang="en-US" sz="2800" dirty="0"/>
              <a:t>뒤로 가기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5269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617444" y="1793616"/>
            <a:ext cx="901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검색을 원하는 음악의 제목이나 가수를 </a:t>
            </a:r>
            <a:r>
              <a:rPr lang="ko-KR" altLang="en-US" sz="2800" dirty="0" err="1"/>
              <a:t>입력하시오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669A-5C14-4EDF-810F-D79FA8EB596F}"/>
              </a:ext>
            </a:extLst>
          </p:cNvPr>
          <p:cNvSpPr txBox="1"/>
          <p:nvPr/>
        </p:nvSpPr>
        <p:spPr>
          <a:xfrm>
            <a:off x="1617444" y="4064111"/>
            <a:ext cx="901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/>
              <a:t>검색</a:t>
            </a:r>
            <a:r>
              <a:rPr lang="en-US" altLang="ko-KR" sz="2800" dirty="0"/>
              <a:t>		b. </a:t>
            </a:r>
            <a:r>
              <a:rPr lang="ko-KR" altLang="en-US" sz="2800" dirty="0"/>
              <a:t>뒤로 가기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78866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669A-5C14-4EDF-810F-D79FA8EB596F}"/>
              </a:ext>
            </a:extLst>
          </p:cNvPr>
          <p:cNvSpPr txBox="1"/>
          <p:nvPr/>
        </p:nvSpPr>
        <p:spPr>
          <a:xfrm>
            <a:off x="870763" y="2014959"/>
            <a:ext cx="305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검색 ▶ 아이유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988A2-766B-4DB6-8FD2-14B3DEC1A690}"/>
              </a:ext>
            </a:extLst>
          </p:cNvPr>
          <p:cNvSpPr txBox="1"/>
          <p:nvPr/>
        </p:nvSpPr>
        <p:spPr>
          <a:xfrm>
            <a:off x="5664200" y="1368834"/>
            <a:ext cx="4965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일치하는 노래입니다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en-US" altLang="ko-KR" sz="2400" dirty="0"/>
              <a:t>7 things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76791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검색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988A2-766B-4DB6-8FD2-14B3DEC1A690}"/>
              </a:ext>
            </a:extLst>
          </p:cNvPr>
          <p:cNvSpPr txBox="1"/>
          <p:nvPr/>
        </p:nvSpPr>
        <p:spPr>
          <a:xfrm>
            <a:off x="1130300" y="1508534"/>
            <a:ext cx="4965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일치하는 노래입니다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]	  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 디지몬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안녕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바다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눈물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인사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사랑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en-US" altLang="ko-KR" sz="2400" dirty="0"/>
              <a:t>7 things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14400" lvl="1" indent="-457200">
              <a:buAutoNum type="arabicPeriod" startAt="6"/>
            </a:pPr>
            <a:r>
              <a:rPr lang="ko-KR" altLang="en-US" sz="2400" dirty="0"/>
              <a:t>마지막 노래</a:t>
            </a:r>
            <a:r>
              <a:rPr lang="en-US" altLang="ko-KR" sz="2400" dirty="0"/>
              <a:t>	</a:t>
            </a:r>
            <a:r>
              <a:rPr lang="ko-KR" altLang="en-US" sz="2400" dirty="0"/>
              <a:t>아이유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42F03-4D77-4E11-926C-EF46A109376F}"/>
              </a:ext>
            </a:extLst>
          </p:cNvPr>
          <p:cNvSpPr txBox="1"/>
          <p:nvPr/>
        </p:nvSpPr>
        <p:spPr>
          <a:xfrm>
            <a:off x="7289800" y="2496234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삭제하시겠습니까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네</a:t>
            </a:r>
            <a:r>
              <a:rPr lang="en-US" altLang="ko-KR" dirty="0"/>
              <a:t>		2. </a:t>
            </a:r>
            <a:r>
              <a:rPr lang="ko-KR" altLang="en-US" dirty="0"/>
              <a:t>아니요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02BE3D7-0C15-4DB9-A670-CC3939AA3B1C}"/>
              </a:ext>
            </a:extLst>
          </p:cNvPr>
          <p:cNvSpPr/>
          <p:nvPr/>
        </p:nvSpPr>
        <p:spPr>
          <a:xfrm>
            <a:off x="5321300" y="2755900"/>
            <a:ext cx="15367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34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전체 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685C-1882-4B59-A45B-4E934E24581B}"/>
              </a:ext>
            </a:extLst>
          </p:cNvPr>
          <p:cNvSpPr txBox="1"/>
          <p:nvPr/>
        </p:nvSpPr>
        <p:spPr>
          <a:xfrm>
            <a:off x="2401057" y="5899839"/>
            <a:ext cx="78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페이지</a:t>
            </a:r>
            <a:r>
              <a:rPr lang="en-US" altLang="ko-KR" dirty="0"/>
              <a:t>		2. </a:t>
            </a:r>
            <a:r>
              <a:rPr lang="ko-KR" altLang="en-US" dirty="0"/>
              <a:t>다음 페이지</a:t>
            </a:r>
            <a:r>
              <a:rPr lang="en-US" altLang="ko-KR" dirty="0"/>
              <a:t>		3. </a:t>
            </a:r>
            <a:r>
              <a:rPr lang="ko-KR" altLang="en-US" dirty="0"/>
              <a:t>취소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E0EDE-A59C-4878-8570-719D73A32B41}"/>
              </a:ext>
            </a:extLst>
          </p:cNvPr>
          <p:cNvSpPr txBox="1"/>
          <p:nvPr/>
        </p:nvSpPr>
        <p:spPr>
          <a:xfrm>
            <a:off x="1892300" y="1394234"/>
            <a:ext cx="678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[</a:t>
            </a:r>
            <a:r>
              <a:rPr lang="ko-KR" altLang="en-US" sz="2400" dirty="0"/>
              <a:t>번호</a:t>
            </a:r>
            <a:r>
              <a:rPr lang="en-US" altLang="ko-KR" sz="2400" dirty="0"/>
              <a:t>]	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	</a:t>
            </a:r>
            <a:r>
              <a:rPr lang="ko-KR" altLang="en-US" sz="2400" dirty="0"/>
              <a:t>이소라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 err="1"/>
              <a:t>아로하</a:t>
            </a:r>
            <a:r>
              <a:rPr lang="en-US" altLang="ko-KR" sz="2400" dirty="0"/>
              <a:t>		</a:t>
            </a:r>
            <a:r>
              <a:rPr lang="ko-KR" altLang="en-US" sz="2400" dirty="0"/>
              <a:t>조정석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나비와 고양이</a:t>
            </a:r>
            <a:r>
              <a:rPr lang="en-US" altLang="ko-KR" sz="2400" dirty="0"/>
              <a:t>	</a:t>
            </a:r>
            <a:r>
              <a:rPr lang="ko-KR" altLang="en-US" sz="2400" dirty="0" err="1"/>
              <a:t>볼빨간</a:t>
            </a:r>
            <a:r>
              <a:rPr lang="ko-KR" altLang="en-US" sz="2400" dirty="0"/>
              <a:t> 사춘기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사랑하게 될 줄</a:t>
            </a:r>
            <a:r>
              <a:rPr lang="en-US" altLang="ko-KR" sz="2400" dirty="0"/>
              <a:t>	</a:t>
            </a:r>
            <a:r>
              <a:rPr lang="ko-KR" altLang="en-US" sz="2400" dirty="0"/>
              <a:t>전미도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살짝 </a:t>
            </a:r>
            <a:r>
              <a:rPr lang="ko-KR" altLang="en-US" sz="2400" dirty="0" err="1"/>
              <a:t>설렜어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 err="1"/>
              <a:t>덤더럼</a:t>
            </a:r>
            <a:r>
              <a:rPr lang="en-US" altLang="ko-KR" sz="2400" dirty="0"/>
              <a:t>		</a:t>
            </a:r>
            <a:r>
              <a:rPr lang="en-US" altLang="ko-KR" sz="2400" dirty="0" err="1"/>
              <a:t>Apink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시작</a:t>
            </a:r>
            <a:r>
              <a:rPr lang="en-US" altLang="ko-KR" sz="2400" dirty="0"/>
              <a:t>			</a:t>
            </a:r>
            <a:r>
              <a:rPr lang="ko-KR" altLang="en-US" sz="2400" dirty="0"/>
              <a:t>가호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자나깨나</a:t>
            </a:r>
            <a:r>
              <a:rPr lang="en-US" altLang="ko-KR" sz="2400" dirty="0"/>
              <a:t>		Crush</a:t>
            </a:r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친구</a:t>
            </a:r>
            <a:r>
              <a:rPr lang="en-US" altLang="ko-KR" sz="2400" dirty="0"/>
              <a:t>			</a:t>
            </a:r>
            <a:r>
              <a:rPr lang="ko-KR" altLang="en-US" sz="2400" dirty="0"/>
              <a:t>방탄소년단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2792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장르별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EAB0F-9A2A-44FC-930C-CB792F3C2FE9}"/>
              </a:ext>
            </a:extLst>
          </p:cNvPr>
          <p:cNvSpPr txBox="1"/>
          <p:nvPr/>
        </p:nvSpPr>
        <p:spPr>
          <a:xfrm>
            <a:off x="1447800" y="1371600"/>
            <a:ext cx="495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장르별 보기입니다</a:t>
            </a:r>
            <a:r>
              <a:rPr lang="en-US" altLang="ko-KR" sz="2000" dirty="0"/>
              <a:t>.</a:t>
            </a:r>
          </a:p>
          <a:p>
            <a:br>
              <a:rPr lang="en-US" altLang="ko-KR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발라드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댄스</a:t>
            </a:r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밴드</a:t>
            </a:r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클래식</a:t>
            </a:r>
          </a:p>
          <a:p>
            <a:r>
              <a:rPr lang="en-US" altLang="ko-KR" sz="2000" dirty="0"/>
              <a:t>5. </a:t>
            </a:r>
            <a:r>
              <a:rPr lang="ko-KR" altLang="en-US" sz="2000" dirty="0" err="1"/>
              <a:t>락</a:t>
            </a:r>
            <a:endParaRPr lang="ko-KR" altLang="en-US" sz="2000" dirty="0"/>
          </a:p>
          <a:p>
            <a:r>
              <a:rPr lang="en-US" altLang="ko-KR" sz="2000" dirty="0"/>
              <a:t>6. R&amp;B</a:t>
            </a:r>
          </a:p>
          <a:p>
            <a:r>
              <a:rPr lang="en-US" altLang="ko-KR" sz="2000" dirty="0"/>
              <a:t>7. </a:t>
            </a:r>
            <a:r>
              <a:rPr lang="ko-KR" altLang="en-US" sz="2000" dirty="0"/>
              <a:t>컨트리</a:t>
            </a:r>
          </a:p>
          <a:p>
            <a:r>
              <a:rPr lang="en-US" altLang="ko-KR" sz="2000" dirty="0"/>
              <a:t>8. OST</a:t>
            </a:r>
          </a:p>
          <a:p>
            <a:r>
              <a:rPr lang="en-US" altLang="ko-KR" sz="2000" dirty="0"/>
              <a:t>9. </a:t>
            </a:r>
            <a:r>
              <a:rPr lang="ko-KR" altLang="en-US" sz="2000" dirty="0"/>
              <a:t>트로트</a:t>
            </a:r>
          </a:p>
          <a:p>
            <a:r>
              <a:rPr lang="en-US" altLang="ko-KR" sz="2000" dirty="0"/>
              <a:t>10. EDM</a:t>
            </a:r>
          </a:p>
          <a:p>
            <a:r>
              <a:rPr lang="en-US" altLang="ko-KR" sz="2000" dirty="0"/>
              <a:t>11. </a:t>
            </a:r>
            <a:r>
              <a:rPr lang="ko-KR" altLang="en-US" sz="2000" dirty="0"/>
              <a:t>재즈</a:t>
            </a:r>
          </a:p>
          <a:p>
            <a:r>
              <a:rPr lang="en-US" altLang="ko-KR" sz="2000" dirty="0"/>
              <a:t>12. </a:t>
            </a:r>
            <a:r>
              <a:rPr lang="ko-KR" altLang="en-US" sz="2000" dirty="0"/>
              <a:t>팝</a:t>
            </a:r>
          </a:p>
          <a:p>
            <a:r>
              <a:rPr lang="en-US" altLang="ko-KR" sz="2000" dirty="0"/>
              <a:t>13. </a:t>
            </a:r>
            <a:r>
              <a:rPr lang="ko-KR" altLang="en-US" sz="2000" dirty="0"/>
              <a:t>캐롤</a:t>
            </a:r>
          </a:p>
          <a:p>
            <a:r>
              <a:rPr lang="en-US" altLang="ko-KR" sz="2000" dirty="0"/>
              <a:t>b. </a:t>
            </a:r>
            <a:r>
              <a:rPr lang="ko-KR" altLang="en-US" sz="2000" dirty="0"/>
              <a:t>뒤로 가기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3A5F8AA-D371-4B32-A340-5F384A465E53}"/>
              </a:ext>
            </a:extLst>
          </p:cNvPr>
          <p:cNvSpPr/>
          <p:nvPr/>
        </p:nvSpPr>
        <p:spPr>
          <a:xfrm>
            <a:off x="5626100" y="3276600"/>
            <a:ext cx="2235200" cy="901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596B6-9C98-44D6-920B-4967E0E28247}"/>
              </a:ext>
            </a:extLst>
          </p:cNvPr>
          <p:cNvSpPr txBox="1"/>
          <p:nvPr/>
        </p:nvSpPr>
        <p:spPr>
          <a:xfrm>
            <a:off x="8470900" y="3542784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893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장르별 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685C-1882-4B59-A45B-4E934E24581B}"/>
              </a:ext>
            </a:extLst>
          </p:cNvPr>
          <p:cNvSpPr txBox="1"/>
          <p:nvPr/>
        </p:nvSpPr>
        <p:spPr>
          <a:xfrm>
            <a:off x="2185157" y="6124680"/>
            <a:ext cx="78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페이지</a:t>
            </a:r>
            <a:r>
              <a:rPr lang="en-US" altLang="ko-KR" dirty="0"/>
              <a:t>		2. </a:t>
            </a:r>
            <a:r>
              <a:rPr lang="ko-KR" altLang="en-US" dirty="0"/>
              <a:t>다음 페이지</a:t>
            </a:r>
            <a:r>
              <a:rPr lang="en-US" altLang="ko-KR" dirty="0"/>
              <a:t>		3. </a:t>
            </a:r>
            <a:r>
              <a:rPr lang="ko-KR" altLang="en-US" dirty="0"/>
              <a:t>취소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C1D16-2DC4-437B-AB7A-934CA3454DFB}"/>
              </a:ext>
            </a:extLst>
          </p:cNvPr>
          <p:cNvSpPr txBox="1"/>
          <p:nvPr/>
        </p:nvSpPr>
        <p:spPr>
          <a:xfrm>
            <a:off x="2019300" y="1111923"/>
            <a:ext cx="678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발라드 장르 보기입니다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 [</a:t>
            </a:r>
            <a:r>
              <a:rPr lang="ko-KR" altLang="en-US" sz="2400" dirty="0"/>
              <a:t>번호</a:t>
            </a:r>
            <a:r>
              <a:rPr lang="en-US" altLang="ko-KR" sz="2400" dirty="0"/>
              <a:t>] 	[</a:t>
            </a:r>
            <a:r>
              <a:rPr lang="ko-KR" altLang="en-US" sz="2400" dirty="0"/>
              <a:t>제목</a:t>
            </a:r>
            <a:r>
              <a:rPr lang="en-US" altLang="ko-KR" sz="2400" dirty="0"/>
              <a:t>]  	[</a:t>
            </a:r>
            <a:r>
              <a:rPr lang="ko-KR" altLang="en-US" sz="2400" dirty="0"/>
              <a:t>가수</a:t>
            </a:r>
            <a:r>
              <a:rPr lang="en-US" altLang="ko-KR" sz="2400" dirty="0"/>
              <a:t>] </a:t>
            </a:r>
          </a:p>
          <a:p>
            <a:pPr marL="971550" lvl="1" indent="-514350">
              <a:buAutoNum type="arabicPeriod"/>
            </a:pPr>
            <a:r>
              <a:rPr lang="ko-KR" altLang="en-US" sz="2400" dirty="0"/>
              <a:t>마음의 소리</a:t>
            </a:r>
            <a:r>
              <a:rPr lang="en-US" altLang="ko-KR" sz="2400" dirty="0"/>
              <a:t>		</a:t>
            </a:r>
            <a:r>
              <a:rPr lang="ko-KR" altLang="en-US" sz="2400" dirty="0"/>
              <a:t>아이유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바람이 분다</a:t>
            </a:r>
            <a:r>
              <a:rPr lang="en-US" altLang="ko-KR" sz="2400" dirty="0"/>
              <a:t>		</a:t>
            </a:r>
            <a:r>
              <a:rPr lang="ko-KR" altLang="en-US" sz="2400" dirty="0"/>
              <a:t>이소라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 err="1"/>
              <a:t>아로하</a:t>
            </a:r>
            <a:r>
              <a:rPr lang="en-US" altLang="ko-KR" sz="2400" dirty="0"/>
              <a:t>		</a:t>
            </a:r>
            <a:r>
              <a:rPr lang="ko-KR" altLang="en-US" sz="2400" dirty="0"/>
              <a:t>조정석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나비와 고양이</a:t>
            </a:r>
            <a:r>
              <a:rPr lang="en-US" altLang="ko-KR" sz="2400" dirty="0"/>
              <a:t>	</a:t>
            </a:r>
            <a:r>
              <a:rPr lang="ko-KR" altLang="en-US" sz="2400" dirty="0" err="1"/>
              <a:t>볼빨간</a:t>
            </a:r>
            <a:r>
              <a:rPr lang="ko-KR" altLang="en-US" sz="2400" dirty="0"/>
              <a:t> 사춘기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사랑하게 될 줄</a:t>
            </a:r>
            <a:r>
              <a:rPr lang="en-US" altLang="ko-KR" sz="2400" dirty="0"/>
              <a:t>	</a:t>
            </a:r>
            <a:r>
              <a:rPr lang="ko-KR" altLang="en-US" sz="2400" dirty="0"/>
              <a:t>전미도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살짝 </a:t>
            </a:r>
            <a:r>
              <a:rPr lang="ko-KR" altLang="en-US" sz="2400" dirty="0" err="1"/>
              <a:t>설렜어</a:t>
            </a:r>
            <a:r>
              <a:rPr lang="en-US" altLang="ko-KR" sz="2400" dirty="0"/>
              <a:t>		</a:t>
            </a:r>
            <a:r>
              <a:rPr lang="ko-KR" altLang="en-US" sz="2400" dirty="0" err="1"/>
              <a:t>오마이걸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 err="1"/>
              <a:t>덤더럼</a:t>
            </a:r>
            <a:r>
              <a:rPr lang="en-US" altLang="ko-KR" sz="2400" dirty="0"/>
              <a:t>		</a:t>
            </a:r>
            <a:r>
              <a:rPr lang="en-US" altLang="ko-KR" sz="2400" dirty="0" err="1"/>
              <a:t>Apink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시작</a:t>
            </a:r>
            <a:r>
              <a:rPr lang="en-US" altLang="ko-KR" sz="2400" dirty="0"/>
              <a:t>			</a:t>
            </a:r>
            <a:r>
              <a:rPr lang="ko-KR" altLang="en-US" sz="2400" dirty="0"/>
              <a:t>가호</a:t>
            </a:r>
            <a:endParaRPr lang="en-US" altLang="ko-KR" sz="2400" dirty="0"/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자나깨나</a:t>
            </a:r>
            <a:r>
              <a:rPr lang="en-US" altLang="ko-KR" sz="2400" dirty="0"/>
              <a:t>		Crush</a:t>
            </a:r>
          </a:p>
          <a:p>
            <a:pPr marL="971550" lvl="1" indent="-514350">
              <a:buFontTx/>
              <a:buAutoNum type="arabicPeriod"/>
            </a:pPr>
            <a:r>
              <a:rPr lang="ko-KR" altLang="en-US" sz="2400" dirty="0"/>
              <a:t>친구</a:t>
            </a:r>
            <a:r>
              <a:rPr lang="en-US" altLang="ko-KR" sz="2400" dirty="0"/>
              <a:t>			</a:t>
            </a:r>
            <a:r>
              <a:rPr lang="ko-KR" altLang="en-US" sz="2400" dirty="0"/>
              <a:t>방탄소년단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92852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E93EF-3D1F-4ECB-B83F-C7E0A927FDEA}"/>
              </a:ext>
            </a:extLst>
          </p:cNvPr>
          <p:cNvSpPr txBox="1"/>
          <p:nvPr/>
        </p:nvSpPr>
        <p:spPr>
          <a:xfrm>
            <a:off x="1536700" y="1242367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음악 추가입니다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5F879-17D1-42DE-9353-6E03EE41A750}"/>
              </a:ext>
            </a:extLst>
          </p:cNvPr>
          <p:cNvSpPr txBox="1"/>
          <p:nvPr/>
        </p:nvSpPr>
        <p:spPr>
          <a:xfrm>
            <a:off x="1583888" y="2400337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추가 하고 싶은 노래의 제목을 입력해주세요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91D04-A5D5-4B99-9715-AFB2FC1F3B2E}"/>
              </a:ext>
            </a:extLst>
          </p:cNvPr>
          <p:cNvSpPr txBox="1"/>
          <p:nvPr/>
        </p:nvSpPr>
        <p:spPr>
          <a:xfrm>
            <a:off x="1536700" y="3429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추가 하고 싶은 노래의 가수를 입력해주세요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1FC0B-465E-4548-BD75-35DA7F3BDC97}"/>
              </a:ext>
            </a:extLst>
          </p:cNvPr>
          <p:cNvSpPr txBox="1"/>
          <p:nvPr/>
        </p:nvSpPr>
        <p:spPr>
          <a:xfrm>
            <a:off x="1583888" y="4457663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추가 하고 싶은 노래의 장르를 입력해주세요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E4C4-CA20-4E2F-9ED0-C94AAF270EA5}"/>
              </a:ext>
            </a:extLst>
          </p:cNvPr>
          <p:cNvSpPr txBox="1"/>
          <p:nvPr/>
        </p:nvSpPr>
        <p:spPr>
          <a:xfrm>
            <a:off x="1583888" y="2904035"/>
            <a:ext cx="194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입력 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D6025-88FE-4EFF-B4EA-DD2A942CB9E7}"/>
              </a:ext>
            </a:extLst>
          </p:cNvPr>
          <p:cNvSpPr txBox="1"/>
          <p:nvPr/>
        </p:nvSpPr>
        <p:spPr>
          <a:xfrm>
            <a:off x="1583888" y="3932698"/>
            <a:ext cx="194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입력 ▶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C9427-0237-4926-BCB3-220DD1977C96}"/>
              </a:ext>
            </a:extLst>
          </p:cNvPr>
          <p:cNvSpPr txBox="1"/>
          <p:nvPr/>
        </p:nvSpPr>
        <p:spPr>
          <a:xfrm>
            <a:off x="1583888" y="4961361"/>
            <a:ext cx="194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입력 ▶</a:t>
            </a:r>
          </a:p>
        </p:txBody>
      </p:sp>
    </p:spTree>
    <p:extLst>
      <p:ext uri="{BB962C8B-B14F-4D97-AF65-F5344CB8AC3E}">
        <p14:creationId xmlns:p14="http://schemas.microsoft.com/office/powerpoint/2010/main" val="3970392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3988"/>
            <a:ext cx="6125944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관리자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음악 추가 </a:t>
            </a:r>
            <a:r>
              <a:rPr lang="en-US" altLang="ko-KR" sz="3200" dirty="0"/>
              <a:t>-</a:t>
            </a:r>
            <a:r>
              <a:rPr lang="ko-KR" altLang="en-US" sz="3200" dirty="0"/>
              <a:t>중복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8DA6B-01C3-4F80-A732-32A95D24AD08}"/>
              </a:ext>
            </a:extLst>
          </p:cNvPr>
          <p:cNvSpPr txBox="1"/>
          <p:nvPr/>
        </p:nvSpPr>
        <p:spPr>
          <a:xfrm>
            <a:off x="1663700" y="1346200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해당 노래는 이미 저장되어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덮어쓰시겠습니까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91AC3-C6CF-4876-AA14-764BDE9C9963}"/>
              </a:ext>
            </a:extLst>
          </p:cNvPr>
          <p:cNvSpPr txBox="1"/>
          <p:nvPr/>
        </p:nvSpPr>
        <p:spPr>
          <a:xfrm>
            <a:off x="3911600" y="3244334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네</a:t>
            </a:r>
            <a:r>
              <a:rPr lang="en-US" altLang="ko-KR" dirty="0"/>
              <a:t>		2. </a:t>
            </a:r>
            <a:r>
              <a:rPr lang="ko-KR" altLang="en-US" dirty="0"/>
              <a:t>아니요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F4D15-EC06-4961-9563-CCD80B475B75}"/>
              </a:ext>
            </a:extLst>
          </p:cNvPr>
          <p:cNvSpPr txBox="1"/>
          <p:nvPr/>
        </p:nvSpPr>
        <p:spPr>
          <a:xfrm>
            <a:off x="1562100" y="45085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데이터 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D2860-9D7F-4BE5-B1F6-E8B62BA1E39A}"/>
              </a:ext>
            </a:extLst>
          </p:cNvPr>
          <p:cNvSpPr txBox="1"/>
          <p:nvPr/>
        </p:nvSpPr>
        <p:spPr>
          <a:xfrm>
            <a:off x="7353302" y="4508500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노래 저장 취소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FECA48E-CB2D-4BF8-8A0F-70AD256348F4}"/>
              </a:ext>
            </a:extLst>
          </p:cNvPr>
          <p:cNvSpPr/>
          <p:nvPr/>
        </p:nvSpPr>
        <p:spPr>
          <a:xfrm rot="2476129">
            <a:off x="3733800" y="3671653"/>
            <a:ext cx="177800" cy="787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26F02D8-273D-49C9-8EF6-56A16551817C}"/>
              </a:ext>
            </a:extLst>
          </p:cNvPr>
          <p:cNvSpPr/>
          <p:nvPr/>
        </p:nvSpPr>
        <p:spPr>
          <a:xfrm rot="18768049">
            <a:off x="6781800" y="3656036"/>
            <a:ext cx="177800" cy="787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2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64" y="702719"/>
            <a:ext cx="4813300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728902" y="2525589"/>
            <a:ext cx="901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아이디 ▶ </a:t>
            </a:r>
            <a:r>
              <a:rPr lang="en-US" altLang="ko-KR" sz="2400" dirty="0"/>
              <a:t>chanu2757</a:t>
            </a:r>
          </a:p>
          <a:p>
            <a:r>
              <a:rPr lang="ko-KR" altLang="en-US" sz="2400" dirty="0"/>
              <a:t>비밀번호 ▶ </a:t>
            </a:r>
            <a:r>
              <a:rPr lang="en-US" altLang="ko-KR" sz="2400" dirty="0"/>
              <a:t>1q2w3e4r@!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8902" y="3861052"/>
            <a:ext cx="529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로그인이</a:t>
            </a:r>
            <a:r>
              <a:rPr lang="ko-KR" altLang="en-US" sz="2400" dirty="0"/>
              <a:t> 완료되었습니다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7582947" y="1925424"/>
            <a:ext cx="2984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회원정보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재생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검색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추천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Top100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플레이리스트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로그아웃</a:t>
            </a:r>
            <a:endParaRPr lang="en-US" altLang="ko-KR" sz="2400" dirty="0"/>
          </a:p>
        </p:txBody>
      </p:sp>
      <p:sp>
        <p:nvSpPr>
          <p:cNvPr id="7" name="화살표: 오른쪽 8">
            <a:extLst>
              <a:ext uri="{FF2B5EF4-FFF2-40B4-BE49-F238E27FC236}">
                <a16:creationId xmlns:a16="http://schemas.microsoft.com/office/drawing/2014/main" id="{7E2A96B7-2780-41BF-B723-3031FF1D424C}"/>
              </a:ext>
            </a:extLst>
          </p:cNvPr>
          <p:cNvSpPr/>
          <p:nvPr/>
        </p:nvSpPr>
        <p:spPr>
          <a:xfrm>
            <a:off x="6275109" y="3062552"/>
            <a:ext cx="945823" cy="585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0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78" y="360359"/>
            <a:ext cx="8073122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 </a:t>
            </a:r>
            <a:r>
              <a:rPr lang="en-US" altLang="ko-KR" sz="3200" dirty="0"/>
              <a:t>– </a:t>
            </a:r>
            <a:r>
              <a:rPr lang="ko-KR" altLang="en-US" sz="3200" dirty="0"/>
              <a:t>로그아웃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2AF32-0C1B-460A-846D-1A00DF3BE0EC}"/>
              </a:ext>
            </a:extLst>
          </p:cNvPr>
          <p:cNvSpPr txBox="1"/>
          <p:nvPr/>
        </p:nvSpPr>
        <p:spPr>
          <a:xfrm>
            <a:off x="622300" y="1752600"/>
            <a:ext cx="570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</a:t>
            </a:r>
            <a:r>
              <a:rPr lang="ko-KR" altLang="en-US" sz="2800" dirty="0"/>
              <a:t>로그 아웃입니다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202D6-3756-4736-912A-458F23471653}"/>
              </a:ext>
            </a:extLst>
          </p:cNvPr>
          <p:cNvSpPr txBox="1"/>
          <p:nvPr/>
        </p:nvSpPr>
        <p:spPr>
          <a:xfrm>
            <a:off x="6324600" y="2426745"/>
            <a:ext cx="535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시작화면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/>
              <a:t>Top 10 </a:t>
            </a:r>
            <a:r>
              <a:rPr lang="ko-KR" altLang="en-US" sz="3200" dirty="0"/>
              <a:t>보기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검색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로그인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회원가입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2A96B7-2780-41BF-B723-3031FF1D424C}"/>
              </a:ext>
            </a:extLst>
          </p:cNvPr>
          <p:cNvSpPr/>
          <p:nvPr/>
        </p:nvSpPr>
        <p:spPr>
          <a:xfrm>
            <a:off x="2044700" y="3039236"/>
            <a:ext cx="3289300" cy="132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56" y="621817"/>
            <a:ext cx="6170880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로그인 </a:t>
            </a:r>
            <a:r>
              <a:rPr lang="en-US" altLang="ko-KR" sz="3200" dirty="0"/>
              <a:t>- </a:t>
            </a:r>
            <a:r>
              <a:rPr lang="ko-KR" altLang="en-US" sz="3200" dirty="0"/>
              <a:t>회원정보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마이페이지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587500" y="2148517"/>
            <a:ext cx="901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회원정보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회원탈퇴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위시리스트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/>
              <a:t>나의선호도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r>
              <a:rPr lang="ko-KR" altLang="en-US" sz="2400" dirty="0"/>
              <a:t>입력 ▶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2404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57" y="621817"/>
            <a:ext cx="6651646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회원정보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마이페이지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회원정보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587500" y="2032770"/>
            <a:ext cx="901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아이디 ▶ </a:t>
            </a:r>
            <a:r>
              <a:rPr lang="en-US" altLang="ko-KR" sz="2400" dirty="0"/>
              <a:t>chanu2757</a:t>
            </a:r>
          </a:p>
          <a:p>
            <a:r>
              <a:rPr lang="ko-KR" altLang="en-US" sz="2400" dirty="0"/>
              <a:t>비밀번호 ▶ </a:t>
            </a:r>
            <a:r>
              <a:rPr lang="en-US" altLang="ko-KR" sz="2400" dirty="0"/>
              <a:t>1q2w3e4r@!</a:t>
            </a:r>
          </a:p>
          <a:p>
            <a:r>
              <a:rPr lang="ko-KR" altLang="en-US" sz="2400" dirty="0"/>
              <a:t>이름 ▶ 김찬우</a:t>
            </a:r>
            <a:endParaRPr lang="en-US" altLang="ko-KR" sz="2400" dirty="0"/>
          </a:p>
          <a:p>
            <a:r>
              <a:rPr lang="ko-KR" altLang="en-US" sz="2400" dirty="0"/>
              <a:t>나이 ▶ </a:t>
            </a:r>
            <a:r>
              <a:rPr lang="en-US" altLang="ko-KR" sz="2400" dirty="0"/>
              <a:t>24</a:t>
            </a:r>
          </a:p>
          <a:p>
            <a:r>
              <a:rPr lang="ko-KR" altLang="en-US" sz="2400" dirty="0"/>
              <a:t>성별 ▶ 남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87500" y="4472309"/>
            <a:ext cx="3518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회원 정보 수정</a:t>
            </a:r>
            <a:endParaRPr lang="en-US" altLang="ko-KR" sz="2400" dirty="0"/>
          </a:p>
          <a:p>
            <a:r>
              <a:rPr lang="en-US" altLang="ko-KR" sz="2400" dirty="0"/>
              <a:t>b. </a:t>
            </a: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입력 ▶</a:t>
            </a:r>
          </a:p>
        </p:txBody>
      </p:sp>
    </p:spTree>
    <p:extLst>
      <p:ext uri="{BB962C8B-B14F-4D97-AF65-F5344CB8AC3E}">
        <p14:creationId xmlns:p14="http://schemas.microsoft.com/office/powerpoint/2010/main" val="343150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57" y="621817"/>
            <a:ext cx="5350748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회원정보 </a:t>
            </a:r>
            <a:r>
              <a:rPr lang="en-US" altLang="ko-KR" sz="3200" dirty="0"/>
              <a:t>– </a:t>
            </a:r>
            <a:r>
              <a:rPr lang="ko-KR" altLang="en-US" sz="3200" dirty="0"/>
              <a:t>회원 정보 수정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587500" y="2156211"/>
            <a:ext cx="901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비밀번호 ▶ </a:t>
            </a:r>
            <a:r>
              <a:rPr lang="en-US" altLang="ko-KR" sz="2400" dirty="0"/>
              <a:t>1q2234r@! </a:t>
            </a:r>
          </a:p>
          <a:p>
            <a:r>
              <a:rPr lang="ko-KR" altLang="en-US" sz="2400" dirty="0"/>
              <a:t>이름 ▶ 김찬우</a:t>
            </a:r>
            <a:endParaRPr lang="en-US" altLang="ko-KR" sz="2400" dirty="0"/>
          </a:p>
          <a:p>
            <a:r>
              <a:rPr lang="ko-KR" altLang="en-US" sz="2400" dirty="0"/>
              <a:t>나이 ▶ </a:t>
            </a:r>
            <a:r>
              <a:rPr lang="en-US" altLang="ko-KR" sz="2400" dirty="0"/>
              <a:t>24</a:t>
            </a:r>
          </a:p>
          <a:p>
            <a:r>
              <a:rPr lang="ko-KR" altLang="en-US" sz="2400" dirty="0"/>
              <a:t>성별 ▶ 남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87500" y="4415997"/>
            <a:ext cx="468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회원정보수정이 완료되었습니다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881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0EA9-284E-4023-ABF6-E9150545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533" y="678378"/>
            <a:ext cx="7494309" cy="62882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회원정보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마이페이지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회원탈퇴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4E7BE-574F-4E03-8405-3FA96FEA1C31}"/>
              </a:ext>
            </a:extLst>
          </p:cNvPr>
          <p:cNvSpPr txBox="1"/>
          <p:nvPr/>
        </p:nvSpPr>
        <p:spPr>
          <a:xfrm>
            <a:off x="1615780" y="2318199"/>
            <a:ext cx="901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탈퇴를 하시려면 회원 탈퇴를 입력하세요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입력 ▶ 회원 탈퇴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회원 탈퇴가 완료되었습니다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80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2792</Words>
  <Application>Microsoft Office PowerPoint</Application>
  <PresentationFormat>와이드스크린</PresentationFormat>
  <Paragraphs>604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PowerPoint 프레젠테이션</vt:lpstr>
      <vt:lpstr>비회원 - Top10 더보기</vt:lpstr>
      <vt:lpstr>비회원 - 검색</vt:lpstr>
      <vt:lpstr>회원가입</vt:lpstr>
      <vt:lpstr>로그인</vt:lpstr>
      <vt:lpstr>로그인 - 회원정보(마이페이지)</vt:lpstr>
      <vt:lpstr>회원정보(마이페이지) - 회원정보</vt:lpstr>
      <vt:lpstr>회원정보 – 회원 정보 수정</vt:lpstr>
      <vt:lpstr>회원정보(마이페이지) - 회원탈퇴</vt:lpstr>
      <vt:lpstr>회원정보(마이페이지) - 위시리스트</vt:lpstr>
      <vt:lpstr>회원정보(마이페이지) - 나의선호도</vt:lpstr>
      <vt:lpstr>회원 - 재생</vt:lpstr>
      <vt:lpstr>회원 - 검색</vt:lpstr>
      <vt:lpstr>회원 - 검색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 – Top100</vt:lpstr>
      <vt:lpstr>회원 – Top100 플레이리스트 추가</vt:lpstr>
      <vt:lpstr>회원 – 플레이리스트</vt:lpstr>
      <vt:lpstr>회원 – 플레이리스트 추가</vt:lpstr>
      <vt:lpstr>관리자 기능 – 메인 화면</vt:lpstr>
      <vt:lpstr>관리자 기능 – 회원 정보 열람</vt:lpstr>
      <vt:lpstr>관리자 기능 – 회원 정보 검색</vt:lpstr>
      <vt:lpstr>관리자 기능 – 회원 정보 검색</vt:lpstr>
      <vt:lpstr>관리자 기능 – 회원 정보 검색(삭제)</vt:lpstr>
      <vt:lpstr>관리자 기능 – 회원 정보 전체</vt:lpstr>
      <vt:lpstr>관리자 기능 – 회원 정보 분류 보기</vt:lpstr>
      <vt:lpstr>관리자 기능 – 회원 정보 전체</vt:lpstr>
      <vt:lpstr>관리자 기능 – 음악 정보 열람</vt:lpstr>
      <vt:lpstr>관리자 기능 – 음악 검색</vt:lpstr>
      <vt:lpstr>관리자 기능 – 음악 검색</vt:lpstr>
      <vt:lpstr>관리자 기능 – 음악 검색</vt:lpstr>
      <vt:lpstr>관리자 기능 – 음악 검색</vt:lpstr>
      <vt:lpstr>관리자 기능 – 음악 전체 보기</vt:lpstr>
      <vt:lpstr>관리자 기능 – 음악 장르별 보기</vt:lpstr>
      <vt:lpstr>관리자 기능 – 음악 장르별 보기</vt:lpstr>
      <vt:lpstr>관리자 기능 – 음악 추가</vt:lpstr>
      <vt:lpstr>관리자 기능 – 음악 추가 -중복</vt:lpstr>
      <vt:lpstr>회원 – 로그아웃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관리자 기능 – 메인 화면</dc:title>
  <dc:creator>kim younghyun</dc:creator>
  <cp:lastModifiedBy>kim younghyun</cp:lastModifiedBy>
  <cp:revision>238</cp:revision>
  <dcterms:created xsi:type="dcterms:W3CDTF">2020-05-22T07:06:33Z</dcterms:created>
  <dcterms:modified xsi:type="dcterms:W3CDTF">2020-05-25T08:28:18Z</dcterms:modified>
</cp:coreProperties>
</file>