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286" r:id="rId17"/>
    <p:sldId id="317" r:id="rId18"/>
    <p:sldId id="31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도연" initials="김" lastIdx="1" clrIdx="0">
    <p:extLst>
      <p:ext uri="{19B8F6BF-5375-455C-9EA6-DF929625EA0E}">
        <p15:presenceInfo xmlns:p15="http://schemas.microsoft.com/office/powerpoint/2012/main" xmlns="" userId="김도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B7D"/>
    <a:srgbClr val="EFEFEF"/>
    <a:srgbClr val="FFFFFF"/>
    <a:srgbClr val="D0A286"/>
    <a:srgbClr val="C0825C"/>
    <a:srgbClr val="D19C7D"/>
    <a:srgbClr val="D8A580"/>
    <a:srgbClr val="B98D7C"/>
    <a:srgbClr val="EDB995"/>
    <a:srgbClr val="FFEE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6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7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9A2C62-D968-40B9-95BA-857858919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1D7A36F-CD83-4631-B229-8B41DE67D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7C55E2-BFA4-4615-A469-C2F19281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D2A5BA-6321-4C19-8D9B-8DCB63FC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4CB77A-0985-42AA-9228-CAC78FE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651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48D1E2-616A-416A-9D18-90DD083B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5C6B78B-48AF-4AFB-8769-94DE9745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92208B9-383F-4FDF-AA14-601F6C98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8C52FB-BB70-4654-95D7-27713C0E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31E35D-2955-45CE-8471-43965C30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05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2699574-94A7-405E-8CF2-617547794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692673B-0744-4541-AE31-D8A6F15E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7B1839-A911-497E-B88F-D29B169B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DCA74DC-346D-4737-9E96-6C9B3D5B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B8B6AA7-EEA2-4484-9651-7B42B5E7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03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1DB4D7-FFE9-42EA-A2B8-D29B3EFA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37FCD7-3637-4F73-8F5B-9951FA5B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83CF92-1248-4EE9-A70A-8D21A7D3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B9E626-6682-47D1-9DD5-4E2315F5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4F39EB3-6C1A-4CBD-9C84-C4161F9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674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D51BD5-DA21-4883-902D-81C82B14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01BD9CE-94D6-4DEA-B7B2-9D3D52C8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E0AB32-0AB8-434E-943C-6B7FF96D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C9B8CB-A682-4880-BA24-5C58397F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59F879-88C1-445A-874E-6FB8F16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36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DD9731-6977-46C5-9685-FD40428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51C4714-6B87-4ED7-8660-E4B04D62C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047947-0205-43D9-8C24-C9E3CA592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5AF4F97-D3AF-489C-92FB-2B8BD887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4B5E4C-F311-49DB-B45C-1F1553CA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30E55F-3F8A-465E-91C3-898B0485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54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520716-12B0-4DB5-9CD3-E99FBAD4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807ACB-96F5-4DC2-AD1F-2060FFA12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2CF658C-A205-4090-AA5E-ADDF9D758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54A627B-2F9B-4E1F-8F7B-32116DB60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FADA2B6-FBC9-4178-95AB-33782F7E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9A051DB-9B01-4FC7-9B3F-1F52E823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2D5145A-5DA0-4304-84D1-569C1678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FE2CF7F-3968-4B32-A9F4-B133FCF6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846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ABBF74-0195-4B3E-8EB7-B0B970F9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CBA40F5-B75C-435B-9DAE-1B1D2C33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F0A172E-77A2-4F35-9AE6-D0A3E6A3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4BA5114-3F76-4CDA-AEC8-914E41B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69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58062CA-A28B-4545-96ED-E7614096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65D7B41-F175-41FC-92F6-DCC189AC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4C282D4-8AD1-4A46-A8CE-62BF58AC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23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6F354C-1A6D-492C-9DFB-7BA5DB6F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E0306B-126C-4B34-9FB5-7F019F3E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FD4BAB-3553-4BD3-B7D7-3EE9DF28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EF153E-276C-49DC-8C38-49ECD022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954820-D94A-49AC-AC6D-675417E4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3E320C3-5033-43AC-BD13-3A0C978E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52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3E87C7-C173-4ED0-A0F6-33102462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E7E99B7-5AC2-4F63-956B-01885D99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AE0A55C-32A8-42F1-A033-A9E1DB1B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9EC3D54-82CA-4519-8FAF-BEC61400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205DA9D-B258-4F66-8E26-6038109D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A9C51-F0D3-4995-805A-0224254F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73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57FBB7F-236F-4038-AD7F-210C9A9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47635A2-B5B2-44DC-B8D9-4D986877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490604-B1DB-40DB-9F30-309D344ED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6C6C-AA0D-4069-BC26-14B4E8EB4AA9}" type="datetimeFigureOut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56BDB5-776A-4238-8FDD-AAD6F1733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8B44A7-7FDD-4E10-86AB-9273B4FD3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A29F-5BB4-453A-A556-C3AAA2EA4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FB30F1C-F4DB-404D-A372-044D54495426}"/>
              </a:ext>
            </a:extLst>
          </p:cNvPr>
          <p:cNvSpPr/>
          <p:nvPr/>
        </p:nvSpPr>
        <p:spPr>
          <a:xfrm>
            <a:off x="228600" y="201706"/>
            <a:ext cx="5688105" cy="6468035"/>
          </a:xfrm>
          <a:prstGeom prst="rect">
            <a:avLst/>
          </a:prstGeom>
          <a:solidFill>
            <a:srgbClr val="CD9B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21705E8C-BD61-4767-B797-97231BC7D64D}"/>
              </a:ext>
            </a:extLst>
          </p:cNvPr>
          <p:cNvSpPr txBox="1">
            <a:spLocks/>
          </p:cNvSpPr>
          <p:nvPr/>
        </p:nvSpPr>
        <p:spPr>
          <a:xfrm>
            <a:off x="150470" y="1007027"/>
            <a:ext cx="5844362" cy="25261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5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도서관 온라인 </a:t>
            </a:r>
            <a:endParaRPr lang="en-US" altLang="ko-KR" sz="5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>
              <a:lnSpc>
                <a:spcPct val="100000"/>
              </a:lnSpc>
            </a:pPr>
            <a:r>
              <a:rPr lang="ko-KR" altLang="en-US" sz="50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서비스 이용</a:t>
            </a:r>
            <a:endParaRPr lang="en-US" altLang="ko-KR" sz="5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BCF01A06-535E-40D1-8F6F-9F78E456A219}"/>
              </a:ext>
            </a:extLst>
          </p:cNvPr>
          <p:cNvSpPr txBox="1">
            <a:spLocks/>
          </p:cNvSpPr>
          <p:nvPr/>
        </p:nvSpPr>
        <p:spPr>
          <a:xfrm>
            <a:off x="1673376" y="3836778"/>
            <a:ext cx="2798549" cy="1003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홍길</a:t>
            </a:r>
            <a:r>
              <a:rPr lang="ko-KR" altLang="en-US" sz="4000" dirty="0" smtClean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동</a:t>
            </a:r>
            <a:endParaRPr lang="ko-KR" altLang="en-US" sz="40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4EEBFAB9-6C52-45F9-B338-FA0A1369EDC6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85B7D87-95B6-4A79-ACE4-024FE0553DF7}"/>
                </a:ext>
              </a:extLst>
            </p:cNvPr>
            <p:cNvSpPr/>
            <p:nvPr/>
          </p:nvSpPr>
          <p:spPr>
            <a:xfrm>
              <a:off x="5916704" y="0"/>
              <a:ext cx="6275296" cy="2017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66277D0D-3EB0-482D-8235-727BA8BE04A3}"/>
                </a:ext>
              </a:extLst>
            </p:cNvPr>
            <p:cNvSpPr/>
            <p:nvPr/>
          </p:nvSpPr>
          <p:spPr>
            <a:xfrm>
              <a:off x="5916704" y="6656294"/>
              <a:ext cx="6275296" cy="2017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0492C685-00A9-4B49-ACA2-06AF90970D3F}"/>
                </a:ext>
              </a:extLst>
            </p:cNvPr>
            <p:cNvSpPr/>
            <p:nvPr/>
          </p:nvSpPr>
          <p:spPr>
            <a:xfrm>
              <a:off x="12041529" y="201706"/>
              <a:ext cx="150469" cy="66630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8478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45316AF-745F-4C07-A0B0-C6099DC675EB}"/>
              </a:ext>
            </a:extLst>
          </p:cNvPr>
          <p:cNvGrpSpPr/>
          <p:nvPr/>
        </p:nvGrpSpPr>
        <p:grpSpPr>
          <a:xfrm>
            <a:off x="256865" y="309167"/>
            <a:ext cx="8426242" cy="6239662"/>
            <a:chOff x="256865" y="309167"/>
            <a:chExt cx="8426242" cy="623966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53982318-936D-4816-954E-FA486E95A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71815" b="15487"/>
            <a:stretch/>
          </p:blipFill>
          <p:spPr>
            <a:xfrm>
              <a:off x="256865" y="309167"/>
              <a:ext cx="8199926" cy="92695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5EC88BD6-EA14-4FCF-AC8F-F71A2C296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5387"/>
            <a:stretch/>
          </p:blipFill>
          <p:spPr>
            <a:xfrm>
              <a:off x="256865" y="1236119"/>
              <a:ext cx="8426242" cy="5312710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9674DDC-B29C-41DD-8A04-E55F921226D7}"/>
              </a:ext>
            </a:extLst>
          </p:cNvPr>
          <p:cNvGrpSpPr/>
          <p:nvPr/>
        </p:nvGrpSpPr>
        <p:grpSpPr>
          <a:xfrm>
            <a:off x="7050116" y="2735175"/>
            <a:ext cx="5037511" cy="4038779"/>
            <a:chOff x="1586309" y="990420"/>
            <a:chExt cx="5037511" cy="403877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42F0D3A-B6FB-473A-A916-28F131F5E136}"/>
                </a:ext>
              </a:extLst>
            </p:cNvPr>
            <p:cNvSpPr/>
            <p:nvPr/>
          </p:nvSpPr>
          <p:spPr>
            <a:xfrm rot="10800000">
              <a:off x="1586309" y="990420"/>
              <a:ext cx="5037511" cy="4038779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FE99E8EB-E975-475A-B255-6B1A15E89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64266" y="1095038"/>
              <a:ext cx="4878913" cy="207412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12EEF9CE-D78E-4261-B9EC-FE3548F67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0338" r="15086" b="11203"/>
            <a:stretch/>
          </p:blipFill>
          <p:spPr>
            <a:xfrm>
              <a:off x="1664266" y="3273780"/>
              <a:ext cx="4870349" cy="100361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35F34D56-3DA9-4B2C-BB77-E411C8486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81435" r="4928" b="5088"/>
            <a:stretch/>
          </p:blipFill>
          <p:spPr>
            <a:xfrm>
              <a:off x="1664266" y="4418470"/>
              <a:ext cx="4870349" cy="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17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3DA0A35-C1AF-4CCB-9B5C-D836745CCD3E}"/>
              </a:ext>
            </a:extLst>
          </p:cNvPr>
          <p:cNvGrpSpPr/>
          <p:nvPr/>
        </p:nvGrpSpPr>
        <p:grpSpPr>
          <a:xfrm>
            <a:off x="245714" y="234169"/>
            <a:ext cx="8426244" cy="6389658"/>
            <a:chOff x="256865" y="234169"/>
            <a:chExt cx="8426244" cy="638965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63458DC2-E005-4FEE-96FD-B65E133BA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85309"/>
            <a:stretch/>
          </p:blipFill>
          <p:spPr>
            <a:xfrm>
              <a:off x="256867" y="234169"/>
              <a:ext cx="8426242" cy="92242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A3CBBB26-E699-42E9-8B02-1DDA69C57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-1234" b="20198"/>
            <a:stretch/>
          </p:blipFill>
          <p:spPr>
            <a:xfrm>
              <a:off x="256865" y="1054956"/>
              <a:ext cx="8057712" cy="556887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7BDD909-0EFA-4C49-9B1A-88AF35831A7D}"/>
              </a:ext>
            </a:extLst>
          </p:cNvPr>
          <p:cNvGrpSpPr/>
          <p:nvPr/>
        </p:nvGrpSpPr>
        <p:grpSpPr>
          <a:xfrm>
            <a:off x="7493620" y="2553629"/>
            <a:ext cx="4698378" cy="4304371"/>
            <a:chOff x="7449014" y="1843510"/>
            <a:chExt cx="4780489" cy="430081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9F4CFE7-C4D7-460C-B028-C4064458D8E7}"/>
                </a:ext>
              </a:extLst>
            </p:cNvPr>
            <p:cNvSpPr/>
            <p:nvPr/>
          </p:nvSpPr>
          <p:spPr>
            <a:xfrm rot="10800000">
              <a:off x="7449014" y="1843510"/>
              <a:ext cx="4780489" cy="4300811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2FBF310-141F-4D30-BC0A-40C8F33A1B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736" t="-576" r="8348" b="15899"/>
            <a:stretch/>
          </p:blipFill>
          <p:spPr>
            <a:xfrm>
              <a:off x="7537721" y="1916006"/>
              <a:ext cx="4581261" cy="228650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55F88EE-B540-43BF-B2C7-759573D33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37" t="28929" r="13552" b="5431"/>
            <a:stretch/>
          </p:blipFill>
          <p:spPr>
            <a:xfrm>
              <a:off x="7537720" y="4352125"/>
              <a:ext cx="4581261" cy="167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5003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0D35665-3F13-402A-8DAD-9039089E82F4}"/>
              </a:ext>
            </a:extLst>
          </p:cNvPr>
          <p:cNvGrpSpPr/>
          <p:nvPr/>
        </p:nvGrpSpPr>
        <p:grpSpPr>
          <a:xfrm>
            <a:off x="256863" y="262155"/>
            <a:ext cx="8565572" cy="6421030"/>
            <a:chOff x="256863" y="262155"/>
            <a:chExt cx="8565572" cy="64210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9A6021D6-E6EB-44F7-B2CA-C159BEFCF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80181" b="3051"/>
            <a:stretch/>
          </p:blipFill>
          <p:spPr>
            <a:xfrm>
              <a:off x="256865" y="262155"/>
              <a:ext cx="8565570" cy="122493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506CA750-8D23-46BC-B49A-E0CB81EB2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7030"/>
            <a:stretch/>
          </p:blipFill>
          <p:spPr>
            <a:xfrm>
              <a:off x="256863" y="1487088"/>
              <a:ext cx="7464417" cy="5196097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182A277-4233-4833-B44C-78009861C443}"/>
              </a:ext>
            </a:extLst>
          </p:cNvPr>
          <p:cNvGrpSpPr/>
          <p:nvPr/>
        </p:nvGrpSpPr>
        <p:grpSpPr>
          <a:xfrm>
            <a:off x="7452128" y="-6724"/>
            <a:ext cx="4739870" cy="3753534"/>
            <a:chOff x="1496494" y="697304"/>
            <a:chExt cx="4739870" cy="284878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A5344745-EFC1-40BF-B13C-024473764FFA}"/>
                </a:ext>
              </a:extLst>
            </p:cNvPr>
            <p:cNvSpPr/>
            <p:nvPr/>
          </p:nvSpPr>
          <p:spPr>
            <a:xfrm rot="10800000">
              <a:off x="1496494" y="697304"/>
              <a:ext cx="4739870" cy="2848784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F98375F-3305-4721-A428-199EEC81D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127" t="6050" r="11845" b="4382"/>
            <a:stretch/>
          </p:blipFill>
          <p:spPr>
            <a:xfrm>
              <a:off x="1570629" y="778372"/>
              <a:ext cx="4560849" cy="265399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29AB111-72AE-4BFD-9B74-07A4640E6DEB}"/>
              </a:ext>
            </a:extLst>
          </p:cNvPr>
          <p:cNvGrpSpPr/>
          <p:nvPr/>
        </p:nvGrpSpPr>
        <p:grpSpPr>
          <a:xfrm>
            <a:off x="7452126" y="3694394"/>
            <a:ext cx="4696706" cy="3173692"/>
            <a:chOff x="2001492" y="1862249"/>
            <a:chExt cx="4510820" cy="26093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22B49A6C-62B7-44DF-A1EB-C47703FF5CB0}"/>
                </a:ext>
              </a:extLst>
            </p:cNvPr>
            <p:cNvSpPr/>
            <p:nvPr/>
          </p:nvSpPr>
          <p:spPr>
            <a:xfrm rot="10800000">
              <a:off x="2001492" y="1862249"/>
              <a:ext cx="4510820" cy="2609385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279B9E3D-FC5B-4416-9D82-5FEAB09A5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2" r="6931"/>
            <a:stretch/>
          </p:blipFill>
          <p:spPr>
            <a:xfrm>
              <a:off x="2089609" y="1948821"/>
              <a:ext cx="4309616" cy="2397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1208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67F3997-FC0C-46AC-BF1E-146FBCC8ED20}"/>
              </a:ext>
            </a:extLst>
          </p:cNvPr>
          <p:cNvGrpSpPr/>
          <p:nvPr/>
        </p:nvGrpSpPr>
        <p:grpSpPr>
          <a:xfrm>
            <a:off x="256863" y="262154"/>
            <a:ext cx="9188079" cy="6333693"/>
            <a:chOff x="256863" y="262154"/>
            <a:chExt cx="9188079" cy="633369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2B6B42EC-2299-46C7-928A-DB9EDEAD0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73361" b="7280"/>
            <a:stretch/>
          </p:blipFill>
          <p:spPr>
            <a:xfrm>
              <a:off x="256863" y="262154"/>
              <a:ext cx="7834600" cy="144683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AD95EC55-D52F-43F3-9E87-01534D522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35251"/>
            <a:stretch/>
          </p:blipFill>
          <p:spPr>
            <a:xfrm>
              <a:off x="256863" y="1708991"/>
              <a:ext cx="9188079" cy="4886856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0DD6A1C-D3D7-4304-AC39-25639314177C}"/>
              </a:ext>
            </a:extLst>
          </p:cNvPr>
          <p:cNvGrpSpPr/>
          <p:nvPr/>
        </p:nvGrpSpPr>
        <p:grpSpPr>
          <a:xfrm>
            <a:off x="7159083" y="479502"/>
            <a:ext cx="4969818" cy="2195072"/>
            <a:chOff x="1304353" y="1803050"/>
            <a:chExt cx="5174506" cy="24790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06BED928-5027-45BB-8707-4996A8F80180}"/>
                </a:ext>
              </a:extLst>
            </p:cNvPr>
            <p:cNvSpPr/>
            <p:nvPr/>
          </p:nvSpPr>
          <p:spPr>
            <a:xfrm rot="10800000">
              <a:off x="1304353" y="1803050"/>
              <a:ext cx="5174506" cy="2479018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516F966-899D-4E88-9080-9B425DAF2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71" t="4001" r="4751" b="6437"/>
            <a:stretch/>
          </p:blipFill>
          <p:spPr>
            <a:xfrm>
              <a:off x="1383250" y="1922175"/>
              <a:ext cx="4998580" cy="2230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86149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FA99146F-9E2B-47DF-9090-E49434F82627}"/>
              </a:ext>
            </a:extLst>
          </p:cNvPr>
          <p:cNvGrpSpPr/>
          <p:nvPr/>
        </p:nvGrpSpPr>
        <p:grpSpPr>
          <a:xfrm>
            <a:off x="239083" y="287144"/>
            <a:ext cx="9454365" cy="6283712"/>
            <a:chOff x="239083" y="287144"/>
            <a:chExt cx="9454365" cy="628371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E00EE800-5D65-4E1C-8ECA-8626A19C3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4289" b="23381"/>
            <a:stretch/>
          </p:blipFill>
          <p:spPr>
            <a:xfrm>
              <a:off x="256863" y="287144"/>
              <a:ext cx="9436585" cy="95572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8C6C223B-5256-4B51-BC52-B3A4CD6FB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15695"/>
            <a:stretch/>
          </p:blipFill>
          <p:spPr>
            <a:xfrm>
              <a:off x="239083" y="1300967"/>
              <a:ext cx="9111010" cy="5269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03849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BBBF635-956A-43DF-8F09-3EEEFC3DD24F}"/>
              </a:ext>
            </a:extLst>
          </p:cNvPr>
          <p:cNvGrpSpPr/>
          <p:nvPr/>
        </p:nvGrpSpPr>
        <p:grpSpPr>
          <a:xfrm>
            <a:off x="269018" y="287143"/>
            <a:ext cx="9412272" cy="3519355"/>
            <a:chOff x="269018" y="287143"/>
            <a:chExt cx="9412272" cy="351935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1E5978FF-2215-4D67-8291-CD0D827D3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84649"/>
            <a:stretch/>
          </p:blipFill>
          <p:spPr>
            <a:xfrm>
              <a:off x="269020" y="287143"/>
              <a:ext cx="9412270" cy="99130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43270408-708A-434A-A51C-54C6237D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4" t="1541" b="2858"/>
            <a:stretch/>
          </p:blipFill>
          <p:spPr>
            <a:xfrm>
              <a:off x="269018" y="1278451"/>
              <a:ext cx="7059373" cy="2528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6490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FB30F1C-F4DB-404D-A372-044D54495426}"/>
              </a:ext>
            </a:extLst>
          </p:cNvPr>
          <p:cNvSpPr/>
          <p:nvPr/>
        </p:nvSpPr>
        <p:spPr>
          <a:xfrm>
            <a:off x="228600" y="201706"/>
            <a:ext cx="5688105" cy="6468035"/>
          </a:xfrm>
          <a:prstGeom prst="rect">
            <a:avLst/>
          </a:prstGeom>
          <a:solidFill>
            <a:srgbClr val="CD9B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60FFCC-EAA4-4CC3-9191-617E0AB6AD53}"/>
              </a:ext>
            </a:extLst>
          </p:cNvPr>
          <p:cNvSpPr/>
          <p:nvPr/>
        </p:nvSpPr>
        <p:spPr>
          <a:xfrm>
            <a:off x="5916705" y="201705"/>
            <a:ext cx="6124824" cy="6468035"/>
          </a:xfrm>
          <a:prstGeom prst="rect">
            <a:avLst/>
          </a:prstGeom>
          <a:solidFill>
            <a:srgbClr val="CD9B7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6130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4CFFDBD-DB58-4606-B19E-12B7EC43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9423" y="1859338"/>
            <a:ext cx="5568495" cy="337230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3E65DEBF-1BD7-4FE6-8A18-2FF02DF36924}"/>
              </a:ext>
            </a:extLst>
          </p:cNvPr>
          <p:cNvSpPr txBox="1">
            <a:spLocks/>
          </p:cNvSpPr>
          <p:nvPr/>
        </p:nvSpPr>
        <p:spPr>
          <a:xfrm>
            <a:off x="1966351" y="316861"/>
            <a:ext cx="2798549" cy="1003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dirty="0" err="1">
                <a:solidFill>
                  <a:srgbClr val="CD9B7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BookName</a:t>
            </a:r>
            <a:endParaRPr lang="ko-KR" altLang="en-US" sz="4000" dirty="0">
              <a:solidFill>
                <a:srgbClr val="CD9B7D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E1E3EDFC-37F2-4638-B573-B615811CDC4C}"/>
              </a:ext>
            </a:extLst>
          </p:cNvPr>
          <p:cNvSpPr txBox="1">
            <a:spLocks/>
          </p:cNvSpPr>
          <p:nvPr/>
        </p:nvSpPr>
        <p:spPr>
          <a:xfrm>
            <a:off x="7007459" y="316861"/>
            <a:ext cx="2798549" cy="1003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CD9B7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Library</a:t>
            </a:r>
            <a:endParaRPr lang="ko-KR" altLang="en-US" sz="4000" dirty="0">
              <a:solidFill>
                <a:srgbClr val="CD9B7D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179213E8-C7C0-4423-9BF9-08F55609C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859338"/>
            <a:ext cx="5536404" cy="31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96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D2CE357F-4230-4CD3-84FF-22922157BBF7}"/>
              </a:ext>
            </a:extLst>
          </p:cNvPr>
          <p:cNvSpPr txBox="1">
            <a:spLocks/>
          </p:cNvSpPr>
          <p:nvPr/>
        </p:nvSpPr>
        <p:spPr>
          <a:xfrm>
            <a:off x="7915145" y="553804"/>
            <a:ext cx="2798549" cy="1003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CD9B7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Product</a:t>
            </a:r>
            <a:endParaRPr lang="ko-KR" altLang="en-US" sz="4000" dirty="0">
              <a:solidFill>
                <a:srgbClr val="CD9B7D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FCA3912-8503-461F-9E53-A49520D4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01"/>
          <a:stretch/>
        </p:blipFill>
        <p:spPr>
          <a:xfrm>
            <a:off x="7412046" y="2123605"/>
            <a:ext cx="4046596" cy="16630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D0F36E0-5372-41B7-9A06-D5BFCF01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485" y="1937041"/>
            <a:ext cx="6511437" cy="3520718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xmlns="" id="{1BB13758-F94F-4761-BDC9-442CD11DB36D}"/>
              </a:ext>
            </a:extLst>
          </p:cNvPr>
          <p:cNvSpPr txBox="1">
            <a:spLocks/>
          </p:cNvSpPr>
          <p:nvPr/>
        </p:nvSpPr>
        <p:spPr>
          <a:xfrm>
            <a:off x="1911258" y="367240"/>
            <a:ext cx="3060186" cy="1003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dirty="0" err="1">
                <a:solidFill>
                  <a:srgbClr val="CD9B7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MemberList</a:t>
            </a:r>
            <a:endParaRPr lang="ko-KR" altLang="en-US" sz="4000" dirty="0">
              <a:solidFill>
                <a:srgbClr val="CD9B7D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780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7FF85D5-E525-499D-8F56-1FA1C8F11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826" b="15580"/>
          <a:stretch/>
        </p:blipFill>
        <p:spPr>
          <a:xfrm>
            <a:off x="335835" y="255074"/>
            <a:ext cx="6033718" cy="63411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D2CE357F-4230-4CD3-84FF-22922157BBF7}"/>
              </a:ext>
            </a:extLst>
          </p:cNvPr>
          <p:cNvSpPr txBox="1">
            <a:spLocks/>
          </p:cNvSpPr>
          <p:nvPr/>
        </p:nvSpPr>
        <p:spPr>
          <a:xfrm>
            <a:off x="7462591" y="84044"/>
            <a:ext cx="2798549" cy="100351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000" dirty="0" err="1">
                <a:solidFill>
                  <a:srgbClr val="CD9B7D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Mybook</a:t>
            </a:r>
            <a:endParaRPr lang="ko-KR" altLang="en-US" sz="4000" dirty="0">
              <a:solidFill>
                <a:srgbClr val="CD9B7D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313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FD4CF8F-D7BC-4E2B-B998-69E69E219538}"/>
              </a:ext>
            </a:extLst>
          </p:cNvPr>
          <p:cNvGrpSpPr/>
          <p:nvPr/>
        </p:nvGrpSpPr>
        <p:grpSpPr>
          <a:xfrm>
            <a:off x="143561" y="261796"/>
            <a:ext cx="7413925" cy="6334404"/>
            <a:chOff x="143561" y="261796"/>
            <a:chExt cx="7413925" cy="633440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4C9A8469-BB15-47E5-AC16-61727C7F001F}"/>
                </a:ext>
              </a:extLst>
            </p:cNvPr>
            <p:cNvGrpSpPr/>
            <p:nvPr/>
          </p:nvGrpSpPr>
          <p:grpSpPr>
            <a:xfrm>
              <a:off x="143561" y="261796"/>
              <a:ext cx="4676758" cy="2174778"/>
              <a:chOff x="235172" y="475226"/>
              <a:chExt cx="4676758" cy="217477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xmlns="" id="{9CBA2B4B-FC2E-4DF7-940B-BC0E88923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84884" r="44164" b="12391"/>
              <a:stretch/>
            </p:blipFill>
            <p:spPr>
              <a:xfrm>
                <a:off x="430244" y="475226"/>
                <a:ext cx="3766178" cy="20170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71FE38B8-F089-4DB9-B75E-896D2D18C9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87333" r="31625"/>
              <a:stretch/>
            </p:blipFill>
            <p:spPr>
              <a:xfrm>
                <a:off x="430244" y="646611"/>
                <a:ext cx="4481686" cy="91138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xmlns="" id="{A5968730-E6F3-449B-B60C-6565269276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-1715" r="44438"/>
              <a:stretch/>
            </p:blipFill>
            <p:spPr>
              <a:xfrm>
                <a:off x="235172" y="1497848"/>
                <a:ext cx="4632155" cy="1152156"/>
              </a:xfrm>
              <a:prstGeom prst="rect">
                <a:avLst/>
              </a:prstGeom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424BE6BE-C391-4553-8374-E59F9DB794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88" r="3739" b="34334"/>
            <a:stretch/>
          </p:blipFill>
          <p:spPr>
            <a:xfrm>
              <a:off x="256736" y="2436574"/>
              <a:ext cx="7300750" cy="415962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BE149C7-9C38-44F8-B973-41AC9E43C98E}"/>
              </a:ext>
            </a:extLst>
          </p:cNvPr>
          <p:cNvGrpSpPr/>
          <p:nvPr/>
        </p:nvGrpSpPr>
        <p:grpSpPr>
          <a:xfrm>
            <a:off x="7416412" y="2801974"/>
            <a:ext cx="4750419" cy="1059367"/>
            <a:chOff x="7298146" y="2801974"/>
            <a:chExt cx="4750419" cy="105936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0B2DE164-3C96-450A-9918-D5E345D56FBD}"/>
                </a:ext>
              </a:extLst>
            </p:cNvPr>
            <p:cNvSpPr/>
            <p:nvPr/>
          </p:nvSpPr>
          <p:spPr>
            <a:xfrm rot="10800000">
              <a:off x="7298146" y="2801974"/>
              <a:ext cx="4750419" cy="1059367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FAEC6969-CEAD-4D10-B1D6-71A498BE0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452" r="8669" b="72690"/>
            <a:stretch/>
          </p:blipFill>
          <p:spPr>
            <a:xfrm>
              <a:off x="7395008" y="2899315"/>
              <a:ext cx="4512355" cy="850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19888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6970F9A-12DC-431D-90D0-FB61A169D14D}"/>
              </a:ext>
            </a:extLst>
          </p:cNvPr>
          <p:cNvGrpSpPr/>
          <p:nvPr/>
        </p:nvGrpSpPr>
        <p:grpSpPr>
          <a:xfrm>
            <a:off x="313060" y="217771"/>
            <a:ext cx="7300750" cy="6378433"/>
            <a:chOff x="313060" y="217771"/>
            <a:chExt cx="7300750" cy="637843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D28BBD28-CF36-4EFC-A035-699CF095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6713" r="3739"/>
            <a:stretch/>
          </p:blipFill>
          <p:spPr>
            <a:xfrm>
              <a:off x="313060" y="217771"/>
              <a:ext cx="7300750" cy="214081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4B418099-8540-4EA8-BC26-1001D4AFF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31844"/>
            <a:stretch/>
          </p:blipFill>
          <p:spPr>
            <a:xfrm>
              <a:off x="363168" y="2331775"/>
              <a:ext cx="6066223" cy="4264429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155D8651-A9DE-4955-BE7C-834DFFEBAC29}"/>
              </a:ext>
            </a:extLst>
          </p:cNvPr>
          <p:cNvGrpSpPr/>
          <p:nvPr/>
        </p:nvGrpSpPr>
        <p:grpSpPr>
          <a:xfrm>
            <a:off x="7833417" y="45883"/>
            <a:ext cx="4286865" cy="3689775"/>
            <a:chOff x="4232214" y="552271"/>
            <a:chExt cx="4443433" cy="297683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E102195-69E0-4152-9D2E-0E1E685E1348}"/>
                </a:ext>
              </a:extLst>
            </p:cNvPr>
            <p:cNvSpPr/>
            <p:nvPr/>
          </p:nvSpPr>
          <p:spPr>
            <a:xfrm rot="10800000">
              <a:off x="4232214" y="552271"/>
              <a:ext cx="4443433" cy="2976830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6E13DB6F-D48C-4B8F-A192-EA7180137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452" r="8669" b="9224"/>
            <a:stretch/>
          </p:blipFill>
          <p:spPr>
            <a:xfrm>
              <a:off x="4321303" y="651662"/>
              <a:ext cx="4265256" cy="2777338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76A96CC-4FC2-4A1D-BA25-33E2D5587146}"/>
              </a:ext>
            </a:extLst>
          </p:cNvPr>
          <p:cNvGrpSpPr/>
          <p:nvPr/>
        </p:nvGrpSpPr>
        <p:grpSpPr>
          <a:xfrm>
            <a:off x="7148876" y="3611583"/>
            <a:ext cx="5043122" cy="3200533"/>
            <a:chOff x="2219093" y="3529100"/>
            <a:chExt cx="5043122" cy="267723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92AF1B00-576D-4200-BCC2-394535CF70C5}"/>
                </a:ext>
              </a:extLst>
            </p:cNvPr>
            <p:cNvSpPr/>
            <p:nvPr/>
          </p:nvSpPr>
          <p:spPr>
            <a:xfrm rot="10800000">
              <a:off x="2219093" y="3529100"/>
              <a:ext cx="5043122" cy="2677235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043D44F6-B3B3-4E0D-A4C2-3A632F314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88" t="5228" r="5762" b="8918"/>
            <a:stretch/>
          </p:blipFill>
          <p:spPr>
            <a:xfrm>
              <a:off x="2319274" y="3622806"/>
              <a:ext cx="4842758" cy="2483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0138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4CEB61F-65B4-4FD2-B291-1A4A541DE25F}"/>
              </a:ext>
            </a:extLst>
          </p:cNvPr>
          <p:cNvGrpSpPr/>
          <p:nvPr/>
        </p:nvGrpSpPr>
        <p:grpSpPr>
          <a:xfrm>
            <a:off x="252895" y="222481"/>
            <a:ext cx="8160117" cy="6413038"/>
            <a:chOff x="252895" y="222481"/>
            <a:chExt cx="8160117" cy="641303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5E850922-67DD-4089-B393-BF23D1DF4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7535"/>
            <a:stretch/>
          </p:blipFill>
          <p:spPr>
            <a:xfrm>
              <a:off x="363168" y="222481"/>
              <a:ext cx="6066223" cy="203130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A5362ED9-0B65-48BC-8F8E-29D48829E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34843"/>
            <a:stretch/>
          </p:blipFill>
          <p:spPr>
            <a:xfrm>
              <a:off x="252895" y="2253790"/>
              <a:ext cx="8160117" cy="4381729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D135BF0-8B33-4AB1-95F2-A7FCF4BB8029}"/>
              </a:ext>
            </a:extLst>
          </p:cNvPr>
          <p:cNvGrpSpPr/>
          <p:nvPr/>
        </p:nvGrpSpPr>
        <p:grpSpPr>
          <a:xfrm>
            <a:off x="7514212" y="-6724"/>
            <a:ext cx="4688322" cy="2738033"/>
            <a:chOff x="2274848" y="1204332"/>
            <a:chExt cx="4616606" cy="273204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9B321947-7518-421D-BA43-14269038D270}"/>
                </a:ext>
              </a:extLst>
            </p:cNvPr>
            <p:cNvSpPr/>
            <p:nvPr/>
          </p:nvSpPr>
          <p:spPr>
            <a:xfrm rot="10800000">
              <a:off x="2274848" y="1204332"/>
              <a:ext cx="4616606" cy="2732048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2A19EBCE-6E08-4AC3-BD4C-4A452173C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666" t="2894" r="14872" b="9942"/>
            <a:stretch/>
          </p:blipFill>
          <p:spPr>
            <a:xfrm>
              <a:off x="2372027" y="1311062"/>
              <a:ext cx="4391661" cy="2487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52573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57E3DF8-5C3C-4618-BECB-3981C7650A1D}"/>
              </a:ext>
            </a:extLst>
          </p:cNvPr>
          <p:cNvGrpSpPr/>
          <p:nvPr/>
        </p:nvGrpSpPr>
        <p:grpSpPr>
          <a:xfrm>
            <a:off x="279788" y="295835"/>
            <a:ext cx="8449145" cy="6266330"/>
            <a:chOff x="279788" y="295835"/>
            <a:chExt cx="8449145" cy="62663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7411A940-4DD2-4F05-808D-59E7605A3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5476" b="6824"/>
            <a:stretch/>
          </p:blipFill>
          <p:spPr>
            <a:xfrm>
              <a:off x="279788" y="295835"/>
              <a:ext cx="8160117" cy="186281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CC855411-D17F-4979-9CA5-4BDEAEB15C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14" b="71416"/>
            <a:stretch/>
          </p:blipFill>
          <p:spPr>
            <a:xfrm>
              <a:off x="279788" y="2158654"/>
              <a:ext cx="8449145" cy="205441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D92D4BF6-E457-44DD-875F-749D9BD41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9075" b="38797"/>
            <a:stretch/>
          </p:blipFill>
          <p:spPr>
            <a:xfrm>
              <a:off x="279788" y="4272303"/>
              <a:ext cx="8286912" cy="228986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47BEFA2A-B9AD-4FE5-A4E8-0E054067FB5B}"/>
              </a:ext>
            </a:extLst>
          </p:cNvPr>
          <p:cNvGrpSpPr/>
          <p:nvPr/>
        </p:nvGrpSpPr>
        <p:grpSpPr>
          <a:xfrm>
            <a:off x="7860096" y="40479"/>
            <a:ext cx="4265161" cy="3644627"/>
            <a:chOff x="2365577" y="858641"/>
            <a:chExt cx="4614797" cy="306658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13E4769-831A-4EDB-BD3D-86B8CC7D2F25}"/>
                </a:ext>
              </a:extLst>
            </p:cNvPr>
            <p:cNvSpPr/>
            <p:nvPr/>
          </p:nvSpPr>
          <p:spPr>
            <a:xfrm rot="10800000">
              <a:off x="2365577" y="858641"/>
              <a:ext cx="4614797" cy="3066587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B550A5EE-7B65-4CE9-A10A-D916879F9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219" r="9927" b="3290"/>
            <a:stretch/>
          </p:blipFill>
          <p:spPr>
            <a:xfrm>
              <a:off x="2501096" y="982159"/>
              <a:ext cx="4343771" cy="282125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6E817647-C631-4098-872B-2E46A79ABCA9}"/>
              </a:ext>
            </a:extLst>
          </p:cNvPr>
          <p:cNvGrpSpPr/>
          <p:nvPr/>
        </p:nvGrpSpPr>
        <p:grpSpPr>
          <a:xfrm>
            <a:off x="7860096" y="3540334"/>
            <a:ext cx="4330389" cy="3281729"/>
            <a:chOff x="7860096" y="3540334"/>
            <a:chExt cx="4330389" cy="328172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BA61978-6A59-429A-A38C-E3B5C0DC1282}"/>
                </a:ext>
              </a:extLst>
            </p:cNvPr>
            <p:cNvSpPr/>
            <p:nvPr/>
          </p:nvSpPr>
          <p:spPr>
            <a:xfrm rot="10800000">
              <a:off x="7860096" y="3540334"/>
              <a:ext cx="4330389" cy="3281729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3EDB993-B6FE-49F8-92A2-E42DC4A8A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996" r="8364" b="16224"/>
            <a:stretch/>
          </p:blipFill>
          <p:spPr>
            <a:xfrm>
              <a:off x="7963177" y="3688578"/>
              <a:ext cx="4121861" cy="298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4481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174251A-4C6B-4058-98A0-7F480CA6A7D3}"/>
              </a:ext>
            </a:extLst>
          </p:cNvPr>
          <p:cNvGrpSpPr/>
          <p:nvPr/>
        </p:nvGrpSpPr>
        <p:grpSpPr>
          <a:xfrm>
            <a:off x="229794" y="252924"/>
            <a:ext cx="8517549" cy="6392843"/>
            <a:chOff x="229794" y="252924"/>
            <a:chExt cx="8517549" cy="639284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4E65CCDF-33D8-48FC-A4F1-53D7E3C18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0960" b="20315"/>
            <a:stretch/>
          </p:blipFill>
          <p:spPr>
            <a:xfrm>
              <a:off x="289220" y="252924"/>
              <a:ext cx="8286912" cy="133462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B008C86B-3F77-48C8-81FE-7AE602170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75627"/>
            <a:stretch/>
          </p:blipFill>
          <p:spPr>
            <a:xfrm>
              <a:off x="289220" y="1672381"/>
              <a:ext cx="8458123" cy="158010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BA46EBB-2DA3-4AE3-87FE-C5907841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9794" y="3296627"/>
              <a:ext cx="5806780" cy="334914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5FDB7164-6BC2-4845-A16A-FCCE5ECE1C0B}"/>
              </a:ext>
            </a:extLst>
          </p:cNvPr>
          <p:cNvGrpSpPr/>
          <p:nvPr/>
        </p:nvGrpSpPr>
        <p:grpSpPr>
          <a:xfrm>
            <a:off x="6686574" y="2163336"/>
            <a:ext cx="5505426" cy="2300453"/>
            <a:chOff x="1026714" y="1193171"/>
            <a:chExt cx="4929050" cy="250903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97C42EF-E8C5-4B70-A40F-8BE7313FD156}"/>
                </a:ext>
              </a:extLst>
            </p:cNvPr>
            <p:cNvSpPr/>
            <p:nvPr/>
          </p:nvSpPr>
          <p:spPr>
            <a:xfrm rot="10800000">
              <a:off x="1026714" y="1193171"/>
              <a:ext cx="4929050" cy="2509034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7662BB7F-6355-4EDC-9F7F-70AE778E0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50" t="1293" r="4915" b="12385"/>
            <a:stretch/>
          </p:blipFill>
          <p:spPr>
            <a:xfrm>
              <a:off x="1149483" y="1338115"/>
              <a:ext cx="4683511" cy="220794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EF1E2DD6-0324-4DC4-BBC5-E3E338F48FE8}"/>
              </a:ext>
            </a:extLst>
          </p:cNvPr>
          <p:cNvGrpSpPr/>
          <p:nvPr/>
        </p:nvGrpSpPr>
        <p:grpSpPr>
          <a:xfrm>
            <a:off x="6686574" y="4346917"/>
            <a:ext cx="5481864" cy="2427037"/>
            <a:chOff x="6686574" y="4346917"/>
            <a:chExt cx="5481864" cy="242703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142A26E7-B549-4C0A-89BB-4E541A07CBE4}"/>
                </a:ext>
              </a:extLst>
            </p:cNvPr>
            <p:cNvSpPr/>
            <p:nvPr/>
          </p:nvSpPr>
          <p:spPr>
            <a:xfrm rot="10800000">
              <a:off x="6686574" y="4346917"/>
              <a:ext cx="5481864" cy="2427037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93ED04D9-2320-464C-AA88-F51FEE9FB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71" t="6148" r="8142" b="9027"/>
            <a:stretch/>
          </p:blipFill>
          <p:spPr>
            <a:xfrm>
              <a:off x="6801344" y="4450460"/>
              <a:ext cx="5269579" cy="2154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9712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CE26FAF-DC20-4A46-B234-CA17EEF709B6}"/>
              </a:ext>
            </a:extLst>
          </p:cNvPr>
          <p:cNvGrpSpPr/>
          <p:nvPr/>
        </p:nvGrpSpPr>
        <p:grpSpPr>
          <a:xfrm>
            <a:off x="241625" y="283048"/>
            <a:ext cx="8553306" cy="6292787"/>
            <a:chOff x="241625" y="283048"/>
            <a:chExt cx="8553306" cy="629278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DE3576FD-FEAE-4D89-92D2-E9B75088D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-1" b="40102"/>
            <a:stretch/>
          </p:blipFill>
          <p:spPr>
            <a:xfrm>
              <a:off x="241627" y="1904168"/>
              <a:ext cx="8553304" cy="467166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594F20F1-893C-48AD-80C5-CD235D6E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1625" y="283048"/>
              <a:ext cx="8022153" cy="162111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BEA99AC-E82B-4667-BD4D-DB3EF8F02499}"/>
              </a:ext>
            </a:extLst>
          </p:cNvPr>
          <p:cNvGrpSpPr/>
          <p:nvPr/>
        </p:nvGrpSpPr>
        <p:grpSpPr>
          <a:xfrm>
            <a:off x="7494908" y="1669642"/>
            <a:ext cx="4674351" cy="3284192"/>
            <a:chOff x="7517645" y="1521984"/>
            <a:chExt cx="4674351" cy="32841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FD63AC4D-1B46-4793-818F-3B27CE59BF04}"/>
                </a:ext>
              </a:extLst>
            </p:cNvPr>
            <p:cNvSpPr/>
            <p:nvPr/>
          </p:nvSpPr>
          <p:spPr>
            <a:xfrm rot="10800000">
              <a:off x="7517645" y="1521984"/>
              <a:ext cx="4674351" cy="3284192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4E4FB3BC-8691-462B-A179-CE2CB7A5D1E4}"/>
                </a:ext>
              </a:extLst>
            </p:cNvPr>
            <p:cNvSpPr/>
            <p:nvPr/>
          </p:nvSpPr>
          <p:spPr>
            <a:xfrm>
              <a:off x="7634049" y="3647440"/>
              <a:ext cx="143431" cy="104722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43C4530D-031C-4C8A-B139-BE3522FC243C}"/>
                </a:ext>
              </a:extLst>
            </p:cNvPr>
            <p:cNvSpPr/>
            <p:nvPr/>
          </p:nvSpPr>
          <p:spPr>
            <a:xfrm>
              <a:off x="7655560" y="3196570"/>
              <a:ext cx="4409489" cy="14980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D286C04B-7794-46EE-93B1-88C43D456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42" t="-47" r="9614" b="43198"/>
            <a:stretch/>
          </p:blipFill>
          <p:spPr>
            <a:xfrm>
              <a:off x="7615712" y="1632280"/>
              <a:ext cx="4449337" cy="2074127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538730E2-F8D4-40B0-8D17-D80189AB9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0961" t="66109" r="40026" b="12816"/>
            <a:stretch/>
          </p:blipFill>
          <p:spPr>
            <a:xfrm>
              <a:off x="8489240" y="4176918"/>
              <a:ext cx="2295844" cy="292308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F79009DC-3C68-4E3E-8BD8-DCDCF1293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2271" t="57074" r="22386" b="18578"/>
            <a:stretch/>
          </p:blipFill>
          <p:spPr>
            <a:xfrm>
              <a:off x="8503064" y="3968000"/>
              <a:ext cx="1914252" cy="18534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5D140500-F249-4D4E-BF2B-79BB4A8C5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431" t="50181" r="11412" b="24690"/>
            <a:stretch/>
          </p:blipFill>
          <p:spPr>
            <a:xfrm>
              <a:off x="8467787" y="3727809"/>
              <a:ext cx="3315324" cy="18534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xmlns="" id="{F7E15C48-536F-498D-A434-007FF67D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3449" t="62033" r="8912" b="19918"/>
            <a:stretch/>
          </p:blipFill>
          <p:spPr>
            <a:xfrm>
              <a:off x="8467787" y="4453366"/>
              <a:ext cx="2146103" cy="139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1257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69D723-AE53-47F4-A4DB-CF474DB1AC8A}"/>
              </a:ext>
            </a:extLst>
          </p:cNvPr>
          <p:cNvGrpSpPr/>
          <p:nvPr/>
        </p:nvGrpSpPr>
        <p:grpSpPr>
          <a:xfrm>
            <a:off x="5916704" y="0"/>
            <a:ext cx="6275296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111D3CF-BACE-4A24-8FE0-CCBAFA692882}"/>
                </a:ext>
              </a:extLst>
            </p:cNvPr>
            <p:cNvSpPr/>
            <p:nvPr/>
          </p:nvSpPr>
          <p:spPr>
            <a:xfrm>
              <a:off x="5916704" y="0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D997F11-17F0-46F0-9070-148D49D4470C}"/>
                </a:ext>
              </a:extLst>
            </p:cNvPr>
            <p:cNvSpPr/>
            <p:nvPr/>
          </p:nvSpPr>
          <p:spPr>
            <a:xfrm>
              <a:off x="5916704" y="6689909"/>
              <a:ext cx="6275296" cy="1680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0645954-B1A2-4D12-867D-4D2A5F750BDF}"/>
                </a:ext>
              </a:extLst>
            </p:cNvPr>
            <p:cNvSpPr/>
            <p:nvPr/>
          </p:nvSpPr>
          <p:spPr>
            <a:xfrm>
              <a:off x="12048567" y="0"/>
              <a:ext cx="143431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32C6B7F-5E43-4D1D-B7B0-99088D5C79CB}"/>
              </a:ext>
            </a:extLst>
          </p:cNvPr>
          <p:cNvGrpSpPr/>
          <p:nvPr/>
        </p:nvGrpSpPr>
        <p:grpSpPr>
          <a:xfrm rot="10800000">
            <a:off x="-25938" y="-6724"/>
            <a:ext cx="5981702" cy="6864724"/>
            <a:chOff x="5916704" y="0"/>
            <a:chExt cx="6275296" cy="6864724"/>
          </a:xfrm>
          <a:solidFill>
            <a:srgbClr val="CD9B7D">
              <a:alpha val="95000"/>
            </a:srgbClr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C1F9AB89-612E-42B6-927E-DF799E1F800A}"/>
                </a:ext>
              </a:extLst>
            </p:cNvPr>
            <p:cNvSpPr/>
            <p:nvPr/>
          </p:nvSpPr>
          <p:spPr>
            <a:xfrm>
              <a:off x="5916704" y="0"/>
              <a:ext cx="6275296" cy="1680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7AB22CA4-1730-4769-97DF-796829D01993}"/>
                </a:ext>
              </a:extLst>
            </p:cNvPr>
            <p:cNvSpPr/>
            <p:nvPr/>
          </p:nvSpPr>
          <p:spPr>
            <a:xfrm>
              <a:off x="5916704" y="6689912"/>
              <a:ext cx="6275296" cy="1680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C10ABC77-92AF-48CA-BCCD-E3E9B7C7B70D}"/>
                </a:ext>
              </a:extLst>
            </p:cNvPr>
            <p:cNvSpPr/>
            <p:nvPr/>
          </p:nvSpPr>
          <p:spPr>
            <a:xfrm>
              <a:off x="12014183" y="0"/>
              <a:ext cx="177816" cy="6864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7CAD7C-8CF7-4AAD-9E70-F4A053306FD4}"/>
              </a:ext>
            </a:extLst>
          </p:cNvPr>
          <p:cNvGrpSpPr/>
          <p:nvPr/>
        </p:nvGrpSpPr>
        <p:grpSpPr>
          <a:xfrm>
            <a:off x="241625" y="225125"/>
            <a:ext cx="8553306" cy="6407747"/>
            <a:chOff x="241625" y="225125"/>
            <a:chExt cx="8553306" cy="640774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BEC80D6E-100A-45EC-B5E1-EE4736BEC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0627" b="24397"/>
            <a:stretch/>
          </p:blipFill>
          <p:spPr>
            <a:xfrm>
              <a:off x="241627" y="225125"/>
              <a:ext cx="8553304" cy="116801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49B3D3DC-E89F-4263-A437-BCD40E992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8225"/>
            <a:stretch/>
          </p:blipFill>
          <p:spPr>
            <a:xfrm>
              <a:off x="241625" y="1393137"/>
              <a:ext cx="8199926" cy="5239735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6AA826C2-F57E-46E6-9626-5A6E99C95799}"/>
              </a:ext>
            </a:extLst>
          </p:cNvPr>
          <p:cNvGrpSpPr/>
          <p:nvPr/>
        </p:nvGrpSpPr>
        <p:grpSpPr>
          <a:xfrm>
            <a:off x="7787268" y="3463600"/>
            <a:ext cx="4404732" cy="3401124"/>
            <a:chOff x="1271239" y="847490"/>
            <a:chExt cx="4404732" cy="340112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CB540516-4020-4CD7-8A11-37E2334C9CEC}"/>
                </a:ext>
              </a:extLst>
            </p:cNvPr>
            <p:cNvSpPr/>
            <p:nvPr/>
          </p:nvSpPr>
          <p:spPr>
            <a:xfrm rot="10800000">
              <a:off x="1271239" y="847490"/>
              <a:ext cx="4404732" cy="3401124"/>
            </a:xfrm>
            <a:prstGeom prst="rect">
              <a:avLst/>
            </a:prstGeom>
            <a:solidFill>
              <a:srgbClr val="CD9B7D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9D4B8318-9C5A-4600-86CD-533DAEBE18E6}"/>
                </a:ext>
              </a:extLst>
            </p:cNvPr>
            <p:cNvSpPr/>
            <p:nvPr/>
          </p:nvSpPr>
          <p:spPr>
            <a:xfrm>
              <a:off x="1358758" y="2917860"/>
              <a:ext cx="135506" cy="1163486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7FD9EC26-8114-40B3-B9A7-E6384037010A}"/>
                </a:ext>
              </a:extLst>
            </p:cNvPr>
            <p:cNvSpPr/>
            <p:nvPr/>
          </p:nvSpPr>
          <p:spPr>
            <a:xfrm>
              <a:off x="1380268" y="2466990"/>
              <a:ext cx="4208437" cy="16143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BA48625E-5683-412B-A51C-21900BA60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596" t="4388" r="3977" b="24890"/>
            <a:stretch/>
          </p:blipFill>
          <p:spPr>
            <a:xfrm>
              <a:off x="1358757" y="932399"/>
              <a:ext cx="4229948" cy="22836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4757141E-9111-4BEF-B8FB-BF8574DF8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58753" y="3069152"/>
              <a:ext cx="3730755" cy="45574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7EC27C1A-F161-42D4-8D5B-5A9DA21CE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2" t="20385" r="6329" b="33004"/>
            <a:stretch/>
          </p:blipFill>
          <p:spPr>
            <a:xfrm>
              <a:off x="1366830" y="3732362"/>
              <a:ext cx="4128444" cy="25327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BDB15A24-7484-42FD-A377-48ADB2284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58753" y="3384282"/>
              <a:ext cx="3730755" cy="354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94482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</Words>
  <Application>Microsoft Office PowerPoint</Application>
  <PresentationFormat>사용자 지정</PresentationFormat>
  <Paragraphs>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 홈페이지 이용 &lt;회원/비회원의 구분&gt;</dc:title>
  <dc:creator>김도연</dc:creator>
  <cp:lastModifiedBy>jb</cp:lastModifiedBy>
  <cp:revision>65</cp:revision>
  <dcterms:created xsi:type="dcterms:W3CDTF">2021-11-10T03:34:25Z</dcterms:created>
  <dcterms:modified xsi:type="dcterms:W3CDTF">2021-12-14T12:39:21Z</dcterms:modified>
</cp:coreProperties>
</file>