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02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28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196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624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96030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543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9087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648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818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233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804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594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0797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70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376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0310BB-2163-4FD8-AA82-980B83113188}" type="datetimeFigureOut">
              <a:rPr lang="ko-KR" altLang="en-US" smtClean="0"/>
              <a:pPr/>
              <a:t>2021-12-14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74B575E-C969-4A21-8188-D02DC5BDF3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7777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449147"/>
            <a:ext cx="11052810" cy="2971051"/>
          </a:xfrm>
        </p:spPr>
        <p:txBody>
          <a:bodyPr anchor="ctr"/>
          <a:lstStyle/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로스크아크 어빌리티 스톤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/>
            </a:r>
            <a:b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</a:b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세공 재현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40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목차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1.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어빌리티스톤이란</a:t>
            </a:r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2.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확률 구현</a:t>
            </a:r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3.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입력 및 대화 구현</a:t>
            </a:r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4.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다시하기 및 종료 구현</a:t>
            </a:r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5.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예외처리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50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어빌리티스톤이란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pic>
        <p:nvPicPr>
          <p:cNvPr id="1026" name="Picture 2" descr="https://search.pstatic.net/common/?src=http%3A%2F%2Fimage.nmv.naver.net%2Fblog_2021_05_08_2197%2F655c92f9-afb1-11eb-96b3-a0369ff95ec0_01.jpg&amp;type=sc960_83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62" b="5422"/>
          <a:stretch/>
        </p:blipFill>
        <p:spPr bwMode="auto">
          <a:xfrm>
            <a:off x="7825864" y="2000250"/>
            <a:ext cx="4366136" cy="46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2926080"/>
            <a:ext cx="77316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1.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한줄에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10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칸식 총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30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칸에 세공을 시도할수 있습니다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</a:t>
            </a:r>
          </a:p>
          <a:p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2.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위 두 줄은 증가능력으로 세공이 성공할 수록 좋습니다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 </a:t>
            </a:r>
          </a:p>
          <a:p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3.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마지막줄은 감소능력으로 세공이 실패할 수록 좋습니다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</a:t>
            </a:r>
          </a:p>
          <a:p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4.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첫 세공확률은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75%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이며 성공하면 세공확률이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10%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가 줄어들고 </a:t>
            </a:r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>
                <a:latin typeface="을유1945" panose="02000500000000000000" pitchFamily="50" charset="-127"/>
                <a:ea typeface="을유1945" panose="02000500000000000000" pitchFamily="50" charset="-127"/>
              </a:rPr>
              <a:t>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  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실패하면 세공확률은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10%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가 올라갑니다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 (</a:t>
            </a:r>
            <a:r>
              <a:rPr lang="ko-KR" altLang="en-US" dirty="0" err="1" smtClean="0">
                <a:latin typeface="을유1945" panose="02000500000000000000" pitchFamily="50" charset="-127"/>
                <a:ea typeface="을유1945" panose="02000500000000000000" pitchFamily="50" charset="-127"/>
              </a:rPr>
              <a:t>세공확률은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 최대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75% ,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최소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25%)</a:t>
            </a:r>
          </a:p>
          <a:p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5.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위 두줄은 최대한 많이 아래 한줄은 최대한 적게 성공해야합니다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8523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확률 구현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세공에 성공하면 확률이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10%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내려가고 실패하면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10%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올라갑니다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</a:t>
            </a:r>
          </a:p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단 확률은 최대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75%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를 넘을 수 없고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25% 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아래로 내려갈 수 없습니다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6203" y="2649888"/>
            <a:ext cx="2992064" cy="3638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" b="11967"/>
          <a:stretch/>
        </p:blipFill>
        <p:spPr>
          <a:xfrm>
            <a:off x="6226203" y="2034351"/>
            <a:ext cx="2543530" cy="3773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03" y="2411730"/>
            <a:ext cx="1733792" cy="2381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6130"/>
          <a:stretch/>
        </p:blipFill>
        <p:spPr>
          <a:xfrm>
            <a:off x="9309707" y="2042919"/>
            <a:ext cx="2771803" cy="21976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t="48366" r="6937"/>
          <a:stretch/>
        </p:blipFill>
        <p:spPr>
          <a:xfrm>
            <a:off x="9309707" y="4238339"/>
            <a:ext cx="2771803" cy="19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450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입력 및 대화 구현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15226" y="3950276"/>
            <a:ext cx="1789359" cy="2028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smtClean="0"/>
              <a:t>랜덤으로 각 줄의 이름을 정하고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만약 중복이면    다시 실행해서    정합니다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7495" y="2797466"/>
            <a:ext cx="5194583" cy="756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성공한 횟수를 세어서 출력합니다</a:t>
            </a:r>
            <a:r>
              <a:rPr lang="en-US" altLang="ko-KR" sz="1600" b="1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</a:t>
            </a:r>
            <a:endParaRPr lang="ko-KR" altLang="en-US" sz="1600" b="1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336"/>
            <a:ext cx="5992061" cy="18671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2497"/>
            <a:ext cx="3820058" cy="2076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035336"/>
            <a:ext cx="6039693" cy="8383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229" y="3902497"/>
            <a:ext cx="5076407" cy="2566883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10800000">
            <a:off x="3849466" y="4365890"/>
            <a:ext cx="36576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6200000">
            <a:off x="6490310" y="2997491"/>
            <a:ext cx="36576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15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을유1945" panose="02000500000000000000" pitchFamily="50" charset="-127"/>
                <a:ea typeface="을유1945" panose="02000500000000000000" pitchFamily="50" charset="-127"/>
              </a:rPr>
              <a:t>다시하기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 및 종료 구현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3452" y="2348017"/>
            <a:ext cx="5114811" cy="363855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38125" y="2348017"/>
            <a:ext cx="5194583" cy="3638764"/>
          </a:xfrm>
        </p:spPr>
        <p:txBody>
          <a:bodyPr/>
          <a:lstStyle/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입력 받은 값이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y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면 초기화를 시키고 처음부터 다시 시작합니다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 </a:t>
            </a:r>
          </a:p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입력 받은 값이 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x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면 게임을 </a:t>
            </a:r>
            <a:r>
              <a:rPr lang="ko-KR" altLang="en-US" dirty="0" err="1" smtClean="0">
                <a:latin typeface="을유1945" panose="02000500000000000000" pitchFamily="50" charset="-127"/>
                <a:ea typeface="을유1945" panose="02000500000000000000" pitchFamily="50" charset="-127"/>
              </a:rPr>
              <a:t>종료시킵니다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 </a:t>
            </a:r>
          </a:p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그 외의 값을 </a:t>
            </a:r>
            <a:r>
              <a:rPr lang="ko-KR" altLang="en-US" dirty="0" err="1" smtClean="0">
                <a:latin typeface="을유1945" panose="02000500000000000000" pitchFamily="50" charset="-127"/>
                <a:ea typeface="을유1945" panose="02000500000000000000" pitchFamily="50" charset="-127"/>
              </a:rPr>
              <a:t>입력받으면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 다시 입력할 수 있습니다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96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예외처리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숫자를 입력 받을 때 실수로 문자를 입력하면 다시 숫자를 입력할 수 있습니다</a:t>
            </a:r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. </a:t>
            </a:r>
          </a:p>
          <a:p>
            <a:r>
              <a:rPr lang="en-US" altLang="ko-KR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try catch</a:t>
            </a:r>
            <a:r>
              <a:rPr lang="ko-KR" altLang="en-US" dirty="0" smtClean="0">
                <a:latin typeface="을유1945" panose="02000500000000000000" pitchFamily="50" charset="-127"/>
                <a:ea typeface="을유1945" panose="02000500000000000000" pitchFamily="50" charset="-127"/>
              </a:rPr>
              <a:t>문 사용 </a:t>
            </a:r>
            <a:endParaRPr lang="en-US" altLang="ko-KR" dirty="0" smtClean="0">
              <a:latin typeface="을유1945" panose="02000500000000000000" pitchFamily="50" charset="-127"/>
              <a:ea typeface="을유1945" panose="02000500000000000000" pitchFamily="50" charset="-127"/>
            </a:endParaRPr>
          </a:p>
          <a:p>
            <a:r>
              <a:rPr lang="en-US" altLang="ko-KR" dirty="0" err="1" smtClean="0">
                <a:latin typeface="을유1945" panose="02000500000000000000" pitchFamily="50" charset="-127"/>
                <a:ea typeface="을유1945" panose="02000500000000000000" pitchFamily="50" charset="-127"/>
              </a:rPr>
              <a:t>InputMismatchException</a:t>
            </a:r>
            <a:endParaRPr lang="ko-KR" altLang="en-US" dirty="0">
              <a:latin typeface="을유1945" panose="02000500000000000000" pitchFamily="50" charset="-127"/>
              <a:ea typeface="을유1945" panose="02000500000000000000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2561" y="2222500"/>
            <a:ext cx="4125328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780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명언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79</TotalTime>
  <Words>201</Words>
  <Application>Microsoft Office PowerPoint</Application>
  <PresentationFormat>사용자 지정</PresentationFormat>
  <Paragraphs>32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명언</vt:lpstr>
      <vt:lpstr>로스크아크 어빌리티 스톤  세공 재현</vt:lpstr>
      <vt:lpstr>목차</vt:lpstr>
      <vt:lpstr>어빌리티스톤이란</vt:lpstr>
      <vt:lpstr>확률 구현</vt:lpstr>
      <vt:lpstr>입력 및 대화 구현</vt:lpstr>
      <vt:lpstr>다시하기 및 종료 구현</vt:lpstr>
      <vt:lpstr>예외처리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로스크아크 어빌리티 스톤  세공 재현</dc:title>
  <dc:creator>hauh</dc:creator>
  <cp:lastModifiedBy>jb</cp:lastModifiedBy>
  <cp:revision>10</cp:revision>
  <dcterms:created xsi:type="dcterms:W3CDTF">2021-11-05T05:51:56Z</dcterms:created>
  <dcterms:modified xsi:type="dcterms:W3CDTF">2021-12-14T12:45:25Z</dcterms:modified>
</cp:coreProperties>
</file>