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64" r:id="rId2"/>
    <p:sldId id="269" r:id="rId3"/>
    <p:sldId id="270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300" r:id="rId19"/>
    <p:sldId id="283" r:id="rId20"/>
  </p:sldIdLst>
  <p:sldSz cx="12192000" cy="6858000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맑은 고딕" pitchFamily="50" charset="-127"/>
      <p:regular r:id="rId25"/>
      <p:bold r:id="rId26"/>
    </p:embeddedFont>
    <p:embeddedFont>
      <p:font typeface="나눔고딕" charset="-127"/>
      <p:regular r:id="rId27"/>
    </p:embeddedFont>
    <p:embeddedFont>
      <p:font typeface="Calibri Light" pitchFamily="34" charset="0"/>
      <p:regular r:id="rId28"/>
      <p: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F9F"/>
    <a:srgbClr val="333F50"/>
    <a:srgbClr val="8597B1"/>
    <a:srgbClr val="C5E1FF"/>
    <a:srgbClr val="434F5E"/>
    <a:srgbClr val="D9EEFF"/>
    <a:srgbClr val="F2F2F2"/>
    <a:srgbClr val="262626"/>
    <a:srgbClr val="0D0D0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21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15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1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732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39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553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11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78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60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26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D2A2-3A73-4EDF-8E70-A55D85B2892D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23F0-178E-42B7-847F-08A3F9232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59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6F9276-F7E4-4974-9C07-6E4F344C11B9}"/>
              </a:ext>
            </a:extLst>
          </p:cNvPr>
          <p:cNvSpPr/>
          <p:nvPr/>
        </p:nvSpPr>
        <p:spPr>
          <a:xfrm>
            <a:off x="981075" y="1856582"/>
            <a:ext cx="10229850" cy="31448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프로그래밍 언어 활용 포트폴리오</a:t>
            </a:r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/>
            </a:r>
            <a:b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/>
            </a:r>
            <a:b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일정 관리 프로그램 프로젝트</a:t>
            </a:r>
            <a:endParaRPr lang="ko-KR" alt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DE36D7-078F-42AC-89D6-543DDC1CC2EF}"/>
              </a:ext>
            </a:extLst>
          </p:cNvPr>
          <p:cNvSpPr txBox="1"/>
          <p:nvPr/>
        </p:nvSpPr>
        <p:spPr>
          <a:xfrm>
            <a:off x="10874070" y="6032665"/>
            <a:ext cx="87716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dirty="0" smtClean="0">
                <a:solidFill>
                  <a:schemeClr val="bg1"/>
                </a:solidFill>
              </a:rPr>
              <a:t>홍길동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 defTabSz="914400" latinLnBrk="1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2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SearchTask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SearchTask</a:t>
            </a:r>
            <a:r>
              <a:rPr lang="ko-KR" altLang="en-US" dirty="0"/>
              <a:t>의 세부 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3FD8011-C651-4397-9482-381B8E2E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46" y="1568898"/>
            <a:ext cx="3458358" cy="47292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CEFBAD3-61FA-4F27-98EB-4331B2EC2FF4}"/>
              </a:ext>
            </a:extLst>
          </p:cNvPr>
          <p:cNvSpPr/>
          <p:nvPr/>
        </p:nvSpPr>
        <p:spPr>
          <a:xfrm>
            <a:off x="1314920" y="3204328"/>
            <a:ext cx="2281720" cy="232779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F8004CA-B977-4862-AB23-EDBDA7B5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82" y="1471522"/>
            <a:ext cx="3046947" cy="30583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64BCC8C-A97E-4844-8801-DF2CC38FB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181" y="4644241"/>
            <a:ext cx="3046947" cy="165393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B911EF6-0F27-41BD-B86B-AE944DE68846}"/>
              </a:ext>
            </a:extLst>
          </p:cNvPr>
          <p:cNvSpPr/>
          <p:nvPr/>
        </p:nvSpPr>
        <p:spPr>
          <a:xfrm>
            <a:off x="7968769" y="1691640"/>
            <a:ext cx="3046947" cy="28194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961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관리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 관리 메소드 </a:t>
            </a:r>
            <a:r>
              <a:rPr lang="en-US" altLang="ko-KR" dirty="0"/>
              <a:t>‘</a:t>
            </a:r>
            <a:r>
              <a:rPr lang="en-US" altLang="ko-KR" dirty="0" err="1"/>
              <a:t>EditTask</a:t>
            </a:r>
            <a:r>
              <a:rPr lang="en-US" altLang="ko-KR" dirty="0"/>
              <a:t>’ </a:t>
            </a:r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BBC016-85E1-453A-A4D2-F90E749D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36" y="2597202"/>
            <a:ext cx="3856378" cy="2110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A24DE26-E454-4440-8AAA-2D5D14ED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998" y="1441675"/>
            <a:ext cx="3205314" cy="49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966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EditTask</a:t>
            </a:r>
            <a:r>
              <a:rPr lang="en-US" altLang="ko-KR" dirty="0"/>
              <a:t> </a:t>
            </a:r>
            <a:r>
              <a:rPr lang="ko-KR" altLang="en-US" dirty="0"/>
              <a:t>세부 코드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C7DAC4F-ADFA-4B1E-B1CE-A178F9542AE8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173D66-F7FC-4C1C-AE3B-432B47A9AA06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EditTask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B8265C8-158B-4CE9-8949-47963215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68" y="1441675"/>
            <a:ext cx="3205314" cy="49399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10E1303-71A1-4C54-97B9-21C187522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619" y="1392219"/>
            <a:ext cx="3587757" cy="27355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52751EB-F0E4-4AD2-8600-7C72A4927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619" y="4526415"/>
            <a:ext cx="3587756" cy="17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75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일정 변경 메소드 </a:t>
            </a:r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scheduleChangeAction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관리 </a:t>
            </a:r>
            <a:r>
              <a:rPr lang="en-US" altLang="ko-KR" dirty="0"/>
              <a:t>– </a:t>
            </a:r>
            <a:r>
              <a:rPr lang="ko-KR" altLang="en-US" dirty="0"/>
              <a:t>일정 변경 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5DEF5B3-7AEF-4C08-9192-A2188C16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19" y="1652330"/>
            <a:ext cx="4149142" cy="17241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DC09C94-8BBD-4A1F-B8FE-5E83E2726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19" y="4049155"/>
            <a:ext cx="4118133" cy="13458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7364BB5-F4EC-486C-9869-A2F012A7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776" y="2089304"/>
            <a:ext cx="3038899" cy="309605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D6020E3-901A-4637-8799-A65F1C301CEC}"/>
              </a:ext>
            </a:extLst>
          </p:cNvPr>
          <p:cNvSpPr/>
          <p:nvPr/>
        </p:nvSpPr>
        <p:spPr>
          <a:xfrm>
            <a:off x="1017627" y="3261360"/>
            <a:ext cx="3541196" cy="107442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9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일정 변경 메소드 </a:t>
            </a:r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scheduleRemoveAction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관리 </a:t>
            </a:r>
            <a:r>
              <a:rPr lang="en-US" altLang="ko-KR" dirty="0"/>
              <a:t>– </a:t>
            </a:r>
            <a:r>
              <a:rPr lang="ko-KR" altLang="en-US" dirty="0"/>
              <a:t>일정  삭제 화면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7364BB5-F4EC-486C-9869-A2F012A7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76" y="2089304"/>
            <a:ext cx="3038899" cy="309605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D6020E3-901A-4637-8799-A65F1C301CEC}"/>
              </a:ext>
            </a:extLst>
          </p:cNvPr>
          <p:cNvSpPr/>
          <p:nvPr/>
        </p:nvSpPr>
        <p:spPr>
          <a:xfrm>
            <a:off x="1017627" y="4191000"/>
            <a:ext cx="3541196" cy="107442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2FC2C3D-4D2A-477E-BBED-5D072B5E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467" y="1699230"/>
            <a:ext cx="4303793" cy="1536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E8C4DB9-A067-4BD9-9ED9-D25E160BD3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148"/>
          <a:stretch/>
        </p:blipFill>
        <p:spPr>
          <a:xfrm>
            <a:off x="7301467" y="3369929"/>
            <a:ext cx="4303793" cy="11937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8BE7354-E715-4FB3-89F7-B1D4FE37FDB1}"/>
              </a:ext>
            </a:extLst>
          </p:cNvPr>
          <p:cNvSpPr/>
          <p:nvPr/>
        </p:nvSpPr>
        <p:spPr>
          <a:xfrm>
            <a:off x="7555587" y="2310749"/>
            <a:ext cx="3120033" cy="36387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103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월 일정 삭제 메소드 </a:t>
            </a:r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scheduleEditMonth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관리 </a:t>
            </a:r>
            <a:r>
              <a:rPr lang="en-US" altLang="ko-KR" dirty="0"/>
              <a:t>– </a:t>
            </a:r>
            <a:r>
              <a:rPr lang="ko-KR" altLang="en-US" dirty="0"/>
              <a:t>월 일정 삭제화면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26F644E-E3D7-47C5-934C-3FF3BE4AB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6"/>
          <a:stretch/>
        </p:blipFill>
        <p:spPr>
          <a:xfrm>
            <a:off x="1405079" y="2025534"/>
            <a:ext cx="2766292" cy="32235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2E6A02D-CE2A-4679-89EC-C32B9FF7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55" y="3004092"/>
            <a:ext cx="4249745" cy="12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36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전체 일정 삭제 메소드 </a:t>
            </a:r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scheduleEditAll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관리 </a:t>
            </a:r>
            <a:r>
              <a:rPr lang="en-US" altLang="ko-KR" dirty="0"/>
              <a:t>– </a:t>
            </a:r>
            <a:r>
              <a:rPr lang="ko-KR" altLang="en-US" dirty="0"/>
              <a:t>전체 일정 삭제화면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0112B56-8DC9-40E0-BB76-54FFF9EF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18" y="1647518"/>
            <a:ext cx="3153215" cy="44011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03AD581-A4D1-4ADA-9658-1ABD8DB2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29" y="1723718"/>
            <a:ext cx="4183342" cy="24575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B598429-91B1-4D66-9785-E307FD033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063" y="4803218"/>
            <a:ext cx="4161857" cy="7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22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달력 출력 메소드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runCalendar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달력 실행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DD6A0E-BDD9-4ACA-B36C-0633FD6B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8" y="1685375"/>
            <a:ext cx="3724795" cy="4086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6FD793E-1A95-4DF3-92FA-2F752D65C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64" b="75779"/>
          <a:stretch/>
        </p:blipFill>
        <p:spPr>
          <a:xfrm>
            <a:off x="7314921" y="1584138"/>
            <a:ext cx="4290340" cy="12275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8C89EB-2988-4FFC-99F4-6C04378DD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10" r="16855"/>
          <a:stretch/>
        </p:blipFill>
        <p:spPr>
          <a:xfrm>
            <a:off x="7314921" y="4749742"/>
            <a:ext cx="4290339" cy="16535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C08D75D-110E-4375-9EE1-7F1D5B05B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10" r="15843" b="36800"/>
          <a:stretch/>
        </p:blipFill>
        <p:spPr>
          <a:xfrm>
            <a:off x="7314920" y="2951642"/>
            <a:ext cx="4290340" cy="16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166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800" dirty="0"/>
              <a:t>달력 출력 메소드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runCalendar</a:t>
            </a:r>
            <a:r>
              <a:rPr lang="en-US" altLang="ko-KR" sz="1800" dirty="0"/>
              <a:t>’ </a:t>
            </a:r>
            <a:r>
              <a:rPr lang="ko-KR" altLang="en-US" sz="1800" dirty="0"/>
              <a:t>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78B1C6-FADD-438C-A9F9-CEA0DA35E49F}"/>
              </a:ext>
            </a:extLst>
          </p:cNvPr>
          <p:cNvSpPr/>
          <p:nvPr/>
        </p:nvSpPr>
        <p:spPr>
          <a:xfrm>
            <a:off x="53201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D31E1-713E-41CE-A957-CE24F4C41745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달력 실행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DD6A0E-BDD9-4ACA-B36C-0633FD6B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8" y="1685375"/>
            <a:ext cx="3724795" cy="40867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468425D-5202-46D2-8BCA-D67100D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21" y="3636213"/>
            <a:ext cx="4290340" cy="21305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2157611-D93E-46F3-9D29-45233AF3B9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964" b="75779"/>
          <a:stretch/>
        </p:blipFill>
        <p:spPr>
          <a:xfrm>
            <a:off x="7314921" y="1994256"/>
            <a:ext cx="4290340" cy="12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66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6F9276-F7E4-4974-9C07-6E4F344C11B9}"/>
              </a:ext>
            </a:extLst>
          </p:cNvPr>
          <p:cNvSpPr/>
          <p:nvPr/>
        </p:nvSpPr>
        <p:spPr>
          <a:xfrm>
            <a:off x="0" y="2462873"/>
            <a:ext cx="12192000" cy="19322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3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6F9276-F7E4-4974-9C07-6E4F344C11B9}"/>
              </a:ext>
            </a:extLst>
          </p:cNvPr>
          <p:cNvSpPr/>
          <p:nvPr/>
        </p:nvSpPr>
        <p:spPr>
          <a:xfrm>
            <a:off x="0" y="2462872"/>
            <a:ext cx="12192000" cy="19322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및 실행 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356082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F7E702-C972-4302-B074-2DBEF0F1A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10"/>
          <a:stretch/>
        </p:blipFill>
        <p:spPr>
          <a:xfrm>
            <a:off x="1075811" y="2009280"/>
            <a:ext cx="3280590" cy="3286584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1443900" y="903590"/>
            <a:ext cx="255409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프로그램 시작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46CDAB-0E1A-4EA0-A410-B7B9AA4C6AF7}"/>
              </a:ext>
            </a:extLst>
          </p:cNvPr>
          <p:cNvSpPr txBox="1"/>
          <p:nvPr/>
        </p:nvSpPr>
        <p:spPr>
          <a:xfrm>
            <a:off x="7737671" y="903590"/>
            <a:ext cx="3466496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시작 화면 출력 코드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409209EE-6AD7-485C-AE7A-BEDE72EE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17" y="1362486"/>
            <a:ext cx="3198072" cy="50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24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46CDAB-0E1A-4EA0-A410-B7B9AA4C6AF7}"/>
              </a:ext>
            </a:extLst>
          </p:cNvPr>
          <p:cNvSpPr txBox="1"/>
          <p:nvPr/>
        </p:nvSpPr>
        <p:spPr>
          <a:xfrm>
            <a:off x="7217440" y="903590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600" dirty="0"/>
              <a:t>시작 화면 문자 출력 메소드 </a:t>
            </a:r>
            <a:r>
              <a:rPr lang="en-US" altLang="ko-KR" sz="1600" dirty="0"/>
              <a:t>‘ main Menu ’</a:t>
            </a:r>
            <a:r>
              <a:rPr lang="ko-KR" altLang="en-US" sz="1600" dirty="0"/>
              <a:t>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A6AC31B-6EF0-4076-ACB5-A8863202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44" y="2736366"/>
            <a:ext cx="4238097" cy="1385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28A947D-96DC-46E5-97D9-FBADC3D8C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89" y="1391199"/>
            <a:ext cx="3198072" cy="50409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FA5A5D-5854-4397-B550-AC51365B57EA}"/>
              </a:ext>
            </a:extLst>
          </p:cNvPr>
          <p:cNvSpPr/>
          <p:nvPr/>
        </p:nvSpPr>
        <p:spPr>
          <a:xfrm>
            <a:off x="1209539" y="1857201"/>
            <a:ext cx="1152661" cy="18950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1338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시작 화면 메소드 </a:t>
            </a:r>
            <a:r>
              <a:rPr lang="en-US" altLang="ko-KR" dirty="0"/>
              <a:t>starter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xmlns="" val="159636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F7E702-C972-4302-B074-2DBEF0F1A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10"/>
          <a:stretch/>
        </p:blipFill>
        <p:spPr>
          <a:xfrm>
            <a:off x="1075811" y="2009280"/>
            <a:ext cx="3280590" cy="3286584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1443900" y="905769"/>
            <a:ext cx="255409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프로그램 시작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46CDAB-0E1A-4EA0-A410-B7B9AA4C6AF7}"/>
              </a:ext>
            </a:extLst>
          </p:cNvPr>
          <p:cNvSpPr txBox="1"/>
          <p:nvPr/>
        </p:nvSpPr>
        <p:spPr>
          <a:xfrm>
            <a:off x="7217440" y="903590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600" dirty="0"/>
              <a:t>현재 날짜 달력 출력 메소드</a:t>
            </a:r>
            <a:endParaRPr lang="en-US" altLang="ko-KR" sz="1600" dirty="0"/>
          </a:p>
          <a:p>
            <a:r>
              <a:rPr lang="en-US" altLang="ko-KR" sz="200" dirty="0"/>
              <a:t> </a:t>
            </a:r>
            <a:r>
              <a:rPr lang="ko-KR" altLang="en-US" sz="200" dirty="0"/>
              <a:t> </a:t>
            </a:r>
            <a:endParaRPr lang="en-US" altLang="ko-KR" sz="200" dirty="0"/>
          </a:p>
          <a:p>
            <a:r>
              <a:rPr lang="en-US" altLang="ko-KR" sz="1600" dirty="0"/>
              <a:t>‘ </a:t>
            </a:r>
            <a:r>
              <a:rPr lang="en-US" altLang="ko-KR" sz="1600" dirty="0" err="1"/>
              <a:t>CurrentCalendar</a:t>
            </a:r>
            <a:r>
              <a:rPr lang="en-US" altLang="ko-KR" sz="1600" dirty="0"/>
              <a:t> ’ </a:t>
            </a:r>
            <a:r>
              <a:rPr lang="ko-KR" altLang="en-US" sz="1600" dirty="0"/>
              <a:t>코드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FA5A5D-5854-4397-B550-AC51365B57EA}"/>
              </a:ext>
            </a:extLst>
          </p:cNvPr>
          <p:cNvSpPr/>
          <p:nvPr/>
        </p:nvSpPr>
        <p:spPr>
          <a:xfrm>
            <a:off x="987832" y="1905000"/>
            <a:ext cx="3462247" cy="197358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6AEE872-F3BC-47CF-B48F-844082D44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85" y="1518338"/>
            <a:ext cx="4256556" cy="23602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3F863C-977B-4D65-97BF-72169150F2BA}"/>
              </a:ext>
            </a:extLst>
          </p:cNvPr>
          <p:cNvSpPr txBox="1"/>
          <p:nvPr/>
        </p:nvSpPr>
        <p:spPr>
          <a:xfrm>
            <a:off x="7232680" y="4037358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/>
              <a:t>calMonth1stDayWeek : </a:t>
            </a:r>
            <a:r>
              <a:rPr lang="ko-KR" altLang="en-US" sz="1400" dirty="0"/>
              <a:t>매 월 </a:t>
            </a:r>
            <a:r>
              <a:rPr lang="en-US" altLang="ko-KR" sz="1400" dirty="0"/>
              <a:t>1</a:t>
            </a:r>
            <a:r>
              <a:rPr lang="ko-KR" altLang="en-US" sz="1400" dirty="0"/>
              <a:t>일 계산 메소드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4D208E-AFCE-4CA5-BCA9-59092648F6C6}"/>
              </a:ext>
            </a:extLst>
          </p:cNvPr>
          <p:cNvSpPr txBox="1"/>
          <p:nvPr/>
        </p:nvSpPr>
        <p:spPr>
          <a:xfrm>
            <a:off x="7232680" y="4494105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 err="1"/>
              <a:t>printCalendar</a:t>
            </a:r>
            <a:r>
              <a:rPr lang="en-US" altLang="ko-KR" sz="1400" dirty="0"/>
              <a:t> : </a:t>
            </a:r>
            <a:r>
              <a:rPr lang="ko-KR" altLang="en-US" sz="1400" dirty="0"/>
              <a:t>달력 출력 메소드</a:t>
            </a:r>
          </a:p>
        </p:txBody>
      </p:sp>
    </p:spTree>
    <p:extLst>
      <p:ext uri="{BB962C8B-B14F-4D97-AF65-F5344CB8AC3E}">
        <p14:creationId xmlns:p14="http://schemas.microsoft.com/office/powerpoint/2010/main" xmlns="" val="10450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/>
              <a:t>‘ CurrentCalendar ’ </a:t>
            </a:r>
            <a:r>
              <a:rPr lang="ko-KR" altLang="en-US" sz="2000"/>
              <a:t>코드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A643BB6-E616-4C19-8874-BEEFAABB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182" y="1439188"/>
            <a:ext cx="3784946" cy="1904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590E2EA-3B1D-4298-A5D5-310D56FB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182" y="3859828"/>
            <a:ext cx="3784946" cy="2523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5FF1BB-C45C-470B-A989-45BF9FFB4249}"/>
              </a:ext>
            </a:extLst>
          </p:cNvPr>
          <p:cNvSpPr txBox="1"/>
          <p:nvPr/>
        </p:nvSpPr>
        <p:spPr>
          <a:xfrm>
            <a:off x="7217440" y="833294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dirty="0"/>
              <a:t>calMonth1stDayWeek </a:t>
            </a:r>
            <a:r>
              <a:rPr lang="ko-KR" altLang="en-US" sz="1400" dirty="0"/>
              <a:t>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D1CDE9F-2540-4ACC-9505-61A7F64CFC85}"/>
              </a:ext>
            </a:extLst>
          </p:cNvPr>
          <p:cNvSpPr txBox="1"/>
          <p:nvPr/>
        </p:nvSpPr>
        <p:spPr>
          <a:xfrm>
            <a:off x="7217440" y="3373618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dirty="0" err="1"/>
              <a:t>printCalendar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D2D2ADF-D3EC-420B-8FA7-B52E8EB2D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7" y="2472451"/>
            <a:ext cx="4256556" cy="236024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3A352D6-2E44-4F6F-A868-98F455D3778F}"/>
              </a:ext>
            </a:extLst>
          </p:cNvPr>
          <p:cNvSpPr/>
          <p:nvPr/>
        </p:nvSpPr>
        <p:spPr>
          <a:xfrm>
            <a:off x="659947" y="4386686"/>
            <a:ext cx="4256556" cy="42314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424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등록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F3DD07A-A342-4AB4-91E6-EF692975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49" y="2304597"/>
            <a:ext cx="3238952" cy="2695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B1FA0C3-45C6-4F9D-AFA5-9294F6E1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90" y="2368239"/>
            <a:ext cx="4257131" cy="25381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등록 메소드 </a:t>
            </a:r>
            <a:r>
              <a:rPr lang="en-US" altLang="ko-KR" dirty="0"/>
              <a:t>‘</a:t>
            </a:r>
            <a:r>
              <a:rPr lang="en-US" altLang="ko-KR" dirty="0" err="1"/>
              <a:t>CreateTask</a:t>
            </a:r>
            <a:r>
              <a:rPr lang="en-US" altLang="ko-KR" dirty="0"/>
              <a:t>’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xmlns="" val="385182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CreateTask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B1FA0C3-45C6-4F9D-AFA5-9294F6E1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" y="2368239"/>
            <a:ext cx="4257131" cy="25381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생성자 </a:t>
            </a:r>
            <a:r>
              <a:rPr lang="en-US" altLang="ko-KR" dirty="0"/>
              <a:t>Schedule </a:t>
            </a:r>
            <a:r>
              <a:rPr lang="ko-KR" altLang="en-US" dirty="0"/>
              <a:t>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D5A1DF2-BA89-4950-94A4-E36209EE5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" t="17285" r="26649" b="15791"/>
          <a:stretch/>
        </p:blipFill>
        <p:spPr>
          <a:xfrm>
            <a:off x="7342477" y="1361739"/>
            <a:ext cx="4262356" cy="2984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44D914C-E88F-40E5-A178-4FB72953C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77" y="4911231"/>
            <a:ext cx="4262356" cy="11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277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34DA16A-3695-4CDE-9BDA-16D8C01F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D85883-37C0-4F17-86B3-0DE9B6B8424A}"/>
              </a:ext>
            </a:extLst>
          </p:cNvPr>
          <p:cNvCxnSpPr>
            <a:cxnSpLocks/>
          </p:cNvCxnSpPr>
          <p:nvPr/>
        </p:nvCxnSpPr>
        <p:spPr>
          <a:xfrm>
            <a:off x="189110" y="454607"/>
            <a:ext cx="1181378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BEBA8-F469-4B13-B9DD-2BADFD96264F}"/>
              </a:ext>
            </a:extLst>
          </p:cNvPr>
          <p:cNvSpPr txBox="1"/>
          <p:nvPr/>
        </p:nvSpPr>
        <p:spPr>
          <a:xfrm>
            <a:off x="120140" y="58397"/>
            <a:ext cx="597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 화면 및 실행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7DED5-8672-40D7-B933-FF8B97D7957A}"/>
              </a:ext>
            </a:extLst>
          </p:cNvPr>
          <p:cNvSpPr/>
          <p:nvPr/>
        </p:nvSpPr>
        <p:spPr>
          <a:xfrm>
            <a:off x="532010" y="69861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D5F8AD-5986-45A8-9C0E-78EBFC6AFD1F}"/>
              </a:ext>
            </a:extLst>
          </p:cNvPr>
          <p:cNvSpPr txBox="1"/>
          <p:nvPr/>
        </p:nvSpPr>
        <p:spPr>
          <a:xfrm>
            <a:off x="53201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검색 실행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C0AF98-EB21-4E6C-A1DC-2AF0A46A633F}"/>
              </a:ext>
            </a:extLst>
          </p:cNvPr>
          <p:cNvSpPr/>
          <p:nvPr/>
        </p:nvSpPr>
        <p:spPr>
          <a:xfrm>
            <a:off x="7217440" y="683370"/>
            <a:ext cx="4512430" cy="59079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B9DC6F-E603-465E-A529-1639DBE2AA1E}"/>
              </a:ext>
            </a:extLst>
          </p:cNvPr>
          <p:cNvSpPr txBox="1"/>
          <p:nvPr/>
        </p:nvSpPr>
        <p:spPr>
          <a:xfrm>
            <a:off x="7217440" y="905769"/>
            <a:ext cx="4512430" cy="45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일정 검색 메소드 </a:t>
            </a:r>
            <a:r>
              <a:rPr lang="en-US" altLang="ko-KR" dirty="0"/>
              <a:t>‘</a:t>
            </a:r>
            <a:r>
              <a:rPr lang="en-US" altLang="ko-KR" dirty="0" err="1"/>
              <a:t>SearchTask</a:t>
            </a:r>
            <a:r>
              <a:rPr lang="en-US" altLang="ko-KR" dirty="0"/>
              <a:t>’ </a:t>
            </a:r>
            <a:r>
              <a:rPr lang="ko-KR" altLang="en-US" dirty="0"/>
              <a:t>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BFE2F60-F86A-4C05-BAFF-C2672B38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34" y="1785412"/>
            <a:ext cx="3105583" cy="3734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3FD8011-C651-4397-9482-381B8E2E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16" y="1568898"/>
            <a:ext cx="3458358" cy="4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94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286</Words>
  <Application>Microsoft Office PowerPoint</Application>
  <PresentationFormat>사용자 지정</PresentationFormat>
  <Paragraphs>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Calibri</vt:lpstr>
      <vt:lpstr>맑은 고딕</vt:lpstr>
      <vt:lpstr>나눔고딕</vt:lpstr>
      <vt:lpstr>Calibri Light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 언어활용 포트폴리오</dc:title>
  <dc:creator>강 도현</dc:creator>
  <cp:lastModifiedBy>jb</cp:lastModifiedBy>
  <cp:revision>10</cp:revision>
  <dcterms:created xsi:type="dcterms:W3CDTF">2021-11-11T05:00:16Z</dcterms:created>
  <dcterms:modified xsi:type="dcterms:W3CDTF">2021-12-14T12:39:57Z</dcterms:modified>
</cp:coreProperties>
</file>