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>
    <p:restoredLeft sz="12579"/>
    <p:restoredTop sz="90000"/>
  </p:normalViewPr>
  <p:slideViewPr>
    <p:cSldViewPr snapToObjects="1">
      <p:cViewPr>
        <p:scale>
          <a:sx n="60" d="100"/>
          <a:sy n="60" d="100"/>
        </p:scale>
        <p:origin x="-2130" y="-113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flipV="1">
            <a:off x="0" y="1905000"/>
            <a:ext cx="12191999" cy="4953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4000">
                <a:schemeClr val="bg2">
                  <a:lumMod val="50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8" name="그림 7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-10000"/>
          </a:blip>
          <a:srcRect r="30040" b="40380"/>
          <a:stretch>
            <a:fillRect/>
          </a:stretch>
        </p:blipFill>
        <p:spPr>
          <a:xfrm>
            <a:off x="4063999" y="2133600"/>
            <a:ext cx="8127999" cy="4724400"/>
          </a:xfrm>
          <a:prstGeom prst="rect">
            <a:avLst/>
          </a:prstGeom>
        </p:spPr>
      </p:pic>
      <p:pic>
        <p:nvPicPr>
          <p:cNvPr id="9" name="그림 8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-20000"/>
          </a:blip>
          <a:srcRect r="30040" b="40380"/>
          <a:stretch>
            <a:fillRect/>
          </a:stretch>
        </p:blipFill>
        <p:spPr>
          <a:xfrm flipH="1" flipV="1">
            <a:off x="0" y="0"/>
            <a:ext cx="5238786" cy="30450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3465" y="1928802"/>
            <a:ext cx="9696446" cy="1100144"/>
          </a:xfrm>
        </p:spPr>
        <p:txBody>
          <a:bodyPr/>
          <a:lstStyle>
            <a:lvl1pPr algn="l">
              <a:defRPr sz="4800">
                <a:solidFill>
                  <a:schemeClr val="accent4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3465" y="3060924"/>
            <a:ext cx="9384097" cy="5429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0453D1C-B7E6-44C1-AAF0-358E0E7A4D76}" type="datetime1">
              <a:rPr lang="ko-KR" altLang="en-US"/>
              <a:pPr>
                <a:defRPr lang="ko-KR" altLang="en-US"/>
              </a:pPr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B029EE6C-CC32-4F78-BBC7-D758651D07A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286000"/>
            <a:ext cx="12191999" cy="21336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28000">
                <a:schemeClr val="tx2">
                  <a:lumMod val="50000"/>
                </a:schemeClr>
              </a:gs>
              <a:gs pos="61000">
                <a:schemeClr val="tx2">
                  <a:lumMod val="7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0" y="2286000"/>
            <a:ext cx="12191999" cy="21336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28000">
                <a:schemeClr val="tx2">
                  <a:lumMod val="50000"/>
                </a:schemeClr>
              </a:gs>
              <a:gs pos="61000">
                <a:schemeClr val="tx2">
                  <a:lumMod val="7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8" name="그림 7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-30000"/>
          </a:blip>
          <a:srcRect r="30040" b="40380"/>
          <a:stretch>
            <a:fillRect/>
          </a:stretch>
        </p:blipFill>
        <p:spPr>
          <a:xfrm flipH="1">
            <a:off x="0" y="1429944"/>
            <a:ext cx="5143493" cy="2989656"/>
          </a:xfrm>
          <a:prstGeom prst="rect">
            <a:avLst/>
          </a:prstGeom>
        </p:spPr>
      </p:pic>
      <p:pic>
        <p:nvPicPr>
          <p:cNvPr id="11" name="그림 10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-30000"/>
          </a:blip>
          <a:srcRect r="30040" b="40380"/>
          <a:stretch>
            <a:fillRect/>
          </a:stretch>
        </p:blipFill>
        <p:spPr>
          <a:xfrm flipH="1">
            <a:off x="0" y="1429944"/>
            <a:ext cx="5143493" cy="298965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1199" y="2617788"/>
            <a:ext cx="10769599" cy="1470025"/>
          </a:xfrm>
          <a:prstGeom prst="rect">
            <a:avLst/>
          </a:prstGeom>
          <a:effectLst/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4BFD3633-7B00-45F8-9E28-04E5D60AD1FA}" type="datetime1">
              <a:rPr lang="ko-KR" altLang="en-US"/>
              <a:pPr>
                <a:defRPr lang="ko-KR" altLang="en-US"/>
              </a:pPr>
              <a:t>2021-12-14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ko-KR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952463" y="2286000"/>
            <a:ext cx="9429750" cy="3429000"/>
          </a:xfrm>
        </p:spPr>
        <p:txBody>
          <a:bodyPr/>
          <a:lstStyle>
            <a:lvl1pPr>
              <a:lnSpc>
                <a:spcPct val="150000"/>
              </a:lnSpc>
              <a:defRPr sz="26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pic>
        <p:nvPicPr>
          <p:cNvPr id="7" name="그림 6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10000"/>
          </a:blip>
          <a:srcRect r="30040" b="40380"/>
          <a:stretch>
            <a:fillRect/>
          </a:stretch>
        </p:blipFill>
        <p:spPr>
          <a:xfrm flipH="1">
            <a:off x="0" y="2133600"/>
            <a:ext cx="8127999" cy="47244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2463" y="1214422"/>
            <a:ext cx="9429815" cy="954313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2688BFD-C8F2-4688-94DC-1B089E83C1D7}" type="datetime1">
              <a:rPr lang="ko-KR" altLang="en-US"/>
              <a:pPr>
                <a:defRPr lang="ko-KR" altLang="en-US"/>
              </a:pPr>
              <a:t>2021-12-14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30000" contrast="-30000"/>
          </a:blip>
          <a:srcRect l="22440" r="42770" b="28030"/>
          <a:stretch>
            <a:fillRect/>
          </a:stretch>
        </p:blipFill>
        <p:spPr>
          <a:xfrm rot="5400000">
            <a:off x="1612856" y="3187782"/>
            <a:ext cx="2057400" cy="528319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261599" y="0"/>
            <a:ext cx="19303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9" name="그림 8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20000" contrast="40000"/>
          </a:blip>
          <a:srcRect l="33430" r="53620" b="37810"/>
          <a:stretch>
            <a:fillRect/>
          </a:stretch>
        </p:blipFill>
        <p:spPr>
          <a:xfrm>
            <a:off x="11377199" y="3929066"/>
            <a:ext cx="814799" cy="29289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406742" y="274638"/>
            <a:ext cx="15239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8" y="274638"/>
            <a:ext cx="9506857" cy="5851525"/>
          </a:xfrm>
        </p:spPr>
        <p:txBody>
          <a:bodyPr vert="eaVert"/>
          <a:lstStyle>
            <a:lvl1pPr>
              <a:defRPr sz="26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7F42FAB-19BD-44B7-A3C8-46063D719B78}" type="datetime1">
              <a:rPr lang="ko-KR" altLang="en-US"/>
              <a:pPr>
                <a:defRPr lang="ko-KR" altLang="en-US"/>
              </a:pPr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B029EE6C-CC32-4F78-BBC7-D758651D07A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177801"/>
            <a:ext cx="10972799" cy="736600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8pPr>
              <a:defRPr/>
            </a:lvl8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D088BD5-73F0-42B3-AE7A-5744B3AD09E0}" type="datetime1">
              <a:rPr lang="ko-KR" altLang="en-US"/>
              <a:pPr>
                <a:defRPr lang="ko-KR" altLang="en-US"/>
              </a:pPr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40000" contrast="40000"/>
          </a:blip>
          <a:srcRect r="42770" b="28030"/>
          <a:stretch>
            <a:fillRect/>
          </a:stretch>
        </p:blipFill>
        <p:spPr>
          <a:xfrm rot="16200000" flipH="1">
            <a:off x="6997779" y="1663801"/>
            <a:ext cx="3886200" cy="6502399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AFBF601-D688-454D-9195-BFFB87A19BB3}" type="datetime1">
              <a:rPr lang="ko-KR" altLang="en-US"/>
              <a:pPr>
                <a:defRPr lang="ko-KR" altLang="en-US"/>
              </a:pPr>
              <a:t>2021-12-14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flipV="1">
            <a:off x="0" y="4214818"/>
            <a:ext cx="12191999" cy="2643182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4000">
                <a:schemeClr val="bg2">
                  <a:lumMod val="50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8" name="그림 7" descr="10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rcRect r="30040" b="40380"/>
          <a:stretch>
            <a:fillRect/>
          </a:stretch>
        </p:blipFill>
        <p:spPr>
          <a:xfrm rot="10800000">
            <a:off x="0" y="0"/>
            <a:ext cx="7251286" cy="42148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33466" y="2978140"/>
            <a:ext cx="10363199" cy="1362075"/>
          </a:xfrm>
        </p:spPr>
        <p:txBody>
          <a:bodyPr anchor="t"/>
          <a:lstStyle>
            <a:lvl1pPr algn="r">
              <a:defRPr sz="5400" b="0" cap="all">
                <a:solidFill>
                  <a:schemeClr val="accent4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33466" y="2357430"/>
            <a:ext cx="10363199" cy="620710"/>
          </a:xfrm>
        </p:spPr>
        <p:txBody>
          <a:bodyPr anchor="b"/>
          <a:lstStyle>
            <a:lvl1pPr marL="0" indent="0" algn="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333466" y="4429132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B48B0153-18F1-4D88-A37D-59B69E2642EE}" type="datetime1">
              <a:rPr lang="ko-KR" altLang="en-US"/>
              <a:pPr>
                <a:defRPr lang="ko-KR" altLang="en-US"/>
              </a:pPr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84666" y="4429132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851866" y="4429132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B029EE6C-CC32-4F78-BBC7-D758651D07A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6" y="177801"/>
            <a:ext cx="10972799" cy="736600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273630"/>
            <a:ext cx="5384799" cy="48525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273630"/>
            <a:ext cx="5384799" cy="48525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1490F41-146E-45C3-B54D-8342F64949D5}" type="datetime1">
              <a:rPr lang="ko-KR" altLang="en-US"/>
              <a:pPr>
                <a:defRPr lang="ko-KR" altLang="en-US"/>
              </a:pPr>
              <a:t>2021-12-14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4B34AE0-8929-4BC7-9262-E551EFAFC319}" type="datetime1">
              <a:rPr lang="ko-KR" altLang="en-US"/>
              <a:pPr>
                <a:defRPr lang="ko-KR" altLang="en-US"/>
              </a:pPr>
              <a:t>2021-12-14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09599" y="177801"/>
            <a:ext cx="10972799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73629"/>
            <a:ext cx="10972799" cy="4894633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010A3FC9-C90D-4398-A588-1368D4160BA6}" type="datetime1">
              <a:rPr lang="ko-KR" altLang="en-US"/>
              <a:pPr>
                <a:defRPr lang="ko-KR" altLang="en-US"/>
              </a:pPr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599" y="177801"/>
            <a:ext cx="10972799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609599" y="177801"/>
            <a:ext cx="10972799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284511"/>
            <a:ext cx="5384799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6197599" y="1284511"/>
            <a:ext cx="5384799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4"/>
          </p:nvPr>
        </p:nvSpPr>
        <p:spPr>
          <a:xfrm>
            <a:off x="609599" y="3814084"/>
            <a:ext cx="5384799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quarter" idx="15"/>
          </p:nvPr>
        </p:nvSpPr>
        <p:spPr>
          <a:xfrm>
            <a:off x="6197599" y="3814084"/>
            <a:ext cx="5384799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B7C723F0-F9F5-43BD-847E-5B52672742D8}" type="datetime1">
              <a:rPr lang="ko-KR" altLang="en-US"/>
              <a:pPr>
                <a:defRPr lang="ko-KR" altLang="en-US"/>
              </a:pPr>
              <a:t>2021-12-14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10000" contrast="-30000"/>
          </a:blip>
          <a:srcRect l="22440" r="42770" b="28030"/>
          <a:stretch>
            <a:fillRect/>
          </a:stretch>
        </p:blipFill>
        <p:spPr>
          <a:xfrm rot="5400000">
            <a:off x="1612856" y="2501982"/>
            <a:ext cx="2057400" cy="528319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12191999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1" name="그림 10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10000" contrast="-30000"/>
          </a:blip>
          <a:srcRect l="20480" r="53620" b="37810"/>
          <a:stretch>
            <a:fillRect/>
          </a:stretch>
        </p:blipFill>
        <p:spPr>
          <a:xfrm rot="16200000">
            <a:off x="8515656" y="-1760332"/>
            <a:ext cx="1752600" cy="560001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399" y="760076"/>
            <a:ext cx="7315199" cy="566738"/>
          </a:xfrm>
        </p:spPr>
        <p:txBody>
          <a:bodyPr anchor="b"/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389717" y="1357298"/>
            <a:ext cx="7315199" cy="3757610"/>
          </a:xfrm>
          <a:solidFill>
            <a:schemeClr val="tx2">
              <a:lumMod val="60000"/>
              <a:lumOff val="40000"/>
              <a:alpha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399" y="5164150"/>
            <a:ext cx="7315199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5E3DD6E5-E34A-44C2-AD0A-6C98C6C3DEB7}" type="datetime1">
              <a:rPr lang="ko-KR" altLang="en-US"/>
              <a:pPr>
                <a:defRPr lang="ko-KR" altLang="en-US"/>
              </a:pPr>
              <a:t>2021-12-14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심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09.png"/>
          <p:cNvPicPr>
            <a:picLocks noChangeAspect="1"/>
          </p:cNvPicPr>
          <p:nvPr/>
        </p:nvPicPr>
        <p:blipFill rotWithShape="1">
          <a:blip r:embed="rId14">
            <a:alphaModFix/>
            <a:lum bright="30000" contrast="-30000"/>
          </a:blip>
          <a:srcRect l="22440" r="42770" b="28030"/>
          <a:stretch>
            <a:fillRect/>
          </a:stretch>
        </p:blipFill>
        <p:spPr>
          <a:xfrm rot="5400000">
            <a:off x="1612856" y="3187782"/>
            <a:ext cx="2057400" cy="528319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1"/>
            <a:ext cx="12191999" cy="106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0" name="그림 9" descr="09.png"/>
          <p:cNvPicPr>
            <a:picLocks noChangeAspect="1"/>
          </p:cNvPicPr>
          <p:nvPr/>
        </p:nvPicPr>
        <p:blipFill rotWithShape="1">
          <a:blip r:embed="rId14">
            <a:alphaModFix/>
            <a:lum bright="20000" contrast="40000"/>
          </a:blip>
          <a:srcRect l="33430" r="53620" b="37810"/>
          <a:stretch>
            <a:fillRect/>
          </a:stretch>
        </p:blipFill>
        <p:spPr>
          <a:xfrm rot="16200000">
            <a:off x="8531455" y="-2669824"/>
            <a:ext cx="990600" cy="63304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177801"/>
            <a:ext cx="10972799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282700"/>
            <a:ext cx="10972799" cy="485616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fld id="{DB8FCCBD-447C-4C97-9B6D-456DD99E9EE0}" type="datetime1">
              <a:rPr lang="ko-KR" altLang="en-US"/>
              <a:pPr>
                <a:defRPr lang="ko-KR" altLang="en-US"/>
              </a:pPr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algn="r" defTabSz="914400" rtl="0" eaLnBrk="1" latinLnBrk="0" hangingPunct="1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Wingdings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Wingdings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Font typeface="Tahoma"/>
        <a:buChar char="»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776538" indent="-261938" algn="l" defTabSz="914400" rtl="0" eaLnBrk="1" latinLnBrk="1" hangingPunct="1">
        <a:spcBef>
          <a:spcPct val="20000"/>
        </a:spcBef>
        <a:buFont typeface="Tahoma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35313" indent="-261938" algn="l" defTabSz="914400" rtl="0" eaLnBrk="1" latinLnBrk="1" hangingPunct="1">
        <a:spcBef>
          <a:spcPct val="20000"/>
        </a:spcBef>
        <a:buFont typeface="Tahoma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4088" indent="-260350" algn="l" defTabSz="914400" rtl="0" eaLnBrk="1" latinLnBrk="1" hangingPunct="1">
        <a:spcBef>
          <a:spcPct val="20000"/>
        </a:spcBef>
        <a:buFont typeface="Tahoma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혼자만든 콘솔 프로그램</a:t>
            </a:r>
            <a:r>
              <a:rPr lang="en-US" altLang="ko-KR"/>
              <a:t>_</a:t>
            </a:r>
            <a:r>
              <a:rPr lang="en-US" altLang="ko-KR" sz="3900"/>
              <a:t>ver.1</a:t>
            </a:r>
            <a:r>
              <a:rPr lang="ko-KR" altLang="en-US" sz="3900"/>
              <a:t/>
            </a:r>
            <a:br>
              <a:rPr lang="ko-KR" altLang="en-US" sz="3900"/>
            </a:br>
            <a:endParaRPr lang="en-US" altLang="ko-KR" sz="39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951" y="2772887"/>
            <a:ext cx="9384097" cy="2672364"/>
          </a:xfrm>
        </p:spPr>
        <p:txBody>
          <a:bodyPr/>
          <a:lstStyle/>
          <a:p>
            <a:pPr algn="r">
              <a:defRPr/>
            </a:pPr>
            <a:r>
              <a:rPr lang="en-US" altLang="ko-KR" dirty="0">
                <a:solidFill>
                  <a:srgbClr val="278089"/>
                </a:solidFill>
              </a:rPr>
              <a:t>since 2021.11.10</a:t>
            </a:r>
          </a:p>
          <a:p>
            <a:pPr algn="r">
              <a:defRPr/>
            </a:pPr>
            <a:endParaRPr lang="en-US" altLang="ko-KR" dirty="0">
              <a:solidFill>
                <a:srgbClr val="278089"/>
              </a:solidFill>
            </a:endParaRPr>
          </a:p>
          <a:p>
            <a:pPr algn="r">
              <a:defRPr/>
            </a:pPr>
            <a:endParaRPr lang="en-US" altLang="ko-KR" dirty="0">
              <a:solidFill>
                <a:srgbClr val="278089"/>
              </a:solidFill>
            </a:endParaRPr>
          </a:p>
          <a:p>
            <a:pPr algn="r">
              <a:defRPr/>
            </a:pPr>
            <a:endParaRPr lang="en-US" altLang="ko-KR" dirty="0">
              <a:solidFill>
                <a:srgbClr val="278089"/>
              </a:solidFill>
            </a:endParaRPr>
          </a:p>
          <a:p>
            <a:pPr algn="r">
              <a:defRPr/>
            </a:pPr>
            <a:endParaRPr lang="en-US" altLang="ko-KR" dirty="0">
              <a:solidFill>
                <a:srgbClr val="2780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접속</a:t>
            </a:r>
            <a:r>
              <a:rPr lang="en-US" altLang="ko-KR"/>
              <a:t>(professor)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professor(</a:t>
            </a:r>
            <a:r>
              <a:rPr lang="ko-KR" altLang="en-US"/>
              <a:t>교수 아이디</a:t>
            </a:r>
            <a:r>
              <a:rPr lang="en-US" altLang="ko-KR"/>
              <a:t>)</a:t>
            </a:r>
            <a:r>
              <a:rPr lang="ko-KR" altLang="en-US"/>
              <a:t>로 로그인 시 기능 구현</a:t>
            </a:r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2158206"/>
            <a:ext cx="3095625" cy="1552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95775" y="1976199"/>
            <a:ext cx="7632954" cy="365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과목추가 콘솔화면		                   코드	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07739" y="2557462"/>
            <a:ext cx="3086100" cy="231171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58102" y="2481262"/>
            <a:ext cx="4270627" cy="1895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접속</a:t>
            </a:r>
            <a:r>
              <a:rPr lang="en-US" altLang="ko-KR"/>
              <a:t>(professor)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professor(</a:t>
            </a:r>
            <a:r>
              <a:rPr lang="ko-KR" altLang="en-US"/>
              <a:t>교수 아이디</a:t>
            </a:r>
            <a:r>
              <a:rPr lang="en-US" altLang="ko-KR"/>
              <a:t>)</a:t>
            </a:r>
            <a:r>
              <a:rPr lang="ko-KR" altLang="en-US"/>
              <a:t>로 로그인 시 기능 구현</a:t>
            </a:r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2158206"/>
            <a:ext cx="3095625" cy="1552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95775" y="1976199"/>
            <a:ext cx="7632954" cy="365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과정설명 콘솔화면		                   코드	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75123" y="2773299"/>
            <a:ext cx="4353606" cy="245592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09085" y="2476500"/>
            <a:ext cx="3067050" cy="1905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접속</a:t>
            </a:r>
            <a:r>
              <a:rPr lang="en-US" altLang="ko-KR"/>
              <a:t>(professor)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professor(</a:t>
            </a:r>
            <a:r>
              <a:rPr lang="ko-KR" altLang="en-US"/>
              <a:t>교수 아이디</a:t>
            </a:r>
            <a:r>
              <a:rPr lang="en-US" altLang="ko-KR"/>
              <a:t>)</a:t>
            </a:r>
            <a:r>
              <a:rPr lang="ko-KR" altLang="en-US"/>
              <a:t>로 로그인 시 기능 구현</a:t>
            </a:r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2158206"/>
            <a:ext cx="3095625" cy="1552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95775" y="1976199"/>
            <a:ext cx="7632954" cy="365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성적평가 콘솔화면		                     코드	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88689" y="2636901"/>
            <a:ext cx="3619500" cy="2857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58349" y="2636901"/>
            <a:ext cx="4170380" cy="38910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접속</a:t>
            </a:r>
            <a:r>
              <a:rPr lang="en-US" altLang="ko-KR"/>
              <a:t>(student)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student(</a:t>
            </a:r>
            <a:r>
              <a:rPr lang="ko-KR" altLang="en-US"/>
              <a:t>학생 아이디</a:t>
            </a:r>
            <a:r>
              <a:rPr lang="en-US" altLang="ko-KR"/>
              <a:t>)</a:t>
            </a:r>
            <a:r>
              <a:rPr lang="ko-KR" altLang="en-US"/>
              <a:t>로 로그인 시 기능 구현</a:t>
            </a:r>
          </a:p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95775" y="1976199"/>
            <a:ext cx="7632954" cy="365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수강신청 콘솔화면		                     코드	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2636901"/>
            <a:ext cx="2556020" cy="14287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83914" y="2636901"/>
            <a:ext cx="3143948" cy="194551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60946" y="2636901"/>
            <a:ext cx="4367783" cy="38833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접속</a:t>
            </a:r>
            <a:r>
              <a:rPr lang="en-US" altLang="ko-KR"/>
              <a:t>(student)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student(</a:t>
            </a:r>
            <a:r>
              <a:rPr lang="ko-KR" altLang="en-US"/>
              <a:t>학생 아이디</a:t>
            </a:r>
            <a:r>
              <a:rPr lang="en-US" altLang="ko-KR"/>
              <a:t>)</a:t>
            </a:r>
            <a:r>
              <a:rPr lang="ko-KR" altLang="en-US"/>
              <a:t>로 로그인 시 기능 구현</a:t>
            </a:r>
          </a:p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95775" y="1976199"/>
            <a:ext cx="7632954" cy="365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성적확인 콘솔화면		                     코드	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88689" y="2636901"/>
            <a:ext cx="3619500" cy="2857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58349" y="2636901"/>
            <a:ext cx="4170380" cy="389102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599" y="2636901"/>
            <a:ext cx="2556020" cy="1428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회원등록 화면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회원등록 화면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번을통해 회원 등록을 진행</a:t>
            </a:r>
          </a:p>
          <a:p>
            <a:pPr marL="0" indent="0">
              <a:buNone/>
              <a:defRPr/>
            </a:pPr>
            <a:r>
              <a:rPr lang="ko-KR" altLang="en-US"/>
              <a:t>등록한 </a:t>
            </a:r>
            <a:r>
              <a:rPr lang="en-US" altLang="ko-KR"/>
              <a:t>ID(qwer) , PW(qwer)</a:t>
            </a:r>
            <a:r>
              <a:rPr lang="ko-KR" altLang="en-US"/>
              <a:t>로 로그인 </a:t>
            </a:r>
          </a:p>
          <a:p>
            <a:pPr marL="0" indent="0">
              <a:buNone/>
              <a:defRPr/>
            </a:pPr>
            <a:r>
              <a:rPr lang="en-US" altLang="ko-KR"/>
              <a:t>( JOB</a:t>
            </a:r>
            <a:r>
              <a:rPr lang="ko-KR" altLang="en-US"/>
              <a:t>은 학생</a:t>
            </a:r>
            <a:r>
              <a:rPr lang="en-US" altLang="ko-KR"/>
              <a:t>,</a:t>
            </a:r>
            <a:r>
              <a:rPr lang="ko-KR" altLang="en-US"/>
              <a:t> 교수 구분을위해 입력</a:t>
            </a:r>
            <a:r>
              <a:rPr lang="en-US" altLang="ko-KR"/>
              <a:t>)</a:t>
            </a:r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2935605"/>
            <a:ext cx="4547957" cy="27976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88099" y="2935605"/>
            <a:ext cx="4370024" cy="2797683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5375910" y="3710781"/>
            <a:ext cx="1008126" cy="101438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88099" y="1927479"/>
            <a:ext cx="4320540" cy="64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admin(</a:t>
            </a:r>
            <a:r>
              <a:rPr lang="ko-KR" altLang="en-US"/>
              <a:t>관리자</a:t>
            </a:r>
            <a:r>
              <a:rPr lang="en-US" altLang="ko-KR"/>
              <a:t>)</a:t>
            </a:r>
            <a:r>
              <a:rPr lang="ko-KR" altLang="en-US"/>
              <a:t>로그인으로 등록한 회원</a:t>
            </a:r>
          </a:p>
          <a:p>
            <a:pPr>
              <a:defRPr/>
            </a:pPr>
            <a:r>
              <a:rPr lang="ko-KR" altLang="en-US"/>
              <a:t> 확인하기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기능 구현시 어려웠던 사항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85939" y="4114799"/>
            <a:ext cx="5238750" cy="268462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기능 구현시 어려웠던 사항</a:t>
            </a:r>
            <a:r>
              <a:rPr lang="en-US" altLang="ko-KR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 sz="2000"/>
              <a:t>로그인할때 </a:t>
            </a:r>
          </a:p>
          <a:p>
            <a:pPr marL="0" indent="0">
              <a:buNone/>
              <a:defRPr/>
            </a:pPr>
            <a:endParaRPr lang="ko-KR" altLang="en-US" sz="2000"/>
          </a:p>
          <a:p>
            <a:pPr marL="0" indent="0">
              <a:buNone/>
              <a:defRPr/>
            </a:pPr>
            <a:endParaRPr lang="ko-KR" altLang="en-US" sz="2000"/>
          </a:p>
          <a:p>
            <a:pPr marL="0" indent="0">
              <a:buNone/>
              <a:defRPr/>
            </a:pP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따로 저장한 아이디들의 </a:t>
            </a:r>
            <a:r>
              <a:rPr lang="en-US" altLang="ko-KR" sz="2000"/>
              <a:t>ID</a:t>
            </a:r>
            <a:r>
              <a:rPr lang="ko-KR" altLang="en-US" sz="2000"/>
              <a:t>와 </a:t>
            </a:r>
            <a:r>
              <a:rPr lang="en-US" altLang="ko-KR" sz="2000"/>
              <a:t>PW</a:t>
            </a:r>
            <a:r>
              <a:rPr lang="ko-KR" altLang="en-US" sz="2000"/>
              <a:t>를 입력받은 값과 같은지 비교할때 시간을 많이씀</a:t>
            </a:r>
            <a:r>
              <a:rPr lang="en-US" altLang="ko-KR" sz="2000"/>
              <a:t>.</a:t>
            </a:r>
          </a:p>
          <a:p>
            <a:pPr marL="0" indent="0">
              <a:buNone/>
              <a:defRPr/>
            </a:pPr>
            <a:r>
              <a:rPr lang="ko-KR" altLang="en-US" sz="2000"/>
              <a:t>해결 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endParaRPr lang="en-US" altLang="ko-KR" sz="2000"/>
          </a:p>
          <a:p>
            <a:pPr marL="0" indent="0">
              <a:buNone/>
              <a:defRPr/>
            </a:pPr>
            <a:endParaRPr lang="ko-KR" altLang="en-US" sz="2000"/>
          </a:p>
          <a:p>
            <a:pPr marL="0" indent="0">
              <a:buNone/>
              <a:defRPr/>
            </a:pPr>
            <a:endParaRPr lang="ko-KR" altLang="en-US" sz="2000"/>
          </a:p>
          <a:p>
            <a:pPr marL="0" indent="0">
              <a:buNone/>
              <a:defRPr/>
            </a:pPr>
            <a:endParaRPr lang="ko-KR" altLang="en-US" sz="2000"/>
          </a:p>
          <a:p>
            <a:pPr marL="0" indent="0">
              <a:buNone/>
              <a:defRPr/>
            </a:pP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문제 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en-US" altLang="ko-KR" sz="2000"/>
              <a:t>index</a:t>
            </a:r>
            <a:r>
              <a:rPr lang="ko-KR" altLang="en-US" sz="2000"/>
              <a:t>번호만 알면 </a:t>
            </a:r>
            <a:r>
              <a:rPr lang="en-US" altLang="ko-KR" sz="2000"/>
              <a:t>get(indexNumber)</a:t>
            </a:r>
            <a:r>
              <a:rPr lang="ko-KR" altLang="en-US" sz="2000"/>
              <a:t>를 통해</a:t>
            </a:r>
          </a:p>
          <a:p>
            <a:pPr marL="0" indent="0">
              <a:buNone/>
              <a:defRPr/>
            </a:pPr>
            <a:r>
              <a:rPr lang="ko-KR" altLang="en-US" sz="2000"/>
              <a:t>         </a:t>
            </a:r>
            <a:r>
              <a:rPr lang="en-US" altLang="ko-KR" sz="2000"/>
              <a:t>getId</a:t>
            </a:r>
            <a:r>
              <a:rPr lang="ko-KR" altLang="en-US" sz="2000"/>
              <a:t>와 </a:t>
            </a:r>
            <a:r>
              <a:rPr lang="en-US" altLang="ko-KR" sz="2000"/>
              <a:t>getPassword</a:t>
            </a:r>
            <a:r>
              <a:rPr lang="ko-KR" altLang="en-US" sz="2000"/>
              <a:t>를 해서 비교를 하면</a:t>
            </a:r>
          </a:p>
          <a:p>
            <a:pPr marL="0" indent="0">
              <a:buNone/>
              <a:defRPr/>
            </a:pPr>
            <a:r>
              <a:rPr lang="ko-KR" altLang="en-US" sz="2000"/>
              <a:t>         되었기에 </a:t>
            </a:r>
            <a:r>
              <a:rPr lang="en-US" altLang="ko-KR" sz="2000"/>
              <a:t>index</a:t>
            </a:r>
            <a:r>
              <a:rPr lang="ko-KR" altLang="en-US" sz="2000"/>
              <a:t>번호에 집착함</a:t>
            </a:r>
          </a:p>
          <a:p>
            <a:pPr marL="0" indent="0">
              <a:buNone/>
              <a:defRPr/>
            </a:pPr>
            <a:endParaRPr lang="ko-KR" altLang="en-US" sz="2000"/>
          </a:p>
          <a:p>
            <a:pPr marL="0" indent="0">
              <a:buNone/>
              <a:defRPr/>
            </a:pPr>
            <a:endParaRPr lang="en-US" altLang="ko-KR" sz="20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95687" y="2146935"/>
            <a:ext cx="4210050" cy="561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95687" y="1556766"/>
            <a:ext cx="5000625" cy="323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559433" y="3222498"/>
            <a:ext cx="3105150" cy="571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559433" y="3793998"/>
            <a:ext cx="3848100" cy="3619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385939" y="3212973"/>
            <a:ext cx="5124450" cy="762000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628703" y="3505581"/>
            <a:ext cx="395288" cy="8572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기능 구현시 어려웠던 사항</a:t>
            </a:r>
            <a:r>
              <a:rPr lang="en-US" altLang="ko-KR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282700"/>
            <a:ext cx="10972799" cy="517067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000"/>
              <a:t>로그인 메소드에서 로그아웃 하시겠습니까</a:t>
            </a:r>
            <a:r>
              <a:rPr lang="en-US" altLang="ko-KR" sz="2000"/>
              <a:t>?</a:t>
            </a:r>
            <a:r>
              <a:rPr lang="ko-KR" altLang="en-US" sz="2000"/>
              <a:t> 화면에서 반복문 사용 </a:t>
            </a:r>
          </a:p>
          <a:p>
            <a:pPr marL="0" indent="0">
              <a:buNone/>
              <a:defRPr/>
            </a:pPr>
            <a:r>
              <a:rPr lang="ko-KR" altLang="en-US" sz="2000"/>
              <a:t>비밀번호가 틀렸습니다</a:t>
            </a:r>
            <a:r>
              <a:rPr lang="en-US" altLang="ko-KR" sz="2000"/>
              <a:t>.</a:t>
            </a:r>
            <a:r>
              <a:rPr lang="ko-KR" altLang="en-US" sz="2000"/>
              <a:t>의 반복문 사용 </a:t>
            </a:r>
          </a:p>
          <a:p>
            <a:pPr marL="0" indent="0">
              <a:buNone/>
              <a:defRPr/>
            </a:pP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어려웠던 이유 </a:t>
            </a:r>
            <a:r>
              <a:rPr lang="en-US" altLang="ko-KR" sz="2000"/>
              <a:t>1.</a:t>
            </a:r>
          </a:p>
          <a:p>
            <a:pPr marL="0" indent="0">
              <a:buNone/>
              <a:defRPr/>
            </a:pPr>
            <a:r>
              <a:rPr lang="ko-KR" altLang="en-US" sz="2000"/>
              <a:t>처음에 로그인 화면을 만들때 </a:t>
            </a:r>
            <a:r>
              <a:rPr lang="en-US" altLang="ko-KR" sz="2000"/>
              <a:t>id</a:t>
            </a:r>
            <a:r>
              <a:rPr lang="ko-KR" altLang="en-US" sz="2000"/>
              <a:t>와 </a:t>
            </a:r>
            <a:r>
              <a:rPr lang="en-US" altLang="ko-KR" sz="2000"/>
              <a:t>pw</a:t>
            </a:r>
            <a:r>
              <a:rPr lang="ko-KR" altLang="en-US" sz="2000"/>
              <a:t>를 </a:t>
            </a:r>
            <a:r>
              <a:rPr lang="en-US" altLang="ko-KR" sz="2000"/>
              <a:t>add</a:t>
            </a:r>
            <a:r>
              <a:rPr lang="ko-KR" altLang="en-US" sz="2000"/>
              <a:t>로 저장을 한 후 </a:t>
            </a:r>
            <a:r>
              <a:rPr lang="en-US" altLang="ko-KR" sz="2000"/>
              <a:t>case</a:t>
            </a:r>
            <a:r>
              <a:rPr lang="ko-KR" altLang="en-US" sz="2000"/>
              <a:t>문을 길게 늘여서 그 외에아이디는 로그인 허용을 안했음</a:t>
            </a:r>
          </a:p>
          <a:p>
            <a:pPr marL="0" indent="0">
              <a:buNone/>
              <a:defRPr/>
            </a:pPr>
            <a:r>
              <a:rPr lang="ko-KR" altLang="en-US" sz="2000"/>
              <a:t>그렇게 할 경우 </a:t>
            </a:r>
            <a:r>
              <a:rPr lang="en-US" altLang="ko-KR" sz="2000"/>
              <a:t>case</a:t>
            </a:r>
            <a:r>
              <a:rPr lang="ko-KR" altLang="en-US" sz="2000"/>
              <a:t>문 끝에마다 </a:t>
            </a:r>
            <a:r>
              <a:rPr lang="en-US" altLang="ko-KR" sz="2000"/>
              <a:t>“</a:t>
            </a:r>
            <a:r>
              <a:rPr lang="ko-KR" altLang="en-US" sz="2000"/>
              <a:t>비밀번호가 틀렸습니다</a:t>
            </a:r>
            <a:r>
              <a:rPr lang="en-US" altLang="ko-KR" sz="2000"/>
              <a:t>.”</a:t>
            </a:r>
            <a:r>
              <a:rPr lang="ko-KR" altLang="en-US" sz="2000"/>
              <a:t> 문장을 넣었고 반복되어서 메소드로 만들었음</a:t>
            </a:r>
            <a:r>
              <a:rPr lang="en-US" altLang="ko-KR" sz="2000"/>
              <a:t>.</a:t>
            </a:r>
            <a:r>
              <a:rPr lang="ko-KR" altLang="en-US" sz="2000"/>
              <a:t> 그게                          </a:t>
            </a:r>
            <a:r>
              <a:rPr lang="en-US" altLang="ko-KR" sz="1200">
                <a:effectLst/>
              </a:rPr>
              <a:t>mIsRunning</a:t>
            </a:r>
            <a:r>
              <a:rPr lang="ko-KR" altLang="en-US" sz="1200">
                <a:effectLst/>
              </a:rPr>
              <a:t>은 반복문 제어용 </a:t>
            </a:r>
            <a:r>
              <a:rPr lang="en-US" altLang="ko-KR" sz="1200">
                <a:effectLst/>
              </a:rPr>
              <a:t>Boolean</a:t>
            </a:r>
            <a:r>
              <a:rPr lang="ko-KR" altLang="en-US" sz="1200">
                <a:effectLst/>
              </a:rPr>
              <a:t> 변수</a:t>
            </a:r>
            <a:endParaRPr lang="ko-KR" altLang="en-US" sz="1200"/>
          </a:p>
          <a:p>
            <a:pPr marL="0" indent="0">
              <a:buNone/>
              <a:defRPr/>
            </a:pP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반복문 안에 반복문이 있을때 수정하고나면 어딘가가 꼭 탈출되는 문제 발생</a:t>
            </a:r>
          </a:p>
          <a:p>
            <a:pPr marL="0" indent="0">
              <a:buNone/>
              <a:defRPr/>
            </a:pPr>
            <a:r>
              <a:rPr lang="en-US" altLang="ko-KR" sz="2000"/>
              <a:t>ctrl+shift+f</a:t>
            </a:r>
            <a:r>
              <a:rPr lang="ko-KR" altLang="en-US" sz="2000"/>
              <a:t> 항상 습관처럼 사용하기</a:t>
            </a:r>
          </a:p>
          <a:p>
            <a:pPr marL="0" indent="0">
              <a:buNone/>
              <a:defRPr/>
            </a:pPr>
            <a:endParaRPr lang="ko-KR" altLang="en-US" sz="2000"/>
          </a:p>
          <a:p>
            <a:pPr marL="0" indent="0">
              <a:buNone/>
              <a:defRPr/>
            </a:pPr>
            <a:endParaRPr lang="en-US" altLang="ko-KR" sz="20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26564" y="3710781"/>
            <a:ext cx="1781175" cy="581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학교 종합 관리 시스템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기능 구현시 어려웠던 사항</a:t>
            </a:r>
            <a:r>
              <a:rPr lang="en-US" altLang="ko-KR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282700"/>
            <a:ext cx="10972799" cy="517067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000"/>
              <a:t>로그인 메소드에서 로그아웃 하시겠습니까</a:t>
            </a:r>
            <a:r>
              <a:rPr lang="en-US" altLang="ko-KR" sz="2000"/>
              <a:t>?</a:t>
            </a:r>
            <a:r>
              <a:rPr lang="ko-KR" altLang="en-US" sz="2000"/>
              <a:t> 화면에서 반복문 사용 </a:t>
            </a:r>
          </a:p>
          <a:p>
            <a:pPr marL="0" indent="0">
              <a:buNone/>
              <a:defRPr/>
            </a:pPr>
            <a:r>
              <a:rPr lang="ko-KR" altLang="en-US" sz="2000"/>
              <a:t>비밀번호가 틀렸습니다</a:t>
            </a:r>
            <a:r>
              <a:rPr lang="en-US" altLang="ko-KR" sz="2000"/>
              <a:t>.</a:t>
            </a:r>
            <a:r>
              <a:rPr lang="ko-KR" altLang="en-US" sz="2000"/>
              <a:t>의 반복문 사용 </a:t>
            </a:r>
          </a:p>
          <a:p>
            <a:pPr marL="0" indent="0">
              <a:buNone/>
              <a:defRPr/>
            </a:pP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어려웠던 이유 </a:t>
            </a:r>
            <a:r>
              <a:rPr lang="en-US" altLang="ko-KR" sz="2000"/>
              <a:t>2.</a:t>
            </a:r>
          </a:p>
          <a:p>
            <a:pPr marL="0" indent="0">
              <a:buNone/>
              <a:defRPr/>
            </a:pPr>
            <a:r>
              <a:rPr lang="ko-KR" altLang="en-US" sz="2000"/>
              <a:t>코드가 길어지다 보니 어디에서 고쳤고</a:t>
            </a:r>
            <a:r>
              <a:rPr lang="en-US" altLang="ko-KR" sz="2000"/>
              <a:t>(||</a:t>
            </a:r>
            <a:r>
              <a:rPr lang="ko-KR" altLang="en-US" sz="2000"/>
              <a:t>고치고 있었는지</a:t>
            </a:r>
            <a:r>
              <a:rPr lang="en-US" altLang="ko-KR" sz="2000"/>
              <a:t>)</a:t>
            </a:r>
            <a:r>
              <a:rPr lang="ko-KR" altLang="en-US" sz="2000"/>
              <a:t> 어디를 고쳐야하는지 찾는게 일이였음</a:t>
            </a:r>
            <a:r>
              <a:rPr lang="en-US" altLang="ko-KR" sz="2000"/>
              <a:t>.</a:t>
            </a:r>
          </a:p>
          <a:p>
            <a:pPr marL="0" indent="0">
              <a:buNone/>
              <a:defRPr/>
            </a:pP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해결방안 </a:t>
            </a:r>
            <a:r>
              <a:rPr lang="en-US" altLang="ko-KR" sz="2000"/>
              <a:t>:</a:t>
            </a:r>
          </a:p>
          <a:p>
            <a:pPr marL="0" indent="0">
              <a:buNone/>
              <a:defRPr/>
            </a:pPr>
            <a:r>
              <a:rPr lang="ko-KR" altLang="en-US" sz="2000"/>
              <a:t>반복적인거나 자주 쓰는 친구들은 메소드로 만들거나 변수로 만들어서 한번에 바꿔줄수있게 개선</a:t>
            </a:r>
          </a:p>
          <a:p>
            <a:pPr marL="0" indent="0">
              <a:buNone/>
              <a:defRPr/>
            </a:pPr>
            <a:endParaRPr lang="ko-KR" altLang="en-US" sz="2000"/>
          </a:p>
          <a:p>
            <a:pPr marL="0" indent="0">
              <a:buNone/>
              <a:defRPr/>
            </a:pPr>
            <a:endParaRPr lang="ko-KR" altLang="en-US" sz="20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4426077"/>
            <a:ext cx="3614167" cy="23006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11802" y="4725162"/>
            <a:ext cx="3672459" cy="635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로그아웃 반복문은 기존에 있던 반복문 안에 가장 끝에 위치 시켰음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개 선 사 항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개선사항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문제점</a:t>
            </a:r>
          </a:p>
          <a:p>
            <a:pPr marL="0" indent="0">
              <a:buNone/>
              <a:defRPr/>
            </a:pPr>
            <a:r>
              <a:rPr lang="en-US" altLang="ko-KR" sz="1500"/>
              <a:t>1.</a:t>
            </a:r>
            <a:r>
              <a:rPr lang="ko-KR" altLang="en-US" sz="1500"/>
              <a:t> 시작화면에서 </a:t>
            </a:r>
            <a:r>
              <a:rPr lang="en-US" altLang="ko-KR" sz="1500"/>
              <a:t>3</a:t>
            </a:r>
            <a:r>
              <a:rPr lang="ko-KR" altLang="en-US" sz="1500"/>
              <a:t>번을 제외한 강제종료시 오류 출력됨</a:t>
            </a:r>
          </a:p>
          <a:p>
            <a:pPr marL="0" indent="0">
              <a:buNone/>
              <a:defRPr/>
            </a:pPr>
            <a:r>
              <a:rPr lang="en-US" altLang="ko-KR" sz="1500"/>
              <a:t>(</a:t>
            </a:r>
            <a:r>
              <a:rPr lang="ko-KR" altLang="en-US" sz="1500"/>
              <a:t>원인 분석중</a:t>
            </a:r>
            <a:r>
              <a:rPr lang="en-US" altLang="ko-KR" sz="1500"/>
              <a:t>)</a:t>
            </a:r>
          </a:p>
          <a:p>
            <a:pPr marL="0" indent="0">
              <a:buNone/>
              <a:defRPr/>
            </a:pPr>
            <a:endParaRPr lang="ko-KR" altLang="en-US" sz="1500"/>
          </a:p>
          <a:p>
            <a:pPr marL="0" indent="0">
              <a:buNone/>
              <a:defRPr/>
            </a:pPr>
            <a:endParaRPr lang="ko-KR" altLang="en-US" sz="1500"/>
          </a:p>
          <a:p>
            <a:pPr marL="0" indent="0">
              <a:buNone/>
              <a:defRPr/>
            </a:pPr>
            <a:r>
              <a:rPr lang="en-US" altLang="ko-KR" sz="1500"/>
              <a:t>2.</a:t>
            </a:r>
            <a:r>
              <a:rPr lang="ko-KR" altLang="en-US" sz="1500"/>
              <a:t> </a:t>
            </a:r>
            <a:r>
              <a:rPr lang="en-US" altLang="ko-KR" sz="1500"/>
              <a:t>job</a:t>
            </a:r>
            <a:r>
              <a:rPr lang="ko-KR" altLang="en-US" sz="1500"/>
              <a:t>이 학생일시 학생메소드를 동작해야하고 교수면 교수메소드를 동작해야함</a:t>
            </a:r>
            <a:r>
              <a:rPr lang="en-US" altLang="ko-KR" sz="1500"/>
              <a:t>.</a:t>
            </a:r>
          </a:p>
          <a:p>
            <a:pPr marL="0" indent="0">
              <a:buNone/>
              <a:defRPr/>
            </a:pPr>
            <a:endParaRPr lang="en-US" altLang="ko-KR" sz="1500"/>
          </a:p>
          <a:p>
            <a:pPr marL="0" indent="0">
              <a:buNone/>
              <a:defRPr/>
            </a:pPr>
            <a:endParaRPr lang="en-US" altLang="ko-KR" sz="1500"/>
          </a:p>
          <a:p>
            <a:pPr marL="0" indent="0">
              <a:buNone/>
              <a:defRPr/>
            </a:pPr>
            <a:r>
              <a:rPr lang="en-US" altLang="ko-KR" sz="1500"/>
              <a:t>3.</a:t>
            </a:r>
            <a:r>
              <a:rPr lang="ko-KR" altLang="en-US" sz="1500"/>
              <a:t> 관리자의 역할이 아이디를 확인하는 역할밖에 안됨</a:t>
            </a:r>
          </a:p>
          <a:p>
            <a:pPr marL="0" indent="0">
              <a:buNone/>
              <a:defRPr/>
            </a:pPr>
            <a:r>
              <a:rPr lang="ko-KR" altLang="en-US" sz="1500"/>
              <a:t>굳이 관리자가 확인하지 않더라도 회원 로그인은 됨</a:t>
            </a:r>
            <a:r>
              <a:rPr lang="en-US" altLang="ko-KR" sz="1500"/>
              <a:t>.</a:t>
            </a:r>
          </a:p>
          <a:p>
            <a:pPr marL="0" indent="0">
              <a:buNone/>
              <a:defRPr/>
            </a:pPr>
            <a:endParaRPr lang="en-US" altLang="ko-KR" sz="1500"/>
          </a:p>
          <a:p>
            <a:pPr marL="0" indent="0">
              <a:buNone/>
              <a:defRPr/>
            </a:pPr>
            <a:endParaRPr lang="en-US" altLang="ko-KR" sz="1500"/>
          </a:p>
          <a:p>
            <a:pPr marL="0" indent="0">
              <a:buNone/>
              <a:defRPr/>
            </a:pPr>
            <a:r>
              <a:rPr lang="en-US" altLang="ko-KR" sz="1500"/>
              <a:t>4.</a:t>
            </a:r>
            <a:r>
              <a:rPr lang="ko-KR" altLang="en-US" sz="1500"/>
              <a:t> 관리자가 권한을 부여할수 없음</a:t>
            </a:r>
          </a:p>
          <a:p>
            <a:pPr marL="0" indent="0">
              <a:buNone/>
              <a:defRPr/>
            </a:pPr>
            <a:endParaRPr lang="ko-KR" altLang="en-US" sz="1500"/>
          </a:p>
          <a:p>
            <a:pPr marL="0" indent="0">
              <a:buNone/>
              <a:defRPr/>
            </a:pPr>
            <a:endParaRPr lang="ko-KR" altLang="en-US" sz="1500"/>
          </a:p>
          <a:p>
            <a:pPr marL="0" indent="0">
              <a:buNone/>
              <a:defRPr/>
            </a:pPr>
            <a:r>
              <a:rPr lang="en-US" altLang="ko-KR" sz="1500"/>
              <a:t>5.</a:t>
            </a:r>
            <a:r>
              <a:rPr lang="ko-KR" altLang="en-US" sz="1500"/>
              <a:t> 회원탈퇴 기능이 없음</a:t>
            </a:r>
          </a:p>
          <a:p>
            <a:pPr marL="0" indent="0">
              <a:buNone/>
              <a:defRPr/>
            </a:pPr>
            <a:endParaRPr lang="ko-KR" altLang="en-US" sz="150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해결방안</a:t>
            </a:r>
          </a:p>
          <a:p>
            <a:pPr marL="0" indent="0">
              <a:buNone/>
              <a:defRPr/>
            </a:pPr>
            <a:endParaRPr lang="en-US" altLang="ko-KR" sz="1500"/>
          </a:p>
          <a:p>
            <a:pPr marL="0" indent="0">
              <a:buNone/>
              <a:defRPr/>
            </a:pPr>
            <a:r>
              <a:rPr lang="en-US" altLang="ko-KR" sz="1500"/>
              <a:t>1.</a:t>
            </a:r>
            <a:r>
              <a:rPr lang="ko-KR" altLang="en-US" sz="1500"/>
              <a:t> 회원가입시 관리자의 승인이 필요</a:t>
            </a:r>
          </a:p>
          <a:p>
            <a:pPr marL="0" indent="0">
              <a:buNone/>
              <a:defRPr/>
            </a:pPr>
            <a:endParaRPr lang="ko-KR" altLang="en-US" sz="1500"/>
          </a:p>
          <a:p>
            <a:pPr marL="0" indent="0">
              <a:buNone/>
              <a:defRPr/>
            </a:pPr>
            <a:endParaRPr lang="ko-KR" altLang="en-US" sz="1500"/>
          </a:p>
          <a:p>
            <a:pPr marL="0" indent="0">
              <a:buNone/>
              <a:defRPr/>
            </a:pPr>
            <a:endParaRPr lang="ko-KR" altLang="en-US" sz="1500"/>
          </a:p>
          <a:p>
            <a:pPr marL="0" indent="0">
              <a:buNone/>
              <a:defRPr/>
            </a:pPr>
            <a:r>
              <a:rPr lang="en-US" altLang="ko-KR" sz="1500"/>
              <a:t>2.</a:t>
            </a:r>
            <a:r>
              <a:rPr lang="ko-KR" altLang="en-US" sz="1500"/>
              <a:t> 관리자가 그 회원의 권한을 부여 할 수 있게 변경</a:t>
            </a:r>
          </a:p>
          <a:p>
            <a:pPr marL="0" indent="0">
              <a:buNone/>
              <a:defRPr/>
            </a:pPr>
            <a:endParaRPr lang="ko-KR" altLang="en-US" sz="1500"/>
          </a:p>
          <a:p>
            <a:pPr marL="0" indent="0">
              <a:buNone/>
              <a:defRPr/>
            </a:pPr>
            <a:endParaRPr lang="ko-KR" altLang="en-US" sz="1500"/>
          </a:p>
          <a:p>
            <a:pPr marL="0" indent="0">
              <a:buNone/>
              <a:defRPr/>
            </a:pPr>
            <a:endParaRPr lang="ko-KR" altLang="en-US" sz="1500"/>
          </a:p>
          <a:p>
            <a:pPr marL="0" indent="0">
              <a:buNone/>
              <a:defRPr/>
            </a:pPr>
            <a:r>
              <a:rPr lang="en-US" altLang="ko-KR" sz="1500"/>
              <a:t>3.switch-case</a:t>
            </a:r>
            <a:r>
              <a:rPr lang="ko-KR" altLang="en-US" sz="1500"/>
              <a:t>문을 변경하여 </a:t>
            </a:r>
            <a:r>
              <a:rPr lang="en-US" altLang="ko-KR" sz="1500"/>
              <a:t>job</a:t>
            </a:r>
            <a:r>
              <a:rPr lang="ko-KR" altLang="en-US" sz="1500"/>
              <a:t>의 존재감이 확실하게 해야함</a:t>
            </a:r>
          </a:p>
          <a:p>
            <a:pPr marL="0" indent="0">
              <a:buNone/>
              <a:defRPr/>
            </a:pPr>
            <a:endParaRPr lang="ko-KR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54196" y="0"/>
            <a:ext cx="4978146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020693" y="1412748"/>
            <a:ext cx="923163" cy="1167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20693" y="1412748"/>
            <a:ext cx="923163" cy="367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자노스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71847" y="4941189"/>
            <a:ext cx="676275" cy="5286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89710" y="980694"/>
            <a:ext cx="1005840" cy="448913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defRPr/>
            </a:pPr>
            <a:r>
              <a:rPr lang="ko-KR" altLang="en-US" sz="5300"/>
              <a:t>감 사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56495" y="3429000"/>
            <a:ext cx="1002411" cy="3240405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defRPr/>
            </a:pPr>
            <a:r>
              <a:rPr lang="ko-KR" altLang="en-US" sz="5300"/>
              <a:t>합니다</a:t>
            </a:r>
            <a:r>
              <a:rPr lang="en-US" altLang="ko-KR" sz="530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43269" y="1412557"/>
            <a:ext cx="1264920" cy="367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chemeClr val="lt1"/>
                </a:solidFill>
              </a:rPr>
              <a:t>LESS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75729" y="1596294"/>
            <a:ext cx="2016252" cy="363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끝나지 않는 코딩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5"/>
          </p:nvPr>
        </p:nvSpPr>
        <p:spPr>
          <a:xfrm>
            <a:off x="683333" y="1646971"/>
            <a:ext cx="9968074" cy="6615684"/>
          </a:xfrm>
        </p:spPr>
        <p:txBody>
          <a:bodyPr/>
          <a:lstStyle/>
          <a:p>
            <a:pPr algn="l">
              <a:defRPr/>
            </a:pPr>
            <a:r>
              <a:rPr lang="ko-KR" altLang="en-US" sz="3000"/>
              <a:t>클래스 구조</a:t>
            </a:r>
          </a:p>
          <a:p>
            <a:pPr algn="l">
              <a:defRPr/>
            </a:pPr>
            <a:r>
              <a:rPr lang="ko-KR" altLang="en-US" sz="3000"/>
              <a:t>접속 모드</a:t>
            </a:r>
          </a:p>
          <a:p>
            <a:pPr algn="l">
              <a:defRPr/>
            </a:pPr>
            <a:r>
              <a:rPr lang="ko-KR" altLang="en-US" sz="3000"/>
              <a:t>프로그램 종료</a:t>
            </a:r>
          </a:p>
          <a:p>
            <a:pPr algn="l">
              <a:defRPr/>
            </a:pPr>
            <a:r>
              <a:rPr lang="ko-KR" altLang="en-US" sz="3000"/>
              <a:t>기능 구현시 어려웠던 사함</a:t>
            </a:r>
          </a:p>
          <a:p>
            <a:pPr algn="l">
              <a:defRPr/>
            </a:pPr>
            <a:r>
              <a:rPr lang="ko-KR" altLang="en-US" sz="3000"/>
              <a:t>개선사항 및 해결방안</a:t>
            </a:r>
          </a:p>
          <a:p>
            <a:pPr algn="l">
              <a:defRPr/>
            </a:pPr>
            <a:r>
              <a:rPr lang="ko-KR" altLang="en-US" sz="3000"/>
              <a:t>끝인사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2463" y="692658"/>
            <a:ext cx="9429815" cy="954313"/>
          </a:xfrm>
        </p:spPr>
        <p:txBody>
          <a:bodyPr/>
          <a:lstStyle/>
          <a:p>
            <a:pPr algn="ctr">
              <a:defRPr/>
            </a:pPr>
            <a:r>
              <a:rPr lang="ko-KR" altLang="en-US" sz="4600"/>
              <a:t>목차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99613" y="296799"/>
            <a:ext cx="6192774" cy="899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300"/>
              <a:t>클래스 구조</a:t>
            </a:r>
          </a:p>
        </p:txBody>
      </p:sp>
      <p:sp>
        <p:nvSpPr>
          <p:cNvPr id="8" name="타원 7"/>
          <p:cNvSpPr/>
          <p:nvPr/>
        </p:nvSpPr>
        <p:spPr>
          <a:xfrm>
            <a:off x="1271397" y="2060829"/>
            <a:ext cx="1728216" cy="64808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871847" y="2060829"/>
            <a:ext cx="1728216" cy="64808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871847" y="2780919"/>
            <a:ext cx="1728216" cy="64808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871847" y="3645027"/>
            <a:ext cx="1728216" cy="64808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871847" y="4365117"/>
            <a:ext cx="1728216" cy="64808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3" name="직선 연결선 12"/>
          <p:cNvCxnSpPr>
            <a:stCxn id="8" idx="6"/>
            <a:endCxn id="9" idx="2"/>
          </p:cNvCxnSpPr>
          <p:nvPr/>
        </p:nvCxnSpPr>
        <p:spPr>
          <a:xfrm>
            <a:off x="2999613" y="2384869"/>
            <a:ext cx="1872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935730" y="3104959"/>
            <a:ext cx="936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935730" y="3969067"/>
            <a:ext cx="936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935730" y="4689157"/>
            <a:ext cx="936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16200000">
            <a:off x="2783586" y="3537013"/>
            <a:ext cx="2304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03451" y="2110834"/>
            <a:ext cx="936117" cy="548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/>
              <a:t>App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87874" y="2852928"/>
            <a:ext cx="2340293" cy="546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/>
              <a:t>Admin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79860" y="3695033"/>
            <a:ext cx="3924491" cy="541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/>
              <a:t>Professor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15865" y="4415123"/>
            <a:ext cx="2160271" cy="545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/>
              <a:t>Student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15865" y="2110834"/>
            <a:ext cx="3204401" cy="544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/>
              <a:t>Account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942105" y="1772793"/>
            <a:ext cx="4554569" cy="388848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6" name="TextBox 25"/>
          <p:cNvSpPr txBox="1"/>
          <p:nvPr/>
        </p:nvSpPr>
        <p:spPr>
          <a:xfrm>
            <a:off x="6942104" y="1772793"/>
            <a:ext cx="4554570" cy="3654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Account	1. admin</a:t>
            </a:r>
            <a:r>
              <a:rPr lang="ko-KR" altLang="en-US"/>
              <a:t>의 </a:t>
            </a:r>
            <a:r>
              <a:rPr lang="en-US" altLang="ko-KR"/>
              <a:t>id</a:t>
            </a:r>
            <a:r>
              <a:rPr lang="ko-KR" altLang="en-US"/>
              <a:t>와 </a:t>
            </a:r>
            <a:r>
              <a:rPr lang="en-US" altLang="ko-KR"/>
              <a:t>pw</a:t>
            </a:r>
            <a:r>
              <a:rPr lang="ko-KR" altLang="en-US"/>
              <a:t> 저장	</a:t>
            </a:r>
          </a:p>
          <a:p>
            <a:pPr>
              <a:defRPr/>
            </a:pPr>
            <a:r>
              <a:rPr lang="ko-KR" altLang="en-US"/>
              <a:t>	</a:t>
            </a:r>
            <a:r>
              <a:rPr lang="en-US" altLang="ko-KR"/>
              <a:t>2. professor</a:t>
            </a:r>
            <a:r>
              <a:rPr lang="ko-KR" altLang="en-US"/>
              <a:t>의 </a:t>
            </a:r>
            <a:r>
              <a:rPr lang="en-US" altLang="ko-KR"/>
              <a:t>id</a:t>
            </a:r>
            <a:r>
              <a:rPr lang="ko-KR" altLang="en-US"/>
              <a:t>와 </a:t>
            </a:r>
            <a:r>
              <a:rPr lang="en-US" altLang="ko-KR"/>
              <a:t>pw</a:t>
            </a:r>
            <a:r>
              <a:rPr lang="ko-KR" altLang="en-US"/>
              <a:t>저장	</a:t>
            </a:r>
          </a:p>
          <a:p>
            <a:pPr>
              <a:defRPr/>
            </a:pPr>
            <a:r>
              <a:rPr lang="ko-KR" altLang="en-US"/>
              <a:t>	</a:t>
            </a: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student</a:t>
            </a:r>
            <a:r>
              <a:rPr lang="ko-KR" altLang="en-US"/>
              <a:t>의 </a:t>
            </a:r>
            <a:r>
              <a:rPr lang="en-US" altLang="ko-KR"/>
              <a:t>id</a:t>
            </a:r>
            <a:r>
              <a:rPr lang="ko-KR" altLang="en-US"/>
              <a:t>와 </a:t>
            </a:r>
            <a:r>
              <a:rPr lang="en-US" altLang="ko-KR"/>
              <a:t>pw</a:t>
            </a:r>
            <a:r>
              <a:rPr lang="ko-KR" altLang="en-US"/>
              <a:t> 저장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Admin : </a:t>
            </a:r>
            <a:r>
              <a:rPr lang="ko-KR" altLang="en-US"/>
              <a:t>입력받은 </a:t>
            </a:r>
            <a:r>
              <a:rPr lang="en-US" altLang="ko-KR"/>
              <a:t>id</a:t>
            </a:r>
            <a:r>
              <a:rPr lang="ko-KR" altLang="en-US"/>
              <a:t>가 </a:t>
            </a:r>
            <a:r>
              <a:rPr lang="en-US" altLang="ko-KR"/>
              <a:t>admin</a:t>
            </a:r>
            <a:r>
              <a:rPr lang="ko-KR" altLang="en-US"/>
              <a:t>일 경우 </a:t>
            </a:r>
          </a:p>
          <a:p>
            <a:pPr>
              <a:defRPr/>
            </a:pPr>
            <a:r>
              <a:rPr lang="ko-KR" altLang="en-US"/>
              <a:t>	</a:t>
            </a:r>
            <a:r>
              <a:rPr lang="en-US" altLang="ko-KR"/>
              <a:t>Admin()</a:t>
            </a:r>
            <a:r>
              <a:rPr lang="ko-KR" altLang="en-US"/>
              <a:t> 메소드 동작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Professor : </a:t>
            </a:r>
            <a:r>
              <a:rPr lang="ko-KR" altLang="en-US"/>
              <a:t>입력받은 </a:t>
            </a:r>
            <a:r>
              <a:rPr lang="en-US" altLang="ko-KR"/>
              <a:t>id</a:t>
            </a:r>
            <a:r>
              <a:rPr lang="ko-KR" altLang="en-US"/>
              <a:t>가 </a:t>
            </a:r>
            <a:r>
              <a:rPr lang="en-US" altLang="ko-KR"/>
              <a:t>professor</a:t>
            </a:r>
            <a:r>
              <a:rPr lang="ko-KR" altLang="en-US"/>
              <a:t>일 경우 </a:t>
            </a:r>
          </a:p>
          <a:p>
            <a:pPr>
              <a:defRPr/>
            </a:pPr>
            <a:r>
              <a:rPr lang="ko-KR" altLang="en-US"/>
              <a:t>	</a:t>
            </a:r>
            <a:r>
              <a:rPr lang="en-US" altLang="ko-KR"/>
              <a:t>professor()</a:t>
            </a:r>
            <a:r>
              <a:rPr lang="ko-KR" altLang="en-US"/>
              <a:t> 메소드 동작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Student : </a:t>
            </a:r>
            <a:r>
              <a:rPr lang="ko-KR" altLang="en-US"/>
              <a:t>입력받은 </a:t>
            </a:r>
            <a:r>
              <a:rPr lang="en-US" altLang="ko-KR"/>
              <a:t>id</a:t>
            </a:r>
            <a:r>
              <a:rPr lang="ko-KR" altLang="en-US"/>
              <a:t>가 </a:t>
            </a:r>
            <a:r>
              <a:rPr lang="en-US" altLang="ko-KR"/>
              <a:t>student</a:t>
            </a:r>
            <a:r>
              <a:rPr lang="ko-KR" altLang="en-US"/>
              <a:t>일 경우 </a:t>
            </a:r>
          </a:p>
          <a:p>
            <a:pPr>
              <a:defRPr/>
            </a:pPr>
            <a:r>
              <a:rPr lang="ko-KR" altLang="en-US"/>
              <a:t>	</a:t>
            </a:r>
            <a:r>
              <a:rPr lang="en-US" altLang="ko-KR"/>
              <a:t>student()</a:t>
            </a:r>
            <a:r>
              <a:rPr lang="ko-KR" altLang="en-US"/>
              <a:t> 메소드 동작</a:t>
            </a:r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99613" y="296799"/>
            <a:ext cx="6192774" cy="899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300"/>
              <a:t>클래스 구조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7289" y="1484757"/>
            <a:ext cx="4968621" cy="637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App</a:t>
            </a:r>
            <a:r>
              <a:rPr lang="ko-KR" altLang="en-US"/>
              <a:t>메소드에서 </a:t>
            </a:r>
            <a:r>
              <a:rPr lang="en-US" altLang="ko-KR"/>
              <a:t>1</a:t>
            </a:r>
            <a:r>
              <a:rPr lang="ko-KR" altLang="en-US"/>
              <a:t>번 선택시 로그인 출력</a:t>
            </a:r>
          </a:p>
          <a:p>
            <a:pPr>
              <a:defRPr/>
            </a:pPr>
            <a:r>
              <a:rPr lang="ko-KR" altLang="en-US"/>
              <a:t>로그인시 사용되는 클래스만 </a:t>
            </a:r>
            <a:r>
              <a:rPr lang="en-US" altLang="ko-KR"/>
              <a:t>4</a:t>
            </a:r>
            <a:r>
              <a:rPr lang="ko-KR" altLang="en-US"/>
              <a:t>개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7289" y="3685032"/>
            <a:ext cx="2314575" cy="14001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7289" y="2857500"/>
            <a:ext cx="3810000" cy="571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70989" y="1484757"/>
            <a:ext cx="5328666" cy="904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Admin</a:t>
            </a:r>
            <a:r>
              <a:rPr lang="ko-KR" altLang="en-US"/>
              <a:t> 클래스는 </a:t>
            </a:r>
            <a:r>
              <a:rPr lang="en-US" altLang="ko-KR"/>
              <a:t>App</a:t>
            </a:r>
            <a:r>
              <a:rPr lang="ko-KR" altLang="en-US"/>
              <a:t>클래스에서 </a:t>
            </a:r>
            <a:r>
              <a:rPr lang="en-US" altLang="ko-KR"/>
              <a:t>makeAccount()</a:t>
            </a:r>
            <a:r>
              <a:rPr lang="ko-KR" altLang="en-US"/>
              <a:t>메소드 호출시 새로만든 계정 저장하고 확인하는 메소드 </a:t>
            </a:r>
            <a:r>
              <a:rPr lang="en-US" altLang="ko-KR"/>
              <a:t>admin()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70989" y="2700625"/>
            <a:ext cx="3168396" cy="26665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970989" y="5367147"/>
            <a:ext cx="2952369" cy="34083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147511" y="2656664"/>
            <a:ext cx="2853226" cy="235653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147510" y="5726811"/>
            <a:ext cx="1716405" cy="3672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makeAccount()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70989" y="5871210"/>
            <a:ext cx="2952369" cy="366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admin()</a:t>
            </a:r>
          </a:p>
        </p:txBody>
      </p:sp>
      <p:sp>
        <p:nvSpPr>
          <p:cNvPr id="18" name="타원 17"/>
          <p:cNvSpPr/>
          <p:nvPr/>
        </p:nvSpPr>
        <p:spPr>
          <a:xfrm>
            <a:off x="983361" y="3789045"/>
            <a:ext cx="1110996" cy="232505"/>
          </a:xfrm>
          <a:prstGeom prst="ellipse">
            <a:avLst/>
          </a:prstGeom>
          <a:noFill/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cxnSp>
        <p:nvCxnSpPr>
          <p:cNvPr id="22" name="직선 화살표 연결선 21"/>
          <p:cNvCxnSpPr>
            <a:stCxn id="18" idx="6"/>
          </p:cNvCxnSpPr>
          <p:nvPr/>
        </p:nvCxnSpPr>
        <p:spPr>
          <a:xfrm>
            <a:off x="2094357" y="3905297"/>
            <a:ext cx="2345436" cy="0"/>
          </a:xfrm>
          <a:prstGeom prst="straightConnector1">
            <a:avLst/>
          </a:prstGeom>
          <a:ln>
            <a:solidFill>
              <a:schemeClr val="l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07289" y="2388870"/>
            <a:ext cx="5048250" cy="266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99613" y="296799"/>
            <a:ext cx="6192774" cy="899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300"/>
              <a:t>클래스 구조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7289" y="1484757"/>
            <a:ext cx="4968621" cy="637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App</a:t>
            </a:r>
            <a:r>
              <a:rPr lang="ko-KR" altLang="en-US"/>
              <a:t>메소드에서 </a:t>
            </a:r>
            <a:r>
              <a:rPr lang="en-US" altLang="ko-KR"/>
              <a:t>1</a:t>
            </a:r>
            <a:r>
              <a:rPr lang="ko-KR" altLang="en-US"/>
              <a:t>번 선택시 로그인 출력</a:t>
            </a:r>
          </a:p>
          <a:p>
            <a:pPr>
              <a:defRPr/>
            </a:pPr>
            <a:r>
              <a:rPr lang="ko-KR" altLang="en-US"/>
              <a:t>로그인시 사용되는 클래스만 </a:t>
            </a:r>
            <a:r>
              <a:rPr lang="en-US" altLang="ko-KR"/>
              <a:t>4</a:t>
            </a:r>
            <a:r>
              <a:rPr lang="ko-KR" altLang="en-US"/>
              <a:t>개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7289" y="2569464"/>
            <a:ext cx="3810000" cy="571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96000" y="1484757"/>
            <a:ext cx="5328666" cy="637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professor</a:t>
            </a:r>
            <a:r>
              <a:rPr lang="ko-KR" altLang="en-US"/>
              <a:t>클래스와 </a:t>
            </a:r>
            <a:r>
              <a:rPr lang="en-US" altLang="ko-KR"/>
              <a:t>student</a:t>
            </a:r>
            <a:r>
              <a:rPr lang="ko-KR" altLang="en-US"/>
              <a:t> 클래스는 각각 </a:t>
            </a:r>
            <a:r>
              <a:rPr lang="en-US" altLang="ko-KR"/>
              <a:t>App</a:t>
            </a:r>
            <a:r>
              <a:rPr lang="ko-KR" altLang="en-US"/>
              <a:t>의 </a:t>
            </a:r>
            <a:r>
              <a:rPr lang="en-US" altLang="ko-KR"/>
              <a:t>login()</a:t>
            </a:r>
            <a:r>
              <a:rPr lang="ko-KR" altLang="en-US"/>
              <a:t> 메소드에서 호출됨</a:t>
            </a:r>
            <a:endParaRPr lang="en-US" altLang="ko-KR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7289" y="3429000"/>
            <a:ext cx="3528441" cy="241935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7289" y="2255520"/>
            <a:ext cx="5048251" cy="2667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07288" y="5805297"/>
            <a:ext cx="3528441" cy="108175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612995" y="2255520"/>
            <a:ext cx="2859302" cy="172364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682601" y="4280154"/>
            <a:ext cx="3579392" cy="366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switch-case</a:t>
            </a:r>
            <a:r>
              <a:rPr lang="ko-KR" altLang="en-US"/>
              <a:t>문으로 각각 호출 가능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760334" y="2236089"/>
            <a:ext cx="3063760" cy="14089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로그인 화면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로그인화면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App</a:t>
            </a:r>
            <a:r>
              <a:rPr lang="ko-KR" altLang="en-US"/>
              <a:t>의 </a:t>
            </a:r>
            <a:r>
              <a:rPr lang="en-US" altLang="ko-KR"/>
              <a:t>main</a:t>
            </a:r>
            <a:r>
              <a:rPr lang="ko-KR" altLang="en-US"/>
              <a:t>함수 실행시</a:t>
            </a:r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						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2076450"/>
            <a:ext cx="4719798" cy="20006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79973" y="1772793"/>
            <a:ext cx="4968621" cy="901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회원 접속을 위해 </a:t>
            </a:r>
            <a:r>
              <a:rPr lang="en-US" altLang="ko-KR"/>
              <a:t>ArrayList</a:t>
            </a:r>
            <a:r>
              <a:rPr lang="ko-KR" altLang="en-US"/>
              <a:t> 생성 후 저장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24144" y="2247900"/>
            <a:ext cx="6311339" cy="29093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접속</a:t>
            </a:r>
            <a:r>
              <a:rPr lang="en-US" altLang="ko-KR"/>
              <a:t>(professor)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professor(</a:t>
            </a:r>
            <a:r>
              <a:rPr lang="ko-KR" altLang="en-US"/>
              <a:t>교수 아이디</a:t>
            </a:r>
            <a:r>
              <a:rPr lang="en-US" altLang="ko-KR"/>
              <a:t>)</a:t>
            </a:r>
            <a:r>
              <a:rPr lang="ko-KR" altLang="en-US"/>
              <a:t>로 로그인 시 기능 구현</a:t>
            </a:r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2158206"/>
            <a:ext cx="3095625" cy="1552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95775" y="1976199"/>
            <a:ext cx="7632954" cy="365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출결관리 콘솔화면		코드	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95775" y="2341245"/>
            <a:ext cx="3048000" cy="1762125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5387840">
            <a:off x="5237226" y="4241568"/>
            <a:ext cx="993946" cy="720090"/>
          </a:xfrm>
          <a:prstGeom prst="rightArrow">
            <a:avLst>
              <a:gd name="adj1" fmla="val 50000"/>
              <a:gd name="adj2" fmla="val 78125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95775" y="4808307"/>
            <a:ext cx="3133725" cy="20496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906892" y="2341245"/>
            <a:ext cx="4285107" cy="399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a="http://schemas.openxmlformats.org/drawingml/2006/main" name="심해">
  <a:themeElements>
    <a:clrScheme name="심해">
      <a:dk1>
        <a:srgbClr val="000000"/>
      </a:dk1>
      <a:lt1>
        <a:srgbClr val="FFFFFF"/>
      </a:lt1>
      <a:dk2>
        <a:srgbClr val="5F5F5F"/>
      </a:dk2>
      <a:lt2>
        <a:srgbClr val="A5A5A5"/>
      </a:lt2>
      <a:accent1>
        <a:srgbClr val="4D4D4D"/>
      </a:accent1>
      <a:accent2>
        <a:srgbClr val="657991"/>
      </a:accent2>
      <a:accent3>
        <a:srgbClr val="63C8D3"/>
      </a:accent3>
      <a:accent4>
        <a:srgbClr val="278089"/>
      </a:accent4>
      <a:accent5>
        <a:srgbClr val="8495A0"/>
      </a:accent5>
      <a:accent6>
        <a:srgbClr val="777777"/>
      </a:accent6>
      <a:hlink>
        <a:srgbClr val="28D3EA"/>
      </a:hlink>
      <a:folHlink>
        <a:srgbClr val="0033CC"/>
      </a:folHlink>
    </a:clrScheme>
    <a:fontScheme name="심해">
      <a:majorFont>
        <a:latin typeface="Arial"/>
        <a:ea typeface=""/>
        <a:cs typeface=""/>
        <a:font script="Jpan" typeface="MS PGothic"/>
        <a:font script="Hang" typeface="HY울릉도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심해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6350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7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tint val="100000"/>
                <a:shade val="5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0"/>
                <a:shade val="60000"/>
              </a:schemeClr>
            </a:gs>
            <a:gs pos="100000">
              <a:schemeClr val="phClr">
                <a:hueMod val="100000"/>
                <a:satMod val="100000"/>
                <a:lumMod val="100000"/>
              </a:schemeClr>
            </a:gs>
          </a:gsLst>
          <a:lin ang="108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</Words>
  <Application>Show</Application>
  <PresentationFormat>사용자 지정</PresentationFormat>
  <Paragraphs>144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심해</vt:lpstr>
      <vt:lpstr>혼자만든 콘솔 프로그램_ver.1 </vt:lpstr>
      <vt:lpstr>학교 종합 관리 시스템</vt:lpstr>
      <vt:lpstr>목차</vt:lpstr>
      <vt:lpstr>슬라이드 4</vt:lpstr>
      <vt:lpstr>슬라이드 5</vt:lpstr>
      <vt:lpstr>슬라이드 6</vt:lpstr>
      <vt:lpstr>로그인 화면</vt:lpstr>
      <vt:lpstr>로그인화면</vt:lpstr>
      <vt:lpstr>1.접속(professor)</vt:lpstr>
      <vt:lpstr>1.접속(professor)</vt:lpstr>
      <vt:lpstr>1.접속(professor)</vt:lpstr>
      <vt:lpstr>1.접속(professor)</vt:lpstr>
      <vt:lpstr>2.접속(student)</vt:lpstr>
      <vt:lpstr>2.접속(student)</vt:lpstr>
      <vt:lpstr>회원등록 화면</vt:lpstr>
      <vt:lpstr>1.회원등록 화면</vt:lpstr>
      <vt:lpstr>기능 구현시 어려웠던 사항</vt:lpstr>
      <vt:lpstr>기능 구현시 어려웠던 사항 </vt:lpstr>
      <vt:lpstr>기능 구현시 어려웠던 사항 </vt:lpstr>
      <vt:lpstr>기능 구현시 어려웠던 사항 </vt:lpstr>
      <vt:lpstr>개 선 사 항</vt:lpstr>
      <vt:lpstr>개선사항</vt:lpstr>
      <vt:lpstr>슬라이드 23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종합관리시스템</dc:title>
  <dc:creator>jb</dc:creator>
  <cp:lastModifiedBy>jb</cp:lastModifiedBy>
  <cp:revision>27</cp:revision>
  <dcterms:modified xsi:type="dcterms:W3CDTF">2021-12-14T12:42:39Z</dcterms:modified>
  <cp:version>1000.0000.01</cp:version>
</cp:coreProperties>
</file>