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altLang="ko-KR" dirty="0" smtClean="0"/>
              <a:t>Java Script Programing</a:t>
            </a:r>
            <a:br>
              <a:rPr lang="en-US" altLang="ko-KR" dirty="0" smtClean="0"/>
            </a:br>
            <a:r>
              <a:rPr lang="en-US" altLang="ko-KR" dirty="0" smtClean="0"/>
              <a:t>‘</a:t>
            </a:r>
            <a:r>
              <a:rPr lang="en-US" altLang="ko-KR" dirty="0" err="1" smtClean="0"/>
              <a:t>Schduler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목적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매일 반복 해야 하는 일과를 리스트화 및 완료 여부 체크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301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구조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474237" y="2547256"/>
            <a:ext cx="1838131" cy="6904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74236" y="3886199"/>
            <a:ext cx="1838131" cy="6904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SelectKey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715209" y="5225142"/>
            <a:ext cx="1838131" cy="6904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ModifyLoad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67952" y="5225142"/>
            <a:ext cx="1838131" cy="6904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ListLoad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5" idx="2"/>
            <a:endCxn id="12" idx="0"/>
          </p:cNvCxnSpPr>
          <p:nvPr/>
        </p:nvCxnSpPr>
        <p:spPr>
          <a:xfrm flipH="1">
            <a:off x="2393302" y="3237721"/>
            <a:ext cx="1" cy="64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endCxn id="14" idx="0"/>
          </p:cNvCxnSpPr>
          <p:nvPr/>
        </p:nvCxnSpPr>
        <p:spPr>
          <a:xfrm rot="5400000">
            <a:off x="751115" y="4567334"/>
            <a:ext cx="993711" cy="321904"/>
          </a:xfrm>
          <a:prstGeom prst="bentConnector3">
            <a:avLst>
              <a:gd name="adj1" fmla="val -7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2" idx="3"/>
            <a:endCxn id="13" idx="0"/>
          </p:cNvCxnSpPr>
          <p:nvPr/>
        </p:nvCxnSpPr>
        <p:spPr>
          <a:xfrm>
            <a:off x="3312367" y="4231432"/>
            <a:ext cx="321908" cy="9937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5327779" y="2043096"/>
            <a:ext cx="5682343" cy="20903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 </a:t>
            </a:r>
            <a:r>
              <a:rPr lang="en-US" altLang="ko-KR" dirty="0" err="1" smtClean="0"/>
              <a:t>SelectKey</a:t>
            </a:r>
            <a:r>
              <a:rPr lang="en-US" altLang="ko-KR" dirty="0" smtClean="0"/>
              <a:t> -&gt; </a:t>
            </a:r>
            <a:r>
              <a:rPr lang="en-US" altLang="ko-KR" dirty="0" err="1"/>
              <a:t>ListLoad</a:t>
            </a:r>
            <a:r>
              <a:rPr lang="en-US" altLang="ko-KR" dirty="0" smtClean="0"/>
              <a:t> ]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화면에 보여질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메소드를 호출하고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입력 받은 키에 따라 </a:t>
            </a:r>
            <a:r>
              <a:rPr lang="en-US" altLang="ko-KR" dirty="0" err="1" smtClean="0"/>
              <a:t>ListLoad</a:t>
            </a:r>
            <a:r>
              <a:rPr lang="ko-KR" altLang="en-US" dirty="0" smtClean="0"/>
              <a:t>에</a:t>
            </a:r>
            <a:r>
              <a:rPr lang="en-US" altLang="ko-KR" dirty="0"/>
              <a:t> </a:t>
            </a:r>
            <a:r>
              <a:rPr lang="ko-KR" altLang="en-US" dirty="0" smtClean="0"/>
              <a:t>리스트를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컨트롤 하기 위해 메소드를 호출한다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327779" y="4231430"/>
            <a:ext cx="5682343" cy="20903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 </a:t>
            </a:r>
            <a:r>
              <a:rPr lang="en-US" altLang="ko-KR" dirty="0" err="1" smtClean="0"/>
              <a:t>SelectKey</a:t>
            </a:r>
            <a:r>
              <a:rPr lang="en-US" altLang="ko-KR" dirty="0" smtClean="0"/>
              <a:t> -&gt; </a:t>
            </a:r>
            <a:r>
              <a:rPr lang="en-US" altLang="ko-KR" dirty="0" err="1"/>
              <a:t>ModifyLoad</a:t>
            </a:r>
            <a:r>
              <a:rPr lang="en-US" altLang="ko-KR" dirty="0" smtClean="0"/>
              <a:t>]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화면에 보여질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메소드를 고정으로 호출한다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43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실행화면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260" y="2818405"/>
            <a:ext cx="4296375" cy="312463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621486" y="2052735"/>
            <a:ext cx="335902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 </a:t>
            </a:r>
            <a:r>
              <a:rPr lang="ko-KR" altLang="en-US" dirty="0" smtClean="0"/>
              <a:t>화면 구분 </a:t>
            </a:r>
            <a:r>
              <a:rPr lang="en-US" altLang="ko-KR" dirty="0" smtClean="0"/>
              <a:t>]</a:t>
            </a:r>
          </a:p>
          <a:p>
            <a:pPr algn="ctr"/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ko-KR" altLang="en-US" dirty="0" smtClean="0"/>
              <a:t>리스트 영역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유동</a:t>
            </a:r>
            <a:r>
              <a:rPr lang="en-US" altLang="ko-KR" dirty="0" smtClean="0"/>
              <a:t>)</a:t>
            </a:r>
          </a:p>
          <a:p>
            <a:pPr marL="342900" indent="-342900" algn="ctr">
              <a:buAutoNum type="arabicPeriod"/>
            </a:pPr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ko-KR" altLang="en-US" dirty="0" smtClean="0"/>
              <a:t>추가 삭제 영역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ko-KR" altLang="en-US" dirty="0" smtClean="0"/>
              <a:t>입력 영역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174032" y="2724539"/>
            <a:ext cx="4777274" cy="16141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74032" y="4328845"/>
            <a:ext cx="4777274" cy="681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174032" y="5010539"/>
            <a:ext cx="4777274" cy="727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87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영역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75" y="3004237"/>
            <a:ext cx="4686954" cy="320084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034068" y="5495734"/>
            <a:ext cx="373224" cy="326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34875" y="3666934"/>
            <a:ext cx="1799192" cy="326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124125" y="5878512"/>
            <a:ext cx="373224" cy="326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708710" y="379608"/>
            <a:ext cx="5253135" cy="2076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해당 리스트의 번호를 입력하고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안내에 따라 실행해간다</a:t>
            </a:r>
            <a:r>
              <a:rPr lang="en-US" altLang="ko-KR" dirty="0" smtClean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완료 여부가 변경되었음을 확인할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5100728" y="4203443"/>
            <a:ext cx="1530220" cy="802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048" y="2904209"/>
            <a:ext cx="4991797" cy="34009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8406876" y="4278087"/>
            <a:ext cx="494528" cy="247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970048" y="3195736"/>
            <a:ext cx="2715128" cy="247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23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135" y="2961367"/>
            <a:ext cx="4667901" cy="33437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11" y="2961367"/>
            <a:ext cx="4601217" cy="328658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영역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034068" y="5495734"/>
            <a:ext cx="373224" cy="326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628183" y="3722913"/>
            <a:ext cx="536519" cy="229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124125" y="5878512"/>
            <a:ext cx="373224" cy="326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708710" y="379608"/>
            <a:ext cx="5253135" cy="2076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같은 동작을 반복 할 때마다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완료 여부는 </a:t>
            </a:r>
            <a:r>
              <a:rPr lang="ko-KR" altLang="en-US" dirty="0" err="1" smtClean="0"/>
              <a:t>토글이</a:t>
            </a:r>
            <a:r>
              <a:rPr lang="ko-KR" altLang="en-US" dirty="0" smtClean="0"/>
              <a:t>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5100728" y="4203443"/>
            <a:ext cx="1530220" cy="802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360222" y="4212771"/>
            <a:ext cx="1268970" cy="247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914064" y="3139751"/>
            <a:ext cx="2715128" cy="247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749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794" y="2812958"/>
            <a:ext cx="3686689" cy="35152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21" y="2840951"/>
            <a:ext cx="3867690" cy="320084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 삭제 영역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537924" y="5375317"/>
            <a:ext cx="373224" cy="326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911147" y="5721894"/>
            <a:ext cx="718463" cy="326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708710" y="379608"/>
            <a:ext cx="5253135" cy="2076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추가 </a:t>
            </a:r>
            <a:r>
              <a:rPr lang="en-US" altLang="ko-KR" dirty="0" smtClean="0"/>
              <a:t>‘I’</a:t>
            </a:r>
            <a:r>
              <a:rPr lang="ko-KR" altLang="en-US" dirty="0" smtClean="0"/>
              <a:t>를 입력하고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내용을 입력한다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5100728" y="4203443"/>
            <a:ext cx="1530220" cy="802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127873" y="4798267"/>
            <a:ext cx="1268970" cy="247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134794" y="3015701"/>
            <a:ext cx="2715128" cy="247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47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961" y="2917162"/>
            <a:ext cx="3839111" cy="34866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78" y="2917162"/>
            <a:ext cx="3839111" cy="336279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 삭제 영역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556586" y="5617915"/>
            <a:ext cx="373224" cy="326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752527" y="5992484"/>
            <a:ext cx="419882" cy="326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708710" y="379608"/>
            <a:ext cx="5253135" cy="2076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삭제를 위해 </a:t>
            </a:r>
            <a:r>
              <a:rPr lang="en-US" altLang="ko-KR" dirty="0" smtClean="0"/>
              <a:t>‘d’</a:t>
            </a:r>
            <a:r>
              <a:rPr lang="ko-KR" altLang="en-US" dirty="0" smtClean="0"/>
              <a:t>를 입력하고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이전에 추가한 헬스장을 삭제 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5100728" y="4203443"/>
            <a:ext cx="1530220" cy="802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997250" y="4938231"/>
            <a:ext cx="1268970" cy="247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948186" y="3192987"/>
            <a:ext cx="1206771" cy="247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34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38</TotalTime>
  <Words>137</Words>
  <Application>Microsoft Office PowerPoint</Application>
  <PresentationFormat>와이드스크린</PresentationFormat>
  <Paragraphs>41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Century Gothic</vt:lpstr>
      <vt:lpstr>Wingdings 2</vt:lpstr>
      <vt:lpstr>명언</vt:lpstr>
      <vt:lpstr>Java Script Programing ‘Schduler’</vt:lpstr>
      <vt:lpstr>클래스 구조</vt:lpstr>
      <vt:lpstr>실행화면</vt:lpstr>
      <vt:lpstr>리스트 영역</vt:lpstr>
      <vt:lpstr>리스트 영역2</vt:lpstr>
      <vt:lpstr>추가 삭제 영역</vt:lpstr>
      <vt:lpstr>추가 삭제 영역2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 Programing ‘Schduler’</dc:title>
  <dc:creator>Microsoft 계정</dc:creator>
  <cp:lastModifiedBy>Microsoft 계정</cp:lastModifiedBy>
  <cp:revision>5</cp:revision>
  <dcterms:created xsi:type="dcterms:W3CDTF">2021-11-15T00:53:42Z</dcterms:created>
  <dcterms:modified xsi:type="dcterms:W3CDTF">2021-11-15T01:32:13Z</dcterms:modified>
</cp:coreProperties>
</file>