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sldIdLst>
    <p:sldId id="276" r:id="rId3"/>
    <p:sldId id="259" r:id="rId4"/>
    <p:sldId id="274" r:id="rId5"/>
    <p:sldId id="278" r:id="rId6"/>
    <p:sldId id="277" r:id="rId7"/>
    <p:sldId id="267" r:id="rId8"/>
    <p:sldId id="270" r:id="rId9"/>
    <p:sldId id="271" r:id="rId10"/>
    <p:sldId id="272" r:id="rId11"/>
    <p:sldId id="273" r:id="rId12"/>
    <p:sldId id="275" r:id="rId13"/>
    <p:sldId id="265" r:id="rId14"/>
  </p:sldIdLst>
  <p:sldSz cx="12192000" cy="6858000"/>
  <p:notesSz cx="6858000" cy="9144000"/>
  <p:embeddedFontLst>
    <p:embeddedFont>
      <p:font typeface="Binggrae" panose="02030803000000000000" pitchFamily="18" charset="-127"/>
      <p:bold r:id="rId15"/>
    </p:embeddedFont>
    <p:embeddedFont>
      <p:font typeface="나눔손글씨 붓" panose="03060600000000000000" pitchFamily="66" charset="-127"/>
      <p:regular r:id="rId16"/>
    </p:embeddedFont>
    <p:embeddedFont>
      <p:font typeface="나눔스퀘어라운드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77D"/>
    <a:srgbClr val="FFFFFF"/>
    <a:srgbClr val="023240"/>
    <a:srgbClr val="009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0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274844" y="61493"/>
            <a:ext cx="4712805" cy="1014832"/>
          </a:xfrm>
          <a:prstGeom prst="rect">
            <a:avLst/>
          </a:prstGeom>
          <a:solidFill>
            <a:srgbClr val="FD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04351" y="461602"/>
            <a:ext cx="11783298" cy="6234473"/>
          </a:xfrm>
          <a:prstGeom prst="roundRect">
            <a:avLst>
              <a:gd name="adj" fmla="val 1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02234EF-0F68-4A3E-A073-DFC4ED73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6" y="2207904"/>
            <a:ext cx="6763007" cy="28195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29DDFC-4A5E-4C12-8200-60C9C690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27" y="4674993"/>
            <a:ext cx="461074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퀴즈 플레이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53572" y="101478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퀴</a:t>
            </a:r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20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즈</a:t>
            </a:r>
            <a:endParaRPr lang="ko-KR" altLang="en-US" sz="20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BA25E1-20F0-412A-95C2-A6FD919D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8" y="1503941"/>
            <a:ext cx="5305006" cy="39625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570DF-73DB-498C-8F69-D2F3390A642C}"/>
              </a:ext>
            </a:extLst>
          </p:cNvPr>
          <p:cNvSpPr/>
          <p:nvPr/>
        </p:nvSpPr>
        <p:spPr>
          <a:xfrm>
            <a:off x="6551864" y="1800009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D64BC-0E45-4A58-A79F-8DD4F73C7452}"/>
              </a:ext>
            </a:extLst>
          </p:cNvPr>
          <p:cNvSpPr txBox="1"/>
          <p:nvPr/>
        </p:nvSpPr>
        <p:spPr>
          <a:xfrm>
            <a:off x="6695409" y="2459504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4.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퀴즈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en-US" altLang="ko-KR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dat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파일에 저장된 텍스트를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en-US" altLang="ko-KR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hasNext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()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문을 조건으로 쓴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while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문으로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짝수줄은 문제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(0,2…)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홀수줄은 정답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(1,3…)</a:t>
            </a: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을  </a:t>
            </a:r>
            <a:r>
              <a:rPr lang="en-US" altLang="ko-KR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questAns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에 삽입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endParaRPr lang="ko-KR" altLang="en-US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15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퀴즈 점수 계산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53572" y="101478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퀴</a:t>
            </a:r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20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즈</a:t>
            </a:r>
            <a:endParaRPr lang="ko-KR" altLang="en-US" sz="20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86E7E-AF99-4D5C-871B-8290E72A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9" y="2333472"/>
            <a:ext cx="4677428" cy="21910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4C55B-82BB-49AF-B467-85069429A840}"/>
              </a:ext>
            </a:extLst>
          </p:cNvPr>
          <p:cNvSpPr/>
          <p:nvPr/>
        </p:nvSpPr>
        <p:spPr>
          <a:xfrm>
            <a:off x="6551864" y="1772240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8F819-0526-4F01-B80B-17126F127B6C}"/>
              </a:ext>
            </a:extLst>
          </p:cNvPr>
          <p:cNvSpPr txBox="1"/>
          <p:nvPr/>
        </p:nvSpPr>
        <p:spPr>
          <a:xfrm>
            <a:off x="6720677" y="2725986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#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퀴즈 점수 계산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퀴즈를 실행할 때마다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으로 초기화되어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정답개수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*2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만큼 점수로 출력함</a:t>
            </a:r>
          </a:p>
        </p:txBody>
      </p:sp>
    </p:spTree>
    <p:extLst>
      <p:ext uri="{BB962C8B-B14F-4D97-AF65-F5344CB8AC3E}">
        <p14:creationId xmlns:p14="http://schemas.microsoft.com/office/powerpoint/2010/main" val="415266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652837" y="3379086"/>
            <a:ext cx="4886325" cy="24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783" y="2795685"/>
            <a:ext cx="4118436" cy="12857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600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you :-)</a:t>
            </a:r>
            <a:endParaRPr lang="ko-KR" altLang="en-US" sz="6600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625009" y="2851514"/>
            <a:ext cx="2888974" cy="0"/>
          </a:xfrm>
          <a:prstGeom prst="line">
            <a:avLst/>
          </a:prstGeom>
          <a:ln>
            <a:solidFill>
              <a:srgbClr val="FDC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707075" y="1312162"/>
            <a:ext cx="2787973" cy="540002"/>
            <a:chOff x="4707075" y="1625598"/>
            <a:chExt cx="2787973" cy="540002"/>
          </a:xfrm>
          <a:solidFill>
            <a:srgbClr val="FDC77D"/>
          </a:solidFill>
        </p:grpSpPr>
        <p:sp>
          <p:nvSpPr>
            <p:cNvPr id="7" name="타원 6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spc="-15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spc="-15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2324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Contents</a:t>
              </a:r>
              <a:endParaRPr lang="ko-KR" altLang="en-US" sz="28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21335" y="2499539"/>
            <a:ext cx="10823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FDC77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메뉴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1335" y="3134882"/>
            <a:ext cx="8146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FDC77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335" y="3770225"/>
            <a:ext cx="2457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FDC77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 및 사용자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1335" y="4405568"/>
            <a:ext cx="12923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FDC77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퀴즈 플레이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1335" y="5040912"/>
            <a:ext cx="15600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FDC77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퀴즈 점수 계산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53418" y="2368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003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3638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4273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53418" y="4908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53418" y="5543078"/>
            <a:ext cx="377664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36894" y="2499539"/>
            <a:ext cx="3225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01</a:t>
            </a:r>
            <a:endParaRPr lang="ko-KR" altLang="en-US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4833" y="3133600"/>
            <a:ext cx="354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02</a:t>
            </a:r>
            <a:endParaRPr lang="ko-KR" altLang="en-US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8039" y="3767661"/>
            <a:ext cx="3513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03</a:t>
            </a:r>
            <a:endParaRPr lang="ko-KR" altLang="en-US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2773" y="4401722"/>
            <a:ext cx="3866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04</a:t>
            </a:r>
            <a:endParaRPr lang="ko-KR" altLang="en-US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4833" y="5035782"/>
            <a:ext cx="354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05</a:t>
            </a:r>
            <a:endParaRPr lang="ko-KR" altLang="en-US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6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프로젝트 설명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10755545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FA5C-5F2B-4C54-A518-AB454267E2CE}"/>
              </a:ext>
            </a:extLst>
          </p:cNvPr>
          <p:cNvSpPr txBox="1"/>
          <p:nvPr/>
        </p:nvSpPr>
        <p:spPr>
          <a:xfrm>
            <a:off x="1122101" y="2644170"/>
            <a:ext cx="5596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rgbClr val="0232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가입이후 로그인</a:t>
            </a:r>
            <a:endParaRPr lang="en-US" altLang="ko-KR" sz="3200" b="1" dirty="0">
              <a:solidFill>
                <a:srgbClr val="0232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b="1" dirty="0">
              <a:solidFill>
                <a:srgbClr val="0232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rgbClr val="0232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간단한 주관식 퀴즈 프로그램 </a:t>
            </a:r>
            <a:endParaRPr lang="en-US" altLang="ko-KR" sz="3200" b="1" dirty="0">
              <a:solidFill>
                <a:srgbClr val="0232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-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메뉴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1A71-0BAE-4211-9F18-2BB1502064D7}"/>
              </a:ext>
            </a:extLst>
          </p:cNvPr>
          <p:cNvSpPr/>
          <p:nvPr/>
        </p:nvSpPr>
        <p:spPr>
          <a:xfrm>
            <a:off x="6513342" y="1800009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FA5C-5F2B-4C54-A518-AB454267E2CE}"/>
              </a:ext>
            </a:extLst>
          </p:cNvPr>
          <p:cNvSpPr txBox="1"/>
          <p:nvPr/>
        </p:nvSpPr>
        <p:spPr>
          <a:xfrm>
            <a:off x="7033586" y="2828835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1.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메뉴화면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지정된 입력과 다른 입력을 하면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오류 메시지를 출력함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224AEC-E7AE-489B-8435-3FD3AC71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" y="3467359"/>
            <a:ext cx="3812605" cy="2125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2834B6-1495-4E94-AC8F-17D8C39D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3" y="1485376"/>
            <a:ext cx="239110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-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로그인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BE583-1D38-476F-8D07-56ACFF80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92" y="2295367"/>
            <a:ext cx="4277322" cy="22672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A1A71-0BAE-4211-9F18-2BB1502064D7}"/>
              </a:ext>
            </a:extLst>
          </p:cNvPr>
          <p:cNvSpPr/>
          <p:nvPr/>
        </p:nvSpPr>
        <p:spPr>
          <a:xfrm>
            <a:off x="6551864" y="1772240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FA5C-5F2B-4C54-A518-AB454267E2CE}"/>
              </a:ext>
            </a:extLst>
          </p:cNvPr>
          <p:cNvSpPr txBox="1"/>
          <p:nvPr/>
        </p:nvSpPr>
        <p:spPr>
          <a:xfrm>
            <a:off x="6889372" y="2828835"/>
            <a:ext cx="4156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2.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id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와 비밀번호를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list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에 저장된 데이터와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같다면 로그인 성공 다르면 메시지 출력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82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-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회원가입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CE421-4298-44DD-9972-129B99FC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91" y="1847629"/>
            <a:ext cx="4334480" cy="3162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F617EF-9FA6-40D8-8C1D-8400FE7DF2C1}"/>
              </a:ext>
            </a:extLst>
          </p:cNvPr>
          <p:cNvSpPr/>
          <p:nvPr/>
        </p:nvSpPr>
        <p:spPr>
          <a:xfrm>
            <a:off x="6551864" y="1772240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5D6A3-0519-4B75-969E-3A2329112C15}"/>
              </a:ext>
            </a:extLst>
          </p:cNvPr>
          <p:cNvSpPr txBox="1"/>
          <p:nvPr/>
        </p:nvSpPr>
        <p:spPr>
          <a:xfrm>
            <a:off x="6780368" y="2644169"/>
            <a:ext cx="4374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3.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회원가입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Id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유효성 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중복확인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,)</a:t>
            </a: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비밀번호 유효성 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(Confirm)</a:t>
            </a: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이메일 유효성 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중복확인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 ‘@’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포함여부</a:t>
            </a:r>
          </a:p>
        </p:txBody>
      </p:sp>
    </p:spTree>
    <p:extLst>
      <p:ext uri="{BB962C8B-B14F-4D97-AF65-F5344CB8AC3E}">
        <p14:creationId xmlns:p14="http://schemas.microsoft.com/office/powerpoint/2010/main" val="198246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-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회원가입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AA3AC-BCE8-4489-8283-DE510822660C}"/>
              </a:ext>
            </a:extLst>
          </p:cNvPr>
          <p:cNvSpPr/>
          <p:nvPr/>
        </p:nvSpPr>
        <p:spPr>
          <a:xfrm>
            <a:off x="6693754" y="1769164"/>
            <a:ext cx="4651513" cy="356483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74162-7848-4460-8588-E3788249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97" y="1628524"/>
            <a:ext cx="4382112" cy="180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4FC340-EEBE-4987-86D7-92AE3EF5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7" y="3672559"/>
            <a:ext cx="4414378" cy="18308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EDF84-76B7-483B-8511-5A20C2045EA1}"/>
              </a:ext>
            </a:extLst>
          </p:cNvPr>
          <p:cNvSpPr txBox="1"/>
          <p:nvPr/>
        </p:nvSpPr>
        <p:spPr>
          <a:xfrm>
            <a:off x="6917812" y="3551581"/>
            <a:ext cx="3547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2)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비밀번호 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equal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문을 이용해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 입력한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password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와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 password Confirm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를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34721-5B1A-4884-BED8-8A274DE58522}"/>
              </a:ext>
            </a:extLst>
          </p:cNvPr>
          <p:cNvSpPr txBox="1"/>
          <p:nvPr/>
        </p:nvSpPr>
        <p:spPr>
          <a:xfrm>
            <a:off x="6917812" y="2212694"/>
            <a:ext cx="4203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아이디 중복확인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for each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문을 이용해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입력한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Id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와 저장 되어있는 아이디를 비교</a:t>
            </a:r>
          </a:p>
        </p:txBody>
      </p:sp>
    </p:spTree>
    <p:extLst>
      <p:ext uri="{BB962C8B-B14F-4D97-AF65-F5344CB8AC3E}">
        <p14:creationId xmlns:p14="http://schemas.microsoft.com/office/powerpoint/2010/main" val="291389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-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회원가입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38416-D584-4FBB-BD81-5BB618FA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92" y="1647576"/>
            <a:ext cx="4277322" cy="178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D75AE4-AE1E-46AD-893F-DD0AD782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3" y="3585554"/>
            <a:ext cx="4363059" cy="18195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B6CBE-1185-42C9-9021-FB71196297A0}"/>
              </a:ext>
            </a:extLst>
          </p:cNvPr>
          <p:cNvSpPr/>
          <p:nvPr/>
        </p:nvSpPr>
        <p:spPr>
          <a:xfrm>
            <a:off x="6693754" y="1769164"/>
            <a:ext cx="4651513" cy="356483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7008F-D895-4AF1-810E-41467404288F}"/>
              </a:ext>
            </a:extLst>
          </p:cNvPr>
          <p:cNvSpPr txBox="1"/>
          <p:nvPr/>
        </p:nvSpPr>
        <p:spPr>
          <a:xfrm>
            <a:off x="6917812" y="3551581"/>
            <a:ext cx="3592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4)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이메일 중복여부 확인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equal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문을 이용해 저장된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email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과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같다면 메시지 출력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B2560-801F-4D59-BE02-611A50690199}"/>
              </a:ext>
            </a:extLst>
          </p:cNvPr>
          <p:cNvSpPr txBox="1"/>
          <p:nvPr/>
        </p:nvSpPr>
        <p:spPr>
          <a:xfrm>
            <a:off x="6917812" y="2212694"/>
            <a:ext cx="4225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3)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이메일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‘@’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포함여부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</a:t>
            </a:r>
          </a:p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입력한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email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에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‘@’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가 포함되지 않으면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2361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56507" y="501588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  회원 </a:t>
            </a:r>
            <a:r>
              <a:rPr lang="en-US" altLang="ko-KR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– </a:t>
            </a:r>
            <a:r>
              <a:rPr lang="ko-KR" altLang="en-US" sz="3600" b="1" dirty="0">
                <a:solidFill>
                  <a:srgbClr val="023240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등록된 사용자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1129" y="10147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55FB-DD71-431E-8A02-72B3BB11EB4A}"/>
              </a:ext>
            </a:extLst>
          </p:cNvPr>
          <p:cNvSpPr txBox="1"/>
          <p:nvPr/>
        </p:nvSpPr>
        <p:spPr>
          <a:xfrm>
            <a:off x="846733" y="1541408"/>
            <a:ext cx="448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사용한 글꼴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: </a:t>
            </a:r>
            <a:r>
              <a:rPr lang="ko-KR" altLang="en-US" sz="2400" b="1" dirty="0" err="1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나눔손글씨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DFB5F0-1C74-490A-8165-208A31F869BC}"/>
              </a:ext>
            </a:extLst>
          </p:cNvPr>
          <p:cNvSpPr/>
          <p:nvPr/>
        </p:nvSpPr>
        <p:spPr>
          <a:xfrm>
            <a:off x="482298" y="1391478"/>
            <a:ext cx="5401667" cy="432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15D68C-A306-4D40-9BCC-E82F7B4C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7" y="2543051"/>
            <a:ext cx="4420217" cy="17718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89C4E0-F825-4AAE-B2C0-1132C39CE794}"/>
              </a:ext>
            </a:extLst>
          </p:cNvPr>
          <p:cNvSpPr/>
          <p:nvPr/>
        </p:nvSpPr>
        <p:spPr>
          <a:xfrm>
            <a:off x="6551864" y="1772240"/>
            <a:ext cx="4831925" cy="3503145"/>
          </a:xfrm>
          <a:prstGeom prst="rect">
            <a:avLst/>
          </a:prstGeom>
          <a:solidFill>
            <a:srgbClr val="FDC77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5C601-6E93-4656-B65C-9946608E3EA3}"/>
              </a:ext>
            </a:extLst>
          </p:cNvPr>
          <p:cNvSpPr txBox="1"/>
          <p:nvPr/>
        </p:nvSpPr>
        <p:spPr>
          <a:xfrm>
            <a:off x="7101770" y="2828834"/>
            <a:ext cx="3732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5)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현재 가입중인 유저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생성자로 만든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id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와 </a:t>
            </a:r>
            <a:endParaRPr lang="en-US" altLang="ko-KR" sz="2400" b="1" dirty="0">
              <a:solidFill>
                <a:srgbClr val="023240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    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회원가입으로 만든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id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를 출력함 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(id</a:t>
            </a:r>
            <a:r>
              <a:rPr lang="ko-KR" altLang="en-US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만</a:t>
            </a:r>
            <a:r>
              <a:rPr lang="en-US" altLang="ko-KR" sz="2400" b="1" dirty="0">
                <a:solidFill>
                  <a:srgbClr val="02324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1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320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나눔스퀘어라운드 Bold</vt:lpstr>
      <vt:lpstr>나눔손글씨 붓</vt:lpstr>
      <vt:lpstr>Arial</vt:lpstr>
      <vt:lpstr>Binggrae</vt:lpstr>
      <vt:lpstr>맑은 고딕</vt:lpstr>
      <vt:lpstr>Office 테마</vt:lpstr>
      <vt:lpstr>내용 슬라이드_1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조태우</cp:lastModifiedBy>
  <cp:revision>8</cp:revision>
  <dcterms:created xsi:type="dcterms:W3CDTF">2017-11-19T14:50:18Z</dcterms:created>
  <dcterms:modified xsi:type="dcterms:W3CDTF">2021-11-12T00:20:43Z</dcterms:modified>
</cp:coreProperties>
</file>