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C24C1A-9EF1-398F-74ED-AF2B9D5CE5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550"/>
            <a:ext cx="12192000" cy="542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539291-9158-4961-66E0-092CAC4D5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052AF-61FA-8FB2-5815-FBA0E38D5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D454-C11E-24C6-BD8C-3AEC5DB7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8462-C68E-9DF6-14F7-C65ABDCB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00A60-94F0-F505-50C0-0F77D3CC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1CC3-5960-0398-968D-6856A59B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78193-3DCD-0B5A-5C06-44D29BD4B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9F56-7084-6025-0027-F2711433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0B541-D20E-BC80-FE9E-BC13100A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DBD1-C7D3-A730-1CAD-57234542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0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F4185-CDEA-6A9A-97C8-5571F4A06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9C551-A0FA-1542-4865-12B870957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0D4C-8772-441C-EE94-B536B762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FC30-7569-6ECF-2930-003F73AE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DD49-1AB1-10FE-4DE2-82812AE9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6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65ED-B947-A6AE-E541-A54EE8EE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603B-D49F-733A-66CA-E1E00EB8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EB94-E78F-4A0B-347B-E5A202CF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7A6C-6937-813D-228A-9DA90A64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F556C-0784-17D4-1CA3-992CDCC8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4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36DC-2819-DD4E-24E6-F54DD021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174E-8694-28AC-A3E3-E30D63D03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61FA-F231-227A-5270-8D4D6B68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C384-093E-95D0-7957-E7BA608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72E69-FB3F-2B6D-CCF5-2EC59DD5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2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AC43-1D13-7B4F-EABB-46B1845B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6E18-EBA3-FB64-DD5F-E51C0A9D0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41F6-02E7-7F9C-F1A9-07A3A5C23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7CBF-4B1E-3700-E17B-A51E153D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749A6-E28E-A4D7-A7DB-04EE12B7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B29AF-066D-5EBE-12AF-DBBA6E7E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3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F180-373D-A466-C965-2A371001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B30AA-2D57-2E15-6EA1-145DBF7B6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C7B13-FE4E-BCB1-5DDF-8C3F91935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7C3BD-0509-313D-B3FE-1C495621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FACDC-E06E-1B17-B332-ACE37909B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D328B-1881-1118-C98C-8B4A02E1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FDD85-AE68-0806-B05F-B59D1F53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D9DF2-A6E7-94E1-AC47-E315B10F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7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F492-1037-F4F0-B483-3448956C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05D18-F262-0FA4-5503-C42C47D8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7CF0-35E2-EB19-DA54-2829878A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86FAC-8BE3-C6A6-1B83-BF2851A5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5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B1AC7-71C1-ABCA-3283-BAEB3E8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9B97C-9896-5DAF-7564-C59F5321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1EFEF-04A4-C049-3D77-EF342FE3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305E-0945-F4D5-1B67-346E6420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38CF-DCA2-A75C-D2CC-848455F7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4AA46-5F79-87F4-51A3-855F5DB2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888DB-EE1C-8324-BD8E-996CA5E3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833A-A3E2-E8E6-8586-4EA5EE13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1E21-7CBC-DEB9-EFD3-8B385244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4DF0-7ED4-101F-C741-1B20A77D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9E0D8-4EC6-52A3-173D-2410F549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DB431-72A3-05BD-7786-AA774E37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62AB7-B53F-7645-C9A3-0CDECE36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A183-B586-8D6A-7B5E-15E108F5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04090-CB42-9775-F644-74BBA124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84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E38357-564B-B521-66A2-250517FEB260}"/>
              </a:ext>
            </a:extLst>
          </p:cNvPr>
          <p:cNvPicPr>
            <a:picLocks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FE9BB-C25A-09D5-15C5-72A53640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17DCC-8A06-142D-0E4C-8FF6F3B1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403E-AED9-8D8C-B768-9C5E0327A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0EAC-318F-40E5-838A-5DE65186082A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88B3-65E8-B40F-4C8C-807B5981E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6B65-51E7-61F0-5F24-71DC685EC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24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hyperlink" Target="https://github.com/barun-saha/slide-deck-ai/tree/main/icons/png128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hyperlink" Target="https://github.com/barun-saha/slide-deck-ai/tree/main/icons/png128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Advanced Quantum Computing: A New Era in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Myself and SlideDeck AI 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Classical computers use bits represented as 0s and 1s</a:t>
            </a:r>
          </a:p>
          <a:p>
            <a:pPr lvl="1"/>
            <a:r>
              <a:t>Quantum computers use qubits, which can exist in multiple states at once (superposition)</a:t>
            </a:r>
          </a:p>
          <a:p>
            <a:pPr lvl="1"/>
            <a:r>
              <a:t>This allows quantum computers to process a vast number of possibilities simultaneously</a:t>
            </a:r>
          </a:p>
          <a:p>
            <a:pPr/>
            <a:r>
              <a:t>Quantum computers can solve complex problems much faster than classical computers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45565" y="5303520"/>
            <a:ext cx="5300869" cy="1463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Quantum computing represents a significant leap forward in technology, offering exponential processing power and the ability to solve complex problems much faster than classical computers.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Ideas in Quantum Computing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407919" y="2651760"/>
            <a:ext cx="914400" cy="914400"/>
          </a:xfrm>
          <a:prstGeom prst="roundRect">
            <a:avLst/>
          </a:prstGeom>
          <a:solidFill>
            <a:srgbClr val="556B2F"/>
          </a:solidFill>
          <a:ln>
            <a:solidFill>
              <a:srgbClr val="556B2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exclamation-triang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59" y="2743200"/>
            <a:ext cx="731520" cy="73152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50719" y="3657600"/>
            <a:ext cx="1828800" cy="18288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>
                <a:solidFill>
                  <a:schemeClr val="tx2"/>
                </a:solidFill>
              </a:rPr>
              <a:t>Quantum entanglement is a phenomenon where qubits become interconnected and affect each other regardless of the distance between them,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6400800"/>
            <a:ext cx="121919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u="none">
                <a:hlinkClick r:id="rId3"/>
              </a:rPr>
              <a:t>More icons available in the SlideDeck AI repository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38799" y="2651760"/>
            <a:ext cx="914400" cy="914400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mag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39" y="2743200"/>
            <a:ext cx="731520" cy="7315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181599" y="3657600"/>
            <a:ext cx="1828800" cy="18288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>
                <a:solidFill>
                  <a:schemeClr val="tx2"/>
                </a:solidFill>
              </a:rPr>
              <a:t>Quantum gates are used to manipulate qubits and perform calculations,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6400800"/>
            <a:ext cx="121919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u="none">
                <a:hlinkClick r:id="rId3"/>
              </a:rPr>
              <a:t>More icons available in the SlideDeck AI repository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869679" y="2651760"/>
            <a:ext cx="914400" cy="914400"/>
          </a:xfrm>
          <a:prstGeom prst="roundRect">
            <a:avLst/>
          </a:prstGeom>
          <a:solidFill>
            <a:srgbClr val="556B2F"/>
          </a:solidFill>
          <a:ln>
            <a:solidFill>
              <a:srgbClr val="556B2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knowledge-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19" y="2743200"/>
            <a:ext cx="731520" cy="73152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8412479" y="3657600"/>
            <a:ext cx="1828800" cy="18288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>
                <a:solidFill>
                  <a:schemeClr val="tx2"/>
                </a:solidFill>
              </a:rPr>
              <a:t>Quantum error correction is crucial to maintain the accuracy of quantum computations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6400800"/>
            <a:ext cx="121919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u="none">
                <a:hlinkClick r:id="rId3"/>
              </a:rPr>
              <a:t>More icons available in the SlideDeck AI repository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Process: Building a Quantum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hevron 3"/>
          <p:cNvSpPr/>
          <p:nvPr/>
        </p:nvSpPr>
        <p:spPr>
          <a:xfrm>
            <a:off x="59437" y="3429000"/>
            <a:ext cx="4054855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Initialization: Prepare the qubits in the initial state</a:t>
            </a:r>
          </a:p>
        </p:txBody>
      </p:sp>
      <p:sp>
        <p:nvSpPr>
          <p:cNvPr id="5" name="Chevron 4"/>
          <p:cNvSpPr/>
          <p:nvPr/>
        </p:nvSpPr>
        <p:spPr>
          <a:xfrm>
            <a:off x="3748532" y="3429000"/>
            <a:ext cx="4054855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Application of Quantum Gates: Manipulate qubits using quantum gates</a:t>
            </a:r>
          </a:p>
        </p:txBody>
      </p:sp>
      <p:sp>
        <p:nvSpPr>
          <p:cNvPr id="6" name="Chevron 5"/>
          <p:cNvSpPr/>
          <p:nvPr/>
        </p:nvSpPr>
        <p:spPr>
          <a:xfrm>
            <a:off x="7437627" y="3429000"/>
            <a:ext cx="4054855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Measurement: Obtain the result of the computation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Comparison: Classical vs. Quantum Computing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Classical 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Sequential processing of data</a:t>
            </a:r>
          </a:p>
          <a:p>
            <a:pPr/>
            <a:r>
              <a:t>Limited parallelism</a:t>
            </a:r>
          </a:p>
          <a:p>
            <a:pPr/>
            <a:r>
              <a:t>Error-prone due to physical limitations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Quantum Computing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Parallel processing of data</a:t>
            </a:r>
          </a:p>
          <a:p>
            <a:pPr/>
            <a:r>
              <a:t>Exponential parallelism</a:t>
            </a:r>
          </a:p>
          <a:p>
            <a:pPr/>
            <a:r>
              <a:t>Fault-tolerant due to quantum error correction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45565" y="5303520"/>
            <a:ext cx="5300869" cy="1463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Classical and quantum computing differ significantly in their processing capabilities and error tolerance.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Ideas in Advanced Quantum Computing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407919" y="2651760"/>
            <a:ext cx="914400" cy="914400"/>
          </a:xfrm>
          <a:prstGeom prst="roundRect">
            <a:avLst/>
          </a:prstGeom>
          <a:solidFill>
            <a:srgbClr val="5F9EA0"/>
          </a:solidFill>
          <a:ln>
            <a:solidFill>
              <a:srgbClr val="5F9E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knowledge-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59" y="2743200"/>
            <a:ext cx="731520" cy="73152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50719" y="3657600"/>
            <a:ext cx="1828800" cy="18288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>
                <a:solidFill>
                  <a:schemeClr val="tx2"/>
                </a:solidFill>
              </a:rPr>
              <a:t>Quantum algorithms are designed specifically for quantum computers,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6400800"/>
            <a:ext cx="121919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u="none">
                <a:hlinkClick r:id="rId3"/>
              </a:rPr>
              <a:t>More icons available in the SlideDeck AI repository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638799" y="2651760"/>
            <a:ext cx="914400" cy="914400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robotic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239" y="2743200"/>
            <a:ext cx="731520" cy="73152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181599" y="3657600"/>
            <a:ext cx="1828800" cy="18288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>
                <a:solidFill>
                  <a:schemeClr val="tx2"/>
                </a:solidFill>
              </a:rPr>
              <a:t>Quantum simulation allows us to model complex systems that are difficult or impossible to simulate classically,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6400800"/>
            <a:ext cx="121919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u="none">
                <a:hlinkClick r:id="rId3"/>
              </a:rPr>
              <a:t>More icons available in the SlideDeck AI repository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869679" y="2651760"/>
            <a:ext cx="914400" cy="914400"/>
          </a:xfrm>
          <a:prstGeom prst="roundRect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machine-learnin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1119" y="2743200"/>
            <a:ext cx="731520" cy="73152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8412479" y="3657600"/>
            <a:ext cx="1828800" cy="18288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>
                <a:solidFill>
                  <a:schemeClr val="tx2"/>
                </a:solidFill>
              </a:rPr>
              <a:t>Quantum machine learning is a subfield of AI that utilizes quantum computers to process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6400800"/>
            <a:ext cx="121919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u="none">
                <a:hlinkClick r:id="rId3"/>
              </a:rPr>
              <a:t>More icons available in the SlideDeck AI repository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Barun Saha</dc:creator>
  <cp:lastModifiedBy>Barun Saha</cp:lastModifiedBy>
  <cp:revision>6</cp:revision>
  <dcterms:created xsi:type="dcterms:W3CDTF">2023-08-26T17:51:03Z</dcterms:created>
  <dcterms:modified xsi:type="dcterms:W3CDTF">2024-04-27T13:52:58Z</dcterms:modified>
</cp:coreProperties>
</file>