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 Regular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Regular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OswaldRegula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Probe Data Analysis for Road Slope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496850" y="3264925"/>
            <a:ext cx="7335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Venkata Akshith Reddy Kasireddy (A20455209)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Sai Vishal Kodimela (A20453006)</a:t>
            </a:r>
            <a:r>
              <a:rPr lang="en" sz="1800"/>
              <a:t> 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Nikhil Sarika (A20470289)</a:t>
            </a:r>
            <a:r>
              <a:rPr lang="en" sz="1800"/>
              <a:t> 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Souporno Ghosh (A20439047)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-534125"/>
            <a:ext cx="8520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74600"/>
            <a:ext cx="8520600" cy="4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EvaluatedRoadSlope</a:t>
            </a:r>
            <a:r>
              <a:rPr b="1" lang="en" u="sng"/>
              <a:t>.csv:</a:t>
            </a:r>
            <a:endParaRPr b="1" u="sng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00" y="693150"/>
            <a:ext cx="6875749" cy="41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References</a:t>
            </a:r>
            <a:endParaRPr u="sng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“Online map-matching based on Hidden Markov model for real-time traffic sensing applications” by C.Y. Goh, J. Dauwels, N. Mitrovic, M. T. Asif, A. Oran, P. Jaillet (2012 ITSC).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“Map-Matching for Low-Sampling-Rate GPS Trajectories” Yu Zheng, MS Research.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 u="sng"/>
              <a:t>Contents</a:t>
            </a:r>
            <a:endParaRPr sz="2600" u="sng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 Regular"/>
              <a:buChar char="❖"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Introduction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 Regular"/>
              <a:buChar char="❖"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Problem Statement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 Regular"/>
              <a:buChar char="❖"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Task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 Regular"/>
              <a:buChar char="❖"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Obtained Results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 Regular"/>
              <a:buChar char="❖"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References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Introduction</a:t>
            </a:r>
            <a:endParaRPr u="sng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Probe Data 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data which is generated by monitoring the position of moving objects over space and time. These moving objects can be dedicated vehicles used to collect information.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individual probe points consist of ProbeID, dateTime, sourceCode, latitude, longitude, altitude, speed, heading etc.,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receiving probe data from cars, especially in urban areas the GPS data is off the road path due to satellite signal deflection by tall buildings.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increase the accuracy of the current road network, the incoming probe data must be matched to the right “link” in the road network.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165325" y="356100"/>
            <a:ext cx="76671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is Link Data?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is usually a set of GPS coordinates which can be used to either constitute a road curve or indicate a road segment.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Whereas, Link data is termed as a information of road segments (links).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data consist of data for the links that probe points can be map-matched to.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consist of linkPVID, direction of Travel etc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Problem Statement</a:t>
            </a:r>
            <a:endParaRPr u="sng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307850"/>
            <a:ext cx="70389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Input</a:t>
            </a:r>
            <a:r>
              <a:rPr lang="en"/>
              <a:t>:</a:t>
            </a:r>
            <a:r>
              <a:rPr lang="en"/>
              <a:t> Probe data map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raw probe points collected over several months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link data for the links that probe points can be map-matched to following output tasks.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Output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match probe points to road links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Derive road slope for each road 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derived road slope with the surveyed road slope in the link data file.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TASK</a:t>
            </a:r>
            <a:r>
              <a:rPr lang="en" u="sng"/>
              <a:t> - Part One: Map Matching</a:t>
            </a:r>
            <a:endParaRPr u="sng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Latitude and Longitude are given in both Probe Data and Link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Map- Match we use these Latitude and Longitude information of both these files and compare them with every other to find the one-pair with minimum distance between them.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pair is resultant Map-Matched Probe data points to corresponding Link.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TASK</a:t>
            </a:r>
            <a:r>
              <a:rPr lang="en" u="sng"/>
              <a:t> - Part Two: Slope Derivation</a:t>
            </a:r>
            <a:r>
              <a:rPr lang="en"/>
              <a:t>	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calculate the slope between two points here we use the matched points from previous step to calculate the slope of two consecutive points.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slope between two consecutive points (P1, P2) is = 𝑅𝐼𝑆𝐸/𝑅𝑈𝑁  𝑖.𝑒.  (𝑌2−𝑌1)/(𝑋2−𝑋1), where p1(x1,y1) p2(x2,y2) are two points.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2.   Calculate for all the matched points.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TASK</a:t>
            </a:r>
            <a:r>
              <a:rPr lang="en" u="sng"/>
              <a:t> - Part Three: Compare</a:t>
            </a:r>
            <a:r>
              <a:rPr lang="en"/>
              <a:t>	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Evaluating derived road slope with surveyed road slope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Average of slope is calculated for each Link data.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This slope is then compared with the slope we calculated in previous step.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944325" y="50225"/>
            <a:ext cx="7887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Obtained Results</a:t>
            </a:r>
            <a:endParaRPr sz="2400" u="sng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43850" y="351725"/>
            <a:ext cx="79887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MatchedPoints.csv:</a:t>
            </a:r>
            <a:endParaRPr b="1" u="sng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25" y="1030700"/>
            <a:ext cx="6168187" cy="380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