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7397-CE66-E587-2361-1C7AB5E6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E859-B201-3950-73FE-19CDF828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4CEA-C9A2-6098-A4E6-98649CDB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759B-F06D-667D-4C56-3E204616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60F5-62C3-723E-73B3-515CF53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B59-3FD2-4698-628F-74987AE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5A838-CA6B-E193-ECC6-A6A9AEE2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C191-A478-6074-1460-F318AD1F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CDD1-F68C-CA50-F57A-C1E1EFC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853D-94E0-9EA5-F6AA-A10407E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3F453-6942-12C1-7DD9-1E4FA8190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3040-E000-6D9F-5F41-3440D22B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044B-FEF5-A5B9-9A10-E07C897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B916-F274-B7FD-17B1-86AE5CC8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8CBE-09BC-EC88-72E2-98335267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164-BCF0-BBF7-6FD9-D43996A7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6D38-DF11-5C89-0B10-4B3B9808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8BCB-EA0D-03C7-9CF7-2DC871F0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7D4A-3D83-75B1-E5B3-31533BB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BE45-3AD6-E487-5B6D-026F3E3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0C67-73CF-F487-AF47-A2EA553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BA96-3E50-063F-0763-292B8103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FE32-8CB4-1513-9660-604BE72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2865-716E-9052-F87F-9E172085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83BC-96EF-F056-AB70-9066E17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DBF-E01A-29FA-AF14-627E75F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EEA-E4C6-3B7E-4779-7F33BF78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48D43-7F1F-0628-14B0-A27971DE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D08A-37A9-B270-34EA-82ACFB8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7AD7-09C6-9B4D-805A-1C25F274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A5D9-E84B-1AEA-FBB8-00705C10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F4FE-DA0A-20B3-CDD5-9E25800F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71694-839C-5B52-11A6-BC453A74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F69E-1067-097F-89E0-3C8755DF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27F4E-C8C8-6185-3D37-D0C51A945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7EEB-29ED-4C7C-653C-46E3396F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AC0F3-870E-3E68-70D8-FF8F3E5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0D39A-7145-C6A8-0798-D784B8B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551D5-F018-9D07-ED20-15494FF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6671-F7F2-D5DD-4EEC-91D898A8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3815C-922A-CDCD-B47F-2CE1EC6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2A26F-C2E8-A176-4DAC-5B71B2D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DD94E-22B9-F2F0-A0B1-3928181A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9554C-973C-6215-1EB2-6C184A19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EF83-6275-2A04-DDDC-C5679B5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0CBE-7994-AC77-D058-E2955F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5A6-542E-8DB7-EF0F-AAC081D6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563D-28C9-8F0A-0B16-C4BBC4A5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1908-A84C-B973-08FA-750CBB77B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0FFA-A7EB-3EB2-97EB-BA2148C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2B3E-AB37-6673-81B8-85956605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CC93-2849-269A-DC0F-C7354DD0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249-C5F6-841B-3795-AAA8ADC2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7ECB9-6C0D-2DDD-B079-18D985D3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1728-F69B-4B57-0A47-96C4D325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972E-525A-86E9-B20F-6761304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0C33D-63BD-7450-D8A2-3471EF4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2685-F3BE-1252-F431-C528F4EE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497A0-56B0-061C-AFC3-1932AF1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2334-37FC-4961-24A6-93926767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AC87-6A47-8AAB-2443-EE20F67EF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422C-F695-4BBD-B9B7-642F3B26591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7490-34F7-E40A-EFA8-7460C91C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03C6-9CCC-5CCC-5C99-4B77021D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Welcome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1A8A1-E077-86D2-BEB2-020EF527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634720"/>
            <a:ext cx="12048564" cy="59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Delete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7C683-A1A2-FF90-4283-A3A40B19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719"/>
            <a:ext cx="12192000" cy="61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8C78-D130-C185-2DA0-D2A471CB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717176"/>
            <a:ext cx="12012706" cy="5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51C07-D736-B4E3-25CC-778CA75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20"/>
            <a:ext cx="12102351" cy="6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Home/Sessions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071F-1258-E1F3-ADB3-1A3CD3A6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19"/>
            <a:ext cx="11994777" cy="60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Create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AF7B7-9511-5F41-D189-E51F3374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634720"/>
            <a:ext cx="12003742" cy="61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AE4D6-4F00-AAAA-B929-2A6FFD4A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048"/>
            <a:ext cx="121920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Edit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3B001-5246-541A-D141-482E332C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" y="634720"/>
            <a:ext cx="12012707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Suggest a restaurant to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1FCAC-BE9A-79BA-DAC3-D8229649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634720"/>
            <a:ext cx="120396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End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1403-B32A-F661-05FE-89B0E4AA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634720"/>
            <a:ext cx="12039600" cy="6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Page</vt:lpstr>
      <vt:lpstr>Sign In</vt:lpstr>
      <vt:lpstr>Sign Up</vt:lpstr>
      <vt:lpstr>Home/Sessions</vt:lpstr>
      <vt:lpstr>Create session</vt:lpstr>
      <vt:lpstr>View session</vt:lpstr>
      <vt:lpstr>Edit session</vt:lpstr>
      <vt:lpstr>Suggest a restaurant to session</vt:lpstr>
      <vt:lpstr>End session</vt:lpstr>
      <vt:lpstr>Delete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 Reddy</dc:creator>
  <cp:lastModifiedBy>Kasi Reddy</cp:lastModifiedBy>
  <cp:revision>57</cp:revision>
  <dcterms:created xsi:type="dcterms:W3CDTF">2023-10-13T02:36:39Z</dcterms:created>
  <dcterms:modified xsi:type="dcterms:W3CDTF">2023-10-13T05:23:21Z</dcterms:modified>
</cp:coreProperties>
</file>