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522" y="-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590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32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71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561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523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xmlns="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375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713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059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xmlns="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699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094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xmlns="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503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650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5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แสดงสินค้ารหัส J2U-PVC-904/10แผ่น : U/PVC-แผ่นสีส้มอ่อน53*70cm-904 ...">
            <a:extLst>
              <a:ext uri="{FF2B5EF4-FFF2-40B4-BE49-F238E27FC236}">
                <a16:creationId xmlns:a16="http://schemas.microsoft.com/office/drawing/2014/main" xmlns="" id="{A1B49B2B-EF9B-4EE6-AFB4-C8CCFA0FD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5788" y="0"/>
            <a:ext cx="8480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xmlns="" id="{06DA9DF9-31F7-4056-B42E-878CC92417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แปลง พื้นหลัง - ภาพฟรีบน Pixab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439826" cy="6858000"/>
          </a:xfrm>
          <a:prstGeom prst="rect">
            <a:avLst/>
          </a:prstGeom>
          <a:noFill/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6BAFC814-FCB8-416B-A77C-68FFE009C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700" y="508000"/>
            <a:ext cx="4641752" cy="14514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th-TH" sz="4400" i="0" dirty="0"/>
              <a:t>การประยุกต์ใช้ </a:t>
            </a:r>
            <a:r>
              <a:rPr lang="en-US" sz="4400" i="0" dirty="0"/>
              <a:t>microcontroller</a:t>
            </a:r>
          </a:p>
        </p:txBody>
      </p:sp>
    </p:spTree>
    <p:extLst>
      <p:ext uri="{BB962C8B-B14F-4D97-AF65-F5344CB8AC3E}">
        <p14:creationId xmlns:p14="http://schemas.microsoft.com/office/powerpoint/2010/main" xmlns="" val="276771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แปลง พื้นหลัง - ภาพฟรีบน Pixabay"/>
          <p:cNvPicPr>
            <a:picLocks noChangeAspect="1" noChangeArrowheads="1"/>
          </p:cNvPicPr>
          <p:nvPr/>
        </p:nvPicPr>
        <p:blipFill>
          <a:blip r:embed="rId2">
            <a:lum bright="9000" contrast="8000"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BA5A0EAA-E8D2-4ED9-A08F-8551CAB5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5732780"/>
            <a:ext cx="4838700" cy="55372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latin typeface="Angsana New" pitchFamily="18" charset="-34"/>
                <a:cs typeface="Angsana New" pitchFamily="18" charset="-34"/>
              </a:rPr>
              <a:t>microcontroller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ESP32-CAM</a:t>
            </a:r>
            <a:endParaRPr lang="th-TH" sz="36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4098" name="Picture 2" descr="Amazon.com: HiLetgo ESP-WROOM-32 ESP32 ESP-32S Development Board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300" y="1617662"/>
            <a:ext cx="4438650" cy="3524251"/>
          </a:xfrm>
          <a:prstGeom prst="rect">
            <a:avLst/>
          </a:prstGeom>
          <a:noFill/>
        </p:spPr>
      </p:pic>
      <p:sp>
        <p:nvSpPr>
          <p:cNvPr id="6" name="สี่เหลี่ยมผืนผ้า 5"/>
          <p:cNvSpPr/>
          <p:nvPr/>
        </p:nvSpPr>
        <p:spPr>
          <a:xfrm>
            <a:off x="8663158" y="5619235"/>
            <a:ext cx="20302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Face scan cam</a:t>
            </a:r>
            <a:endParaRPr lang="th-TH" sz="36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4102" name="Picture 6" descr="The best facial recognition cameras of 2020 - CN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6118" y="1565151"/>
            <a:ext cx="5082843" cy="3525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299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" name="Picture 2" descr="แปลง พื้นหลัง - ภาพฟรีบน Pixabay"/>
          <p:cNvPicPr>
            <a:picLocks noChangeAspect="1" noChangeArrowheads="1"/>
          </p:cNvPicPr>
          <p:nvPr/>
        </p:nvPicPr>
        <p:blipFill>
          <a:blip r:embed="rId2">
            <a:lum bright="9000" contrast="8000"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3074" name="Picture 2" descr="https://medias.thansettakij.com/images/2020/01/16/1579135646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4765" y="1334494"/>
            <a:ext cx="5872518" cy="440438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14651" y="2825086"/>
            <a:ext cx="297870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ระบบติดตามภายในรถ</a:t>
            </a:r>
            <a:endParaRPr lang="th-TH" sz="36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702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1BD5D02C-BA88-4E2D-B789-0AEFC6AD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344C9DB8-0371-482B-90B5-B6CED2E3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แปลง พื้นหลัง - ภาพฟรีบน Pixabay"/>
          <p:cNvPicPr>
            <a:picLocks noChangeAspect="1" noChangeArrowheads="1"/>
          </p:cNvPicPr>
          <p:nvPr/>
        </p:nvPicPr>
        <p:blipFill>
          <a:blip r:embed="rId2">
            <a:lum bright="9000" contrast="8000"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2050" name="Picture 2" descr="ทำไม.. นอนหลับในรถแต่สตาร์ทเครื่องยนต์ทิ้งไว้ อาจเสียชีวิตโดยไม่รู้ตัว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1372" y="793869"/>
            <a:ext cx="5238750" cy="3486151"/>
          </a:xfrm>
          <a:prstGeom prst="rect">
            <a:avLst/>
          </a:prstGeom>
          <a:noFill/>
        </p:spPr>
      </p:pic>
      <p:sp>
        <p:nvSpPr>
          <p:cNvPr id="8" name="สี่เหลี่ยมผืนผ้า 7"/>
          <p:cNvSpPr/>
          <p:nvPr/>
        </p:nvSpPr>
        <p:spPr>
          <a:xfrm>
            <a:off x="232012" y="4823431"/>
            <a:ext cx="1149141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ระบบติดตามภายในรถยนต์ สามารถติดตามความเคลื่อนไหวของเปลือกตา ทิศทางการเหลือบมอง และท่าทางการนั่ง และตรวจจับได้ว่าผู้ขับกำลังง่วงหรือมองที่</a:t>
            </a:r>
            <a:r>
              <a:rPr lang="th-TH" sz="3600" dirty="0" err="1" smtClean="0">
                <a:latin typeface="Angsana New" pitchFamily="18" charset="-34"/>
                <a:cs typeface="Angsana New" pitchFamily="18" charset="-34"/>
              </a:rPr>
              <a:t>สมาร์ทโฟ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นอยู่หรือไม่ จากนั้นจึงส่งสัญญาณเตือนผู้ขับให้ระวังเป็นการเตือนให้มีสมาธิในการ</a:t>
            </a:r>
            <a:r>
              <a:rPr lang="th-TH" sz="3600" smtClean="0">
                <a:latin typeface="Angsana New" pitchFamily="18" charset="-34"/>
                <a:cs typeface="Angsana New" pitchFamily="18" charset="-34"/>
              </a:rPr>
              <a:t>ขับรถ</a:t>
            </a:r>
            <a:endParaRPr lang="th-TH" sz="36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583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70AC2727-D77B-4643-B8B6-1472AC7D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AC0E5310-8330-4866-AF65-5E98A30C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แปลง พื้นหลัง - ภาพฟรีบน Pixabay"/>
          <p:cNvPicPr>
            <a:picLocks noChangeAspect="1" noChangeArrowheads="1"/>
          </p:cNvPicPr>
          <p:nvPr/>
        </p:nvPicPr>
        <p:blipFill>
          <a:blip r:embed="rId2">
            <a:lum bright="9000" contrast="8000"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75963" y="573206"/>
            <a:ext cx="437331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3600" smtClean="0">
                <a:latin typeface="Angsana New" pitchFamily="18" charset="-34"/>
                <a:cs typeface="Angsana New" pitchFamily="18" charset="-34"/>
              </a:rPr>
              <a:t>ภาพ</a:t>
            </a:r>
            <a:r>
              <a:rPr lang="th-TH" sz="3600" smtClean="0">
                <a:latin typeface="Angsana New" pitchFamily="18" charset="-34"/>
                <a:cs typeface="Angsana New" pitchFamily="18" charset="-34"/>
              </a:rPr>
              <a:t>อุบัติเหตุ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ที่เกิดจากผู้ขับรถยนต์</a:t>
            </a:r>
            <a:endParaRPr lang="th-TH" sz="36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1026" name="Picture 2" descr="หลับใน! หนุ่มขับรถตู้พุ่งข้ามเลน ประสานงาพ่วง 18 ล้อ ดับสลดคาซาก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615" y="1678674"/>
            <a:ext cx="5205768" cy="3957851"/>
          </a:xfrm>
          <a:prstGeom prst="rect">
            <a:avLst/>
          </a:prstGeom>
          <a:noFill/>
        </p:spPr>
      </p:pic>
      <p:pic>
        <p:nvPicPr>
          <p:cNvPr id="1028" name="Picture 4" descr="เสียงสุดท้าย! เปิดคลิปบนรถตู้ก่อน 'ผู้จัดการวงลำไย ไหทองคำ' เสียชีวิต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7406" y="1651377"/>
            <a:ext cx="5226145" cy="39715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65278" y="5964072"/>
            <a:ext cx="247535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หลับในขณะขับรถ</a:t>
            </a:r>
            <a:endParaRPr lang="th-TH" sz="36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0484" y="5950423"/>
            <a:ext cx="47131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ถ่ายวิดีโอผ่านโทรศัพท์ระหว่างขับรถ</a:t>
            </a:r>
            <a:endParaRPr lang="th-TH" sz="36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21568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D4124"/>
      </a:dk2>
      <a:lt2>
        <a:srgbClr val="F0EFF2"/>
      </a:lt2>
      <a:accent1>
        <a:srgbClr val="8DAA35"/>
      </a:accent1>
      <a:accent2>
        <a:srgbClr val="B69E2D"/>
      </a:accent2>
      <a:accent3>
        <a:srgbClr val="CF7B40"/>
      </a:accent3>
      <a:accent4>
        <a:srgbClr val="C23C3D"/>
      </a:accent4>
      <a:accent5>
        <a:srgbClr val="CF407D"/>
      </a:accent5>
      <a:accent6>
        <a:srgbClr val="BE2FA7"/>
      </a:accent6>
      <a:hlink>
        <a:srgbClr val="CD6B84"/>
      </a:hlink>
      <a:folHlink>
        <a:srgbClr val="89898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84</Words>
  <Application>Microsoft Office PowerPoint</Application>
  <PresentationFormat>กำหนดเอง</PresentationFormat>
  <Paragraphs>8</Paragraphs>
  <Slides>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</vt:i4>
      </vt:variant>
    </vt:vector>
  </HeadingPairs>
  <TitlesOfParts>
    <vt:vector size="6" baseType="lpstr">
      <vt:lpstr>BrushVTI</vt:lpstr>
      <vt:lpstr>การประยุกต์ใช้ microcontroller</vt:lpstr>
      <vt:lpstr>ภาพนิ่ง 2</vt:lpstr>
      <vt:lpstr>ภาพนิ่ง 3</vt:lpstr>
      <vt:lpstr>ภาพนิ่ง 4</vt:lpstr>
      <vt:lpstr>ภาพนิ่ง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การประยุกต์ใช้ microcontroller</dc:title>
  <dc:creator>PHONGDANAI KUMPANGKAEW</dc:creator>
  <cp:lastModifiedBy>Admin</cp:lastModifiedBy>
  <cp:revision>11</cp:revision>
  <dcterms:created xsi:type="dcterms:W3CDTF">2020-04-15T21:03:05Z</dcterms:created>
  <dcterms:modified xsi:type="dcterms:W3CDTF">2020-04-16T08:33:30Z</dcterms:modified>
</cp:coreProperties>
</file>