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49760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dirty="0"/>
          </a:p>
        </p:txBody>
      </p:sp>
      <p:sp>
        <p:nvSpPr>
          <p:cNvPr id="92" name="Google Shape;92;p13"/>
          <p:cNvSpPr txBox="1"/>
          <p:nvPr/>
        </p:nvSpPr>
        <p:spPr>
          <a:xfrm>
            <a:off x="106053" y="931772"/>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2F5496"/>
                </a:solidFill>
                <a:latin typeface="Arial"/>
                <a:ea typeface="Arial"/>
                <a:cs typeface="Arial"/>
                <a:sym typeface="Arial"/>
              </a:rPr>
              <a:t>TSP- AI ML Fundamentals (Capstone Project)</a:t>
            </a:r>
            <a:endParaRPr dirty="0"/>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smtClean="0">
                <a:solidFill>
                  <a:srgbClr val="2F5496"/>
                </a:solidFill>
              </a:rPr>
              <a:t>Kasi V</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AU810021114040</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IN" dirty="0"/>
              <a:t>https://github.com/kasiveerappan/kasi810021114040</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526</Words>
  <Application>Microsoft Office PowerPoint</Application>
  <PresentationFormat>Custom</PresentationFormat>
  <Paragraphs>48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Sokka</dc:creator>
  <cp:lastModifiedBy>Sokka</cp:lastModifiedBy>
  <cp:revision>6</cp:revision>
  <dcterms:modified xsi:type="dcterms:W3CDTF">2024-04-18T14:36:57Z</dcterms:modified>
</cp:coreProperties>
</file>