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33" d="100"/>
          <a:sy n="33" d="100"/>
        </p:scale>
        <p:origin x="6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ki Robert" userId="S::s1800816@edu.bc.fi::489daa1a-a707-4035-9f17-a40c5801601a" providerId="AD" clId="Web-{24A2AB2B-1622-AF88-2246-1F4E43A7BDE8}"/>
    <pc:docChg chg="modSld">
      <pc:chgData name="Kaski Robert" userId="S::s1800816@edu.bc.fi::489daa1a-a707-4035-9f17-a40c5801601a" providerId="AD" clId="Web-{24A2AB2B-1622-AF88-2246-1F4E43A7BDE8}" dt="2018-08-08T07:44:02.694" v="24" actId="20577"/>
      <pc:docMkLst>
        <pc:docMk/>
      </pc:docMkLst>
      <pc:sldChg chg="modSp modTransition">
        <pc:chgData name="Kaski Robert" userId="S::s1800816@edu.bc.fi::489daa1a-a707-4035-9f17-a40c5801601a" providerId="AD" clId="Web-{24A2AB2B-1622-AF88-2246-1F4E43A7BDE8}" dt="2018-08-08T07:44:00.647" v="22" actId="20577"/>
        <pc:sldMkLst>
          <pc:docMk/>
          <pc:sldMk cId="441011219" sldId="257"/>
        </pc:sldMkLst>
        <pc:spChg chg="mod">
          <ac:chgData name="Kaski Robert" userId="S::s1800816@edu.bc.fi::489daa1a-a707-4035-9f17-a40c5801601a" providerId="AD" clId="Web-{24A2AB2B-1622-AF88-2246-1F4E43A7BDE8}" dt="2018-08-08T07:44:00.647" v="22" actId="20577"/>
          <ac:spMkLst>
            <pc:docMk/>
            <pc:sldMk cId="441011219" sldId="257"/>
            <ac:spMk id="2" creationId="{C930552B-9CD6-431A-B2A4-37AAAF4F90F8}"/>
          </ac:spMkLst>
        </pc:spChg>
      </pc:sldChg>
    </pc:docChg>
  </pc:docChgLst>
  <pc:docChgLst>
    <pc:chgData name="Kaski Robert" userId="S::s1800816@edu.bc.fi::489daa1a-a707-4035-9f17-a40c5801601a" providerId="AD" clId="Web-{CBCB634B-7BF0-4963-BBB2-E3AD04EA2F65}"/>
    <pc:docChg chg="addSld delSld modSld">
      <pc:chgData name="Kaski Robert" userId="S::s1800816@edu.bc.fi::489daa1a-a707-4035-9f17-a40c5801601a" providerId="AD" clId="Web-{CBCB634B-7BF0-4963-BBB2-E3AD04EA2F65}" dt="2018-08-08T07:34:19.637" v="41" actId="20577"/>
      <pc:docMkLst>
        <pc:docMk/>
      </pc:docMkLst>
      <pc:sldChg chg="del">
        <pc:chgData name="Kaski Robert" userId="S::s1800816@edu.bc.fi::489daa1a-a707-4035-9f17-a40c5801601a" providerId="AD" clId="Web-{CBCB634B-7BF0-4963-BBB2-E3AD04EA2F65}" dt="2018-08-08T07:27:13.008" v="1"/>
        <pc:sldMkLst>
          <pc:docMk/>
          <pc:sldMk cId="109857222" sldId="256"/>
        </pc:sldMkLst>
      </pc:sldChg>
      <pc:sldChg chg="modSp new">
        <pc:chgData name="Kaski Robert" userId="S::s1800816@edu.bc.fi::489daa1a-a707-4035-9f17-a40c5801601a" providerId="AD" clId="Web-{CBCB634B-7BF0-4963-BBB2-E3AD04EA2F65}" dt="2018-08-08T07:34:19.637" v="40" actId="20577"/>
        <pc:sldMkLst>
          <pc:docMk/>
          <pc:sldMk cId="441011219" sldId="257"/>
        </pc:sldMkLst>
        <pc:spChg chg="mod">
          <ac:chgData name="Kaski Robert" userId="S::s1800816@edu.bc.fi::489daa1a-a707-4035-9f17-a40c5801601a" providerId="AD" clId="Web-{CBCB634B-7BF0-4963-BBB2-E3AD04EA2F65}" dt="2018-08-08T07:34:19.637" v="40" actId="20577"/>
          <ac:spMkLst>
            <pc:docMk/>
            <pc:sldMk cId="441011219" sldId="257"/>
            <ac:spMk id="2" creationId="{C930552B-9CD6-431A-B2A4-37AAAF4F90F8}"/>
          </ac:spMkLst>
        </pc:spChg>
        <pc:spChg chg="mod ord">
          <ac:chgData name="Kaski Robert" userId="S::s1800816@edu.bc.fi::489daa1a-a707-4035-9f17-a40c5801601a" providerId="AD" clId="Web-{CBCB634B-7BF0-4963-BBB2-E3AD04EA2F65}" dt="2018-08-08T07:33:39.825" v="39"/>
          <ac:spMkLst>
            <pc:docMk/>
            <pc:sldMk cId="441011219" sldId="257"/>
            <ac:spMk id="3" creationId="{CE7C0773-FE54-4D99-9CFD-758E177157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C0773-FE54-4D99-9CFD-758E17715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i-FI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0552B-9CD6-431A-B2A4-37AAAF4F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/>
            </a:r>
            <a:br>
              <a:rPr lang="fi-FI" dirty="0">
                <a:cs typeface="Calibri Light"/>
              </a:rPr>
            </a:br>
            <a:r>
              <a:rPr lang="fi-FI" dirty="0">
                <a:cs typeface="Calibri Light"/>
              </a:rPr>
              <a:t>                 Robert Kaski</a:t>
            </a:r>
          </a:p>
        </p:txBody>
      </p:sp>
    </p:spTree>
    <p:extLst>
      <p:ext uri="{BB962C8B-B14F-4D97-AF65-F5344CB8AC3E}">
        <p14:creationId xmlns:p14="http://schemas.microsoft.com/office/powerpoint/2010/main" val="44101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Laajakuva</PresentationFormat>
  <Paragraphs>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                 Robert Kaski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Kaski Robert</dc:creator>
  <cp:lastModifiedBy>Kaski Robert</cp:lastModifiedBy>
  <cp:revision>12</cp:revision>
  <dcterms:created xsi:type="dcterms:W3CDTF">2013-07-15T20:26:40Z</dcterms:created>
  <dcterms:modified xsi:type="dcterms:W3CDTF">2019-05-06T07:09:01Z</dcterms:modified>
</cp:coreProperties>
</file>