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17977-8F2A-4A5C-A0B1-E151AFC88D53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58D56-7116-408E-B5A1-47CD59FC3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3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2FFF-3D47-4246-A7D8-3BC35C255C5F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Kaslabad Srikar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5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4AA4-0DB7-4E78-BFE9-16AE75E31584}" type="datetime1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Kaslabad Srikar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A769-33B9-4E04-A086-6447F008F554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Kaslabad Srikar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1698-DA8F-44FE-BE92-ADDECCF755F2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Kaslabad Srikar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12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4528-F4DC-42BC-B246-F7D5BFACEE10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Kaslabad Srikar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81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B5A5-D7BB-46CD-AF85-2455E07E13BE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Kaslabad Srikar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58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D33-F36B-474F-B1A4-D58F8FE0213C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Kaslabad Srikar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5BA9-93F5-43A7-B297-6DD6E3EE9064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Kaslabad Srikar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85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C011-09F5-4564-AD66-A7B215B7954A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Kaslabad Srikar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D341-1BC6-4C7A-BF15-5F742F547FF9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Kaslabad Srikar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7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205F-4708-428F-A13B-B754C95C7987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Kaslabad Srikar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E4AB-B8E1-47F3-9A4C-3DE735754BF9}" type="datetime1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Kaslabad Srikar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8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22FD-48D3-4CF4-AAB3-624B9B4736CF}" type="datetime1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Kaslabad Srikar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5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0938-6A28-4C44-A4D4-26CAB3EF7670}" type="datetime1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Kaslabad Srikar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77C8-2DF9-4ACD-8C07-F0B07D259C9F}" type="datetime1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Kaslabad Srikar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8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5B8E-7D34-48DD-8B52-CAA76DBF3793}" type="datetime1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Kaslabad Srikar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1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B27D-1D1A-46E6-BC1A-698D884A3BB1}" type="datetime1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Kaslabad Srikar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52FA41-6B2C-433F-94E8-D7DFB8200927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Kaslabad Srikar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D08E29-0F66-4F1E-94A8-5495809E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5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FEA390-54E1-98AB-B4CE-E1B77D31C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17917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SQL Analysis of Olympic History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ECC452-B575-9247-A9B8-3CB70F3CE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1114" y="3686176"/>
            <a:ext cx="6987645" cy="138853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Conducted a comprehensive analysis of the "120 Years of Olympic History: Athletes and Results" dataset from </a:t>
            </a:r>
            <a:r>
              <a:rPr lang="en-US" dirty="0" err="1"/>
              <a:t>kaggle</a:t>
            </a:r>
            <a:r>
              <a:rPr lang="en-US" dirty="0"/>
              <a:t> using PostgreSQL. The project emphasized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/>
              <a:t> manipulation, aggregation, and visualization to uncover trends in Olympic history.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221BC-FCD5-777E-B961-77D55DF1E8E0}"/>
              </a:ext>
            </a:extLst>
          </p:cNvPr>
          <p:cNvSpPr txBox="1"/>
          <p:nvPr/>
        </p:nvSpPr>
        <p:spPr>
          <a:xfrm>
            <a:off x="9503758" y="5729287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Kaslabad Srikar</a:t>
            </a:r>
          </a:p>
        </p:txBody>
      </p:sp>
    </p:spTree>
    <p:extLst>
      <p:ext uri="{BB962C8B-B14F-4D97-AF65-F5344CB8AC3E}">
        <p14:creationId xmlns:p14="http://schemas.microsoft.com/office/powerpoint/2010/main" val="397718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66D2-097E-95E8-B3D3-7E2C5FEF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3)MENTION THE TOTAL NO OF NATIONS WHO PARTICIPATED IN EACH OLYMPICS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B0A4-0EAD-718E-B2F4-95F2C42F2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847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games, COUNT(DISTINCT region) AS </a:t>
            </a:r>
            <a:r>
              <a:rPr lang="en-US" dirty="0" err="1"/>
              <a:t>total_countries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olympics_history</a:t>
            </a:r>
            <a:r>
              <a:rPr lang="en-US" dirty="0"/>
              <a:t> oh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err="1"/>
              <a:t>olympics_history_noc_regions</a:t>
            </a:r>
            <a:r>
              <a:rPr lang="en-US" dirty="0"/>
              <a:t> nr ON </a:t>
            </a:r>
            <a:r>
              <a:rPr lang="en-US" dirty="0" err="1"/>
              <a:t>nr.noc</a:t>
            </a:r>
            <a:r>
              <a:rPr lang="en-US" dirty="0"/>
              <a:t> = </a:t>
            </a:r>
            <a:r>
              <a:rPr lang="en-US" dirty="0" err="1"/>
              <a:t>oh.noc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games</a:t>
            </a:r>
          </a:p>
          <a:p>
            <a:pPr marL="0" indent="0">
              <a:buNone/>
            </a:pPr>
            <a:r>
              <a:rPr lang="en-US" dirty="0"/>
              <a:t>ORDER BY games;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2F9FE-DA35-716C-4E0F-E08097B3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28931"/>
            <a:ext cx="3569877" cy="204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D06E-30C4-EACA-CF3D-4923E69E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4)WHICH YEAR SAW THE HIGHEST AND LOWEST NO OF COUNTRIES PARTICIPATING IN OLYMPICS?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D4C-FF1E-EE6C-F045-7BC23A56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    MIN(CONCAT(games, ' - ', </a:t>
            </a:r>
            <a:r>
              <a:rPr lang="en-US" dirty="0" err="1"/>
              <a:t>total_countries</a:t>
            </a:r>
            <a:r>
              <a:rPr lang="en-US" dirty="0"/>
              <a:t>)) AS </a:t>
            </a:r>
            <a:r>
              <a:rPr lang="en-US" dirty="0" err="1"/>
              <a:t>Lowest_Countries</a:t>
            </a:r>
            <a:r>
              <a:rPr lang="en-US" dirty="0"/>
              <a:t>,</a:t>
            </a:r>
          </a:p>
          <a:p>
            <a:r>
              <a:rPr lang="en-US" dirty="0"/>
              <a:t>    MAX(CONCAT(games, ' - ', </a:t>
            </a:r>
            <a:r>
              <a:rPr lang="en-US" dirty="0" err="1"/>
              <a:t>total_countries</a:t>
            </a:r>
            <a:r>
              <a:rPr lang="en-US" dirty="0"/>
              <a:t>)) AS </a:t>
            </a:r>
            <a:r>
              <a:rPr lang="en-US" dirty="0" err="1"/>
              <a:t>Highest_Countries</a:t>
            </a:r>
            <a:endParaRPr lang="en-US" dirty="0"/>
          </a:p>
          <a:p>
            <a:r>
              <a:rPr lang="en-US" dirty="0"/>
              <a:t>FROM (</a:t>
            </a:r>
          </a:p>
          <a:p>
            <a:r>
              <a:rPr lang="en-US" dirty="0"/>
              <a:t>    SELECT </a:t>
            </a:r>
            <a:r>
              <a:rPr lang="en-US" dirty="0" err="1"/>
              <a:t>games,COUNT</a:t>
            </a:r>
            <a:r>
              <a:rPr lang="en-US" dirty="0"/>
              <a:t>(DISTINCT region) AS </a:t>
            </a:r>
            <a:r>
              <a:rPr lang="en-US" dirty="0" err="1"/>
              <a:t>total_countries</a:t>
            </a:r>
            <a:endParaRPr lang="en-US" dirty="0"/>
          </a:p>
          <a:p>
            <a:r>
              <a:rPr lang="en-US" dirty="0"/>
              <a:t>    FROM </a:t>
            </a:r>
            <a:r>
              <a:rPr lang="en-US" dirty="0" err="1"/>
              <a:t>olympics_history</a:t>
            </a:r>
            <a:r>
              <a:rPr lang="en-US" dirty="0"/>
              <a:t> oh</a:t>
            </a:r>
          </a:p>
          <a:p>
            <a:r>
              <a:rPr lang="en-US" dirty="0"/>
              <a:t>    JOIN </a:t>
            </a:r>
            <a:r>
              <a:rPr lang="en-US" dirty="0" err="1"/>
              <a:t>olympics_history_noc_regions</a:t>
            </a:r>
            <a:r>
              <a:rPr lang="en-US" dirty="0"/>
              <a:t> nr ON </a:t>
            </a:r>
            <a:r>
              <a:rPr lang="en-US" dirty="0" err="1"/>
              <a:t>nr.noc</a:t>
            </a:r>
            <a:r>
              <a:rPr lang="en-US" dirty="0"/>
              <a:t> = </a:t>
            </a:r>
            <a:r>
              <a:rPr lang="en-US" dirty="0" err="1"/>
              <a:t>oh.noc</a:t>
            </a:r>
            <a:endParaRPr lang="en-US" dirty="0"/>
          </a:p>
          <a:p>
            <a:r>
              <a:rPr lang="en-US" dirty="0"/>
              <a:t>    GROUP BY games</a:t>
            </a:r>
          </a:p>
          <a:p>
            <a:r>
              <a:rPr lang="en-US" dirty="0"/>
              <a:t>) AS </a:t>
            </a:r>
            <a:r>
              <a:rPr lang="en-US" dirty="0" err="1"/>
              <a:t>country_counts</a:t>
            </a:r>
            <a:r>
              <a:rPr lang="en-US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4E2C6-F64E-BAF0-44D9-845A40F7B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288" y="5305462"/>
            <a:ext cx="4334077" cy="8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2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05BE-90D7-1ED2-24A2-E54D3D70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5)WHICH NATION HAS PARTICIPATED IN ALL OF THE OLYMPIC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46F38-EEE9-AF7C-D760-DA993A1E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nr.region</a:t>
            </a:r>
            <a:r>
              <a:rPr lang="en-US" dirty="0"/>
              <a:t> AS country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olympics_history</a:t>
            </a:r>
            <a:r>
              <a:rPr lang="en-US" dirty="0"/>
              <a:t> oh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err="1"/>
              <a:t>olympics_history_noc_regions</a:t>
            </a:r>
            <a:r>
              <a:rPr lang="en-US" dirty="0"/>
              <a:t> nr ON </a:t>
            </a:r>
            <a:r>
              <a:rPr lang="en-US" dirty="0" err="1"/>
              <a:t>nr.noc</a:t>
            </a:r>
            <a:r>
              <a:rPr lang="en-US" dirty="0"/>
              <a:t> = </a:t>
            </a:r>
            <a:r>
              <a:rPr lang="en-US" dirty="0" err="1"/>
              <a:t>oh.noc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nr.region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HAVING COUNT(DISTINCT </a:t>
            </a:r>
            <a:r>
              <a:rPr lang="en-US" dirty="0" err="1"/>
              <a:t>oh.games</a:t>
            </a:r>
            <a:r>
              <a:rPr lang="en-US" dirty="0"/>
              <a:t>) = (SELECT COUNT(DISTINCT games)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olympics_history</a:t>
            </a:r>
            <a:r>
              <a:rPr lang="en-US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62D9F-5DAD-F389-3D94-9A7C07E78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332" y="2114362"/>
            <a:ext cx="2711009" cy="21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4FA8-4483-8215-C0FC-FB868678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6)IDENTIFY THE SPORT WHICH WAS PLAYED IN ALL SUMMER OLYMPICS.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1D9B-AEE6-FD98-E151-AE78C3F7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SELECT sport, COUNT(DISTINCT games) AS </a:t>
            </a:r>
            <a:r>
              <a:rPr lang="en-US" dirty="0" err="1"/>
              <a:t>no_of_games</a:t>
            </a:r>
            <a:r>
              <a:rPr lang="en-US" dirty="0"/>
              <a:t> FROM </a:t>
            </a:r>
            <a:r>
              <a:rPr lang="en-US" dirty="0" err="1"/>
              <a:t>olympics_history</a:t>
            </a:r>
            <a:endParaRPr lang="en-US" dirty="0"/>
          </a:p>
          <a:p>
            <a:r>
              <a:rPr lang="en-US" dirty="0"/>
              <a:t>WHERE season = 'Summer'</a:t>
            </a:r>
          </a:p>
          <a:p>
            <a:r>
              <a:rPr lang="en-US" dirty="0"/>
              <a:t>GROUP BY sport</a:t>
            </a:r>
          </a:p>
          <a:p>
            <a:r>
              <a:rPr lang="en-US" dirty="0"/>
              <a:t>HAVING COUNT(DISTINCT games) = </a:t>
            </a:r>
          </a:p>
          <a:p>
            <a:r>
              <a:rPr lang="en-US" dirty="0"/>
              <a:t>	(SELECT COUNT(DISTINCT games) FROM </a:t>
            </a:r>
            <a:r>
              <a:rPr lang="en-US" dirty="0" err="1"/>
              <a:t>olympics_history</a:t>
            </a:r>
            <a:endParaRPr lang="en-US" dirty="0"/>
          </a:p>
          <a:p>
            <a:r>
              <a:rPr lang="en-US" dirty="0"/>
              <a:t>    WHERE season = 'Summer');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D055A-72F3-ABF0-AC80-D6EF7525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004" y="3286125"/>
            <a:ext cx="2667372" cy="21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5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2F43-F47C-9C78-9348-257C9711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7)WHICH SPORTS WERE JUST PLAYED ONLY ONCE IN THE OLYMPICS.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163A-49D8-655D-6BD4-5526792B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SELECT DISTINCT </a:t>
            </a:r>
            <a:r>
              <a:rPr lang="en-US" dirty="0" err="1"/>
              <a:t>o.sport</a:t>
            </a:r>
            <a:r>
              <a:rPr lang="en-US" dirty="0"/>
              <a:t>, </a:t>
            </a:r>
            <a:r>
              <a:rPr lang="en-US" dirty="0" err="1"/>
              <a:t>o.games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olympics_history</a:t>
            </a:r>
            <a:r>
              <a:rPr lang="en-US" dirty="0"/>
              <a:t> o</a:t>
            </a:r>
          </a:p>
          <a:p>
            <a:r>
              <a:rPr lang="en-US" dirty="0"/>
              <a:t>JOIN (</a:t>
            </a:r>
          </a:p>
          <a:p>
            <a:r>
              <a:rPr lang="en-US" dirty="0"/>
              <a:t>    SELECT sport</a:t>
            </a:r>
          </a:p>
          <a:p>
            <a:r>
              <a:rPr lang="en-US" dirty="0"/>
              <a:t>    FROM </a:t>
            </a:r>
            <a:r>
              <a:rPr lang="en-US" dirty="0" err="1"/>
              <a:t>olympics_history</a:t>
            </a:r>
            <a:endParaRPr lang="en-US" dirty="0"/>
          </a:p>
          <a:p>
            <a:r>
              <a:rPr lang="en-US" dirty="0"/>
              <a:t>    GROUP BY sport</a:t>
            </a:r>
          </a:p>
          <a:p>
            <a:r>
              <a:rPr lang="en-US" dirty="0"/>
              <a:t>    HAVING COUNT(DISTINCT games) = 1</a:t>
            </a:r>
          </a:p>
          <a:p>
            <a:r>
              <a:rPr lang="en-US" dirty="0"/>
              <a:t>) AS subquery</a:t>
            </a:r>
          </a:p>
          <a:p>
            <a:r>
              <a:rPr lang="en-US" dirty="0"/>
              <a:t>ON </a:t>
            </a:r>
            <a:r>
              <a:rPr lang="en-US" dirty="0" err="1"/>
              <a:t>o.sport</a:t>
            </a:r>
            <a:r>
              <a:rPr lang="en-US" dirty="0"/>
              <a:t> = </a:t>
            </a:r>
            <a:r>
              <a:rPr lang="en-US" dirty="0" err="1"/>
              <a:t>subquery.sport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o.sport</a:t>
            </a:r>
            <a:r>
              <a:rPr lang="en-US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C70B3-F3AA-BB94-6172-B01FDE04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66" y="3081337"/>
            <a:ext cx="3708374" cy="20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31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5C6A-AA4C-C033-1C59-BD3CA25F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8)FETCH THE TOTAL NO OF SPORTS PLAYED IN EACH OLYMPIC GAMES.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8F3E-98B7-C77B-6676-CB396EDE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5" y="2666999"/>
            <a:ext cx="10018713" cy="3124201"/>
          </a:xfrm>
        </p:spPr>
        <p:txBody>
          <a:bodyPr/>
          <a:lstStyle/>
          <a:p>
            <a:r>
              <a:rPr lang="en-US" dirty="0"/>
              <a:t>SELECT games, COUNT(DISTINCT sport) AS </a:t>
            </a:r>
            <a:r>
              <a:rPr lang="en-US" dirty="0" err="1"/>
              <a:t>no_of_sports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olympics_history</a:t>
            </a:r>
            <a:endParaRPr lang="en-US" dirty="0"/>
          </a:p>
          <a:p>
            <a:r>
              <a:rPr lang="en-US" dirty="0"/>
              <a:t>GROUP BY games</a:t>
            </a:r>
          </a:p>
          <a:p>
            <a:r>
              <a:rPr lang="en-US" dirty="0"/>
              <a:t>ORDER BY </a:t>
            </a:r>
            <a:r>
              <a:rPr lang="en-US" dirty="0" err="1"/>
              <a:t>no_of_sports</a:t>
            </a:r>
            <a:r>
              <a:rPr lang="en-US" dirty="0"/>
              <a:t> DESC;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7C5B5-541B-B34A-51FC-99892383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951" y="3860141"/>
            <a:ext cx="3905124" cy="23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0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17DE-2305-C575-A934-B010E0E8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1818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9)FETCH OLDEST ATHLETES TO WIN A GOLD MEDAL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359D-9A5B-D4E9-997E-CC81C3BF6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3988"/>
            <a:ext cx="10018713" cy="31252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 name, sex, </a:t>
            </a:r>
          </a:p>
          <a:p>
            <a:r>
              <a:rPr lang="en-US" dirty="0"/>
              <a:t>       CAST(CASE WHEN age = 'NA' THEN '0' ELSE age END AS int) AS age,</a:t>
            </a:r>
          </a:p>
          <a:p>
            <a:r>
              <a:rPr lang="en-US" dirty="0"/>
              <a:t>       team, games, city, sport, event, medal</a:t>
            </a:r>
          </a:p>
          <a:p>
            <a:r>
              <a:rPr lang="en-US" dirty="0"/>
              <a:t>FROM </a:t>
            </a:r>
            <a:r>
              <a:rPr lang="en-US" dirty="0" err="1"/>
              <a:t>olympics_history</a:t>
            </a:r>
            <a:endParaRPr lang="en-US" dirty="0"/>
          </a:p>
          <a:p>
            <a:r>
              <a:rPr lang="en-US" dirty="0"/>
              <a:t>WHERE medal = 'Gold'</a:t>
            </a:r>
          </a:p>
          <a:p>
            <a:r>
              <a:rPr lang="en-US" dirty="0"/>
              <a:t>ORDER BY age DESC NULLS LAST</a:t>
            </a:r>
          </a:p>
          <a:p>
            <a:r>
              <a:rPr lang="en-US" dirty="0"/>
              <a:t>LIMIT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F95BC-501A-9B7F-5757-6C76001E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5374812"/>
            <a:ext cx="8630230" cy="8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3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4584-927D-483F-AD62-97CFDE2A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8588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10)FIND THE RATIO OF MALE AND FEMALE ATHLETES PARTICIPATED IN ALL OLYMPIC GAMES.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47EE-69F2-FCFF-709A-20AE37914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0" y="2324099"/>
            <a:ext cx="10018713" cy="3124201"/>
          </a:xfrm>
        </p:spPr>
        <p:txBody>
          <a:bodyPr/>
          <a:lstStyle/>
          <a:p>
            <a:r>
              <a:rPr lang="en-US" dirty="0"/>
              <a:t>SELECT CONCAT('1 : ', ROUND(MAX(</a:t>
            </a:r>
            <a:r>
              <a:rPr lang="en-US" dirty="0" err="1"/>
              <a:t>cnt</a:t>
            </a:r>
            <a:r>
              <a:rPr lang="en-US" dirty="0"/>
              <a:t>)::decimal / MIN(</a:t>
            </a:r>
            <a:r>
              <a:rPr lang="en-US" dirty="0" err="1"/>
              <a:t>cnt</a:t>
            </a:r>
            <a:r>
              <a:rPr lang="en-US" dirty="0"/>
              <a:t>), 2)) AS ratio</a:t>
            </a:r>
          </a:p>
          <a:p>
            <a:r>
              <a:rPr lang="en-US" dirty="0"/>
              <a:t>FROM (</a:t>
            </a:r>
          </a:p>
          <a:p>
            <a:r>
              <a:rPr lang="en-US" dirty="0"/>
              <a:t>    SELECT sex, COUNT(1) AS </a:t>
            </a:r>
            <a:r>
              <a:rPr lang="en-US" dirty="0" err="1"/>
              <a:t>cnt</a:t>
            </a:r>
            <a:r>
              <a:rPr lang="en-US" dirty="0"/>
              <a:t> FROM </a:t>
            </a:r>
            <a:r>
              <a:rPr lang="en-US" dirty="0" err="1"/>
              <a:t>olympics_history</a:t>
            </a:r>
            <a:endParaRPr lang="en-US" dirty="0"/>
          </a:p>
          <a:p>
            <a:r>
              <a:rPr lang="en-US" dirty="0"/>
              <a:t>    GROUP BY sex</a:t>
            </a:r>
          </a:p>
          <a:p>
            <a:r>
              <a:rPr lang="en-US" dirty="0"/>
              <a:t>) AS subquery;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2D368-B0F9-6DA7-4947-F13EB3EF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6" y="4579767"/>
            <a:ext cx="2593349" cy="13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05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720A-B248-FB56-1E7D-DDE26802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11)Fetch the top 5 athletes who have won the most gold medals.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5957-FF45-BE4F-116F-CCF58C7AF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801"/>
            <a:ext cx="10018713" cy="28146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 name, team, COUNT(*) AS </a:t>
            </a:r>
            <a:r>
              <a:rPr lang="en-US" dirty="0" err="1"/>
              <a:t>total_gold_medals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olympics_history</a:t>
            </a:r>
            <a:endParaRPr lang="en-US" dirty="0"/>
          </a:p>
          <a:p>
            <a:r>
              <a:rPr lang="en-US" dirty="0"/>
              <a:t>WHERE medal = 'Gold'</a:t>
            </a:r>
          </a:p>
          <a:p>
            <a:r>
              <a:rPr lang="en-US" dirty="0"/>
              <a:t>GROUP BY name, team</a:t>
            </a:r>
          </a:p>
          <a:p>
            <a:r>
              <a:rPr lang="en-US" dirty="0"/>
              <a:t>ORDER BY </a:t>
            </a:r>
            <a:r>
              <a:rPr lang="en-US" dirty="0" err="1"/>
              <a:t>total_gold_medals</a:t>
            </a:r>
            <a:r>
              <a:rPr lang="en-US" dirty="0"/>
              <a:t> DESC</a:t>
            </a:r>
          </a:p>
          <a:p>
            <a:r>
              <a:rPr lang="en-US" dirty="0"/>
              <a:t>LIMIT 10;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8868C-8026-2347-2D3F-B58000DEC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88" y="4428968"/>
            <a:ext cx="6348804" cy="174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2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5EB-97C8-8DCE-AC8F-78711B64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5728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12)Fetch the top 5 athletes who have won the most medals (gold/silver/bronze).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BF8E-C2D4-8765-AAC5-4D4E7948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43089"/>
            <a:ext cx="10018713" cy="3171823"/>
          </a:xfrm>
        </p:spPr>
        <p:txBody>
          <a:bodyPr/>
          <a:lstStyle/>
          <a:p>
            <a:r>
              <a:rPr lang="en-US" dirty="0"/>
              <a:t>SELECT name, team, COUNT(*) AS </a:t>
            </a:r>
            <a:r>
              <a:rPr lang="en-US" dirty="0" err="1"/>
              <a:t>total_medals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olympics_history</a:t>
            </a:r>
            <a:endParaRPr lang="en-US" dirty="0"/>
          </a:p>
          <a:p>
            <a:r>
              <a:rPr lang="en-US" dirty="0"/>
              <a:t>WHERE medal IN ('Gold', 'Silver', 'Bronze')</a:t>
            </a:r>
          </a:p>
          <a:p>
            <a:r>
              <a:rPr lang="en-US" dirty="0"/>
              <a:t>GROUP BY name, team</a:t>
            </a:r>
          </a:p>
          <a:p>
            <a:r>
              <a:rPr lang="en-US" dirty="0"/>
              <a:t>ORDER BY </a:t>
            </a:r>
            <a:r>
              <a:rPr lang="en-US" dirty="0" err="1"/>
              <a:t>total_medals</a:t>
            </a:r>
            <a:r>
              <a:rPr lang="en-US" dirty="0"/>
              <a:t> DESC</a:t>
            </a:r>
          </a:p>
          <a:p>
            <a:r>
              <a:rPr lang="en-US" dirty="0"/>
              <a:t>LIMIT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64A1D-2534-8DF2-C342-6E7F35BFE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3" y="4601906"/>
            <a:ext cx="6100762" cy="18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5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A784-678F-82CD-89E3-D57050ED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athlete_events.csv  Data 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D9F948-F517-9199-3A7C-1263C4F285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64" y="1600199"/>
            <a:ext cx="9663256" cy="472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25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A450-88A8-F918-D395-14C2C9536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5727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13)Fetch the top 5 most successful countries 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olympics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Success is defined by no of medals won.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8899-217E-9291-BA2F-0013ECC66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43088"/>
            <a:ext cx="10018713" cy="32718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 </a:t>
            </a:r>
            <a:r>
              <a:rPr lang="en-US" dirty="0" err="1"/>
              <a:t>nr.region</a:t>
            </a:r>
            <a:r>
              <a:rPr lang="en-US" dirty="0"/>
              <a:t> AS country, COUNT(*) AS </a:t>
            </a:r>
            <a:r>
              <a:rPr lang="en-US" dirty="0" err="1"/>
              <a:t>total_medals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olympics_history</a:t>
            </a:r>
            <a:r>
              <a:rPr lang="en-US" dirty="0"/>
              <a:t> oh</a:t>
            </a:r>
          </a:p>
          <a:p>
            <a:r>
              <a:rPr lang="en-US" dirty="0"/>
              <a:t>JOIN </a:t>
            </a:r>
            <a:r>
              <a:rPr lang="en-US" dirty="0" err="1"/>
              <a:t>olympics_history_noc_regions</a:t>
            </a:r>
            <a:r>
              <a:rPr lang="en-US" dirty="0"/>
              <a:t> nr ON </a:t>
            </a:r>
            <a:r>
              <a:rPr lang="en-US" dirty="0" err="1"/>
              <a:t>nr.noc</a:t>
            </a:r>
            <a:r>
              <a:rPr lang="en-US" dirty="0"/>
              <a:t> = </a:t>
            </a:r>
            <a:r>
              <a:rPr lang="en-US" dirty="0" err="1"/>
              <a:t>oh.noc</a:t>
            </a:r>
            <a:endParaRPr lang="en-US" dirty="0"/>
          </a:p>
          <a:p>
            <a:r>
              <a:rPr lang="en-US" dirty="0"/>
              <a:t>WHERE medal &lt;&gt; 'NA'</a:t>
            </a:r>
          </a:p>
          <a:p>
            <a:r>
              <a:rPr lang="en-US" dirty="0"/>
              <a:t>GROUP BY </a:t>
            </a:r>
            <a:r>
              <a:rPr lang="en-US" dirty="0" err="1"/>
              <a:t>nr.region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total_medals</a:t>
            </a:r>
            <a:r>
              <a:rPr lang="en-US" dirty="0"/>
              <a:t> DESC</a:t>
            </a:r>
          </a:p>
          <a:p>
            <a:r>
              <a:rPr lang="en-US" dirty="0"/>
              <a:t>LIMIT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AEFAD-6CE0-0886-C45E-2592C8E1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75" y="3714750"/>
            <a:ext cx="3997572" cy="22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65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69C2-BA22-E836-C642-77D40511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001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14)List down total gold, silver and bronze medals won by each country.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6DD0E-8F0F-F29E-3D0C-14FAD68AF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00238"/>
            <a:ext cx="10018713" cy="36861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    </a:t>
            </a:r>
            <a:r>
              <a:rPr lang="en-US" dirty="0" err="1"/>
              <a:t>nr.region</a:t>
            </a:r>
            <a:r>
              <a:rPr lang="en-US" dirty="0"/>
              <a:t> AS country,</a:t>
            </a:r>
          </a:p>
          <a:p>
            <a:r>
              <a:rPr lang="en-US" dirty="0"/>
              <a:t>    COUNT(CASE WHEN </a:t>
            </a:r>
            <a:r>
              <a:rPr lang="en-US" dirty="0" err="1"/>
              <a:t>oh.medal</a:t>
            </a:r>
            <a:r>
              <a:rPr lang="en-US" dirty="0"/>
              <a:t> = 'Gold' THEN 1 END) AS gold,</a:t>
            </a:r>
          </a:p>
          <a:p>
            <a:r>
              <a:rPr lang="en-US" dirty="0"/>
              <a:t>    COUNT(CASE WHEN </a:t>
            </a:r>
            <a:r>
              <a:rPr lang="en-US" dirty="0" err="1"/>
              <a:t>oh.medal</a:t>
            </a:r>
            <a:r>
              <a:rPr lang="en-US" dirty="0"/>
              <a:t> = 'Silver' THEN 1 END) AS silver,</a:t>
            </a:r>
          </a:p>
          <a:p>
            <a:r>
              <a:rPr lang="en-US" dirty="0"/>
              <a:t>    COUNT(CASE WHEN </a:t>
            </a:r>
            <a:r>
              <a:rPr lang="en-US" dirty="0" err="1"/>
              <a:t>oh.medal</a:t>
            </a:r>
            <a:r>
              <a:rPr lang="en-US" dirty="0"/>
              <a:t> = 'Bronze' THEN 1 END) AS bronze</a:t>
            </a:r>
          </a:p>
          <a:p>
            <a:r>
              <a:rPr lang="en-US" dirty="0"/>
              <a:t>FROM </a:t>
            </a:r>
            <a:r>
              <a:rPr lang="en-US" dirty="0" err="1"/>
              <a:t>olympics_history</a:t>
            </a:r>
            <a:r>
              <a:rPr lang="en-US" dirty="0"/>
              <a:t> oh</a:t>
            </a:r>
          </a:p>
          <a:p>
            <a:r>
              <a:rPr lang="en-US" dirty="0"/>
              <a:t>JOIN </a:t>
            </a:r>
            <a:r>
              <a:rPr lang="en-US" dirty="0" err="1"/>
              <a:t>olympics_history_noc_regions</a:t>
            </a:r>
            <a:r>
              <a:rPr lang="en-US" dirty="0"/>
              <a:t> nr ON </a:t>
            </a:r>
            <a:r>
              <a:rPr lang="en-US" dirty="0" err="1"/>
              <a:t>nr.noc</a:t>
            </a:r>
            <a:r>
              <a:rPr lang="en-US" dirty="0"/>
              <a:t> = </a:t>
            </a:r>
            <a:r>
              <a:rPr lang="en-US" dirty="0" err="1"/>
              <a:t>oh.noc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oh.medal</a:t>
            </a:r>
            <a:r>
              <a:rPr lang="en-US" dirty="0"/>
              <a:t> &lt;&gt; 'NA'</a:t>
            </a:r>
          </a:p>
          <a:p>
            <a:r>
              <a:rPr lang="en-US" dirty="0"/>
              <a:t>GROUP BY </a:t>
            </a:r>
            <a:r>
              <a:rPr lang="en-US" dirty="0" err="1"/>
              <a:t>nr.region</a:t>
            </a:r>
            <a:endParaRPr lang="en-US" dirty="0"/>
          </a:p>
          <a:p>
            <a:r>
              <a:rPr lang="en-US" dirty="0"/>
              <a:t>ORDER BY gold DESC, silver DESC, bronze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2F1A1-C338-1562-6E3C-94EF45E5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964" y="4638460"/>
            <a:ext cx="4932077" cy="173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74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CAD3-E18C-EDBD-0EE8-F1C14DB1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2872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15)List down total gold, silver and bronze medals won by each country corresponding to each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olympic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61F5-E45F-E72A-3D1C-1DE17F016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4563"/>
            <a:ext cx="10018713" cy="357663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SELECT oh.games,nr.region AS country,</a:t>
            </a:r>
          </a:p>
          <a:p>
            <a:r>
              <a:rPr lang="en-US"/>
              <a:t>    COUNT(CASE WHEN oh.medal = 'Gold' THEN 1 END) AS gold,</a:t>
            </a:r>
          </a:p>
          <a:p>
            <a:r>
              <a:rPr lang="en-US"/>
              <a:t>    COUNT(CASE WHEN oh.medal = 'Silver' THEN 1 END) AS silver,</a:t>
            </a:r>
          </a:p>
          <a:p>
            <a:r>
              <a:rPr lang="en-US"/>
              <a:t>    COUNT(CASE WHEN oh.medal = 'Bronze' THEN 1 END) AS bronze</a:t>
            </a:r>
          </a:p>
          <a:p>
            <a:r>
              <a:rPr lang="en-US"/>
              <a:t>FROM olympics_history oh</a:t>
            </a:r>
          </a:p>
          <a:p>
            <a:r>
              <a:rPr lang="en-US"/>
              <a:t>JOIN olympics_history_noc_regions nr ON nr.noc = oh.noc</a:t>
            </a:r>
          </a:p>
          <a:p>
            <a:r>
              <a:rPr lang="en-US"/>
              <a:t>WHERE oh.medal &lt;&gt; 'NA'</a:t>
            </a:r>
          </a:p>
          <a:p>
            <a:r>
              <a:rPr lang="en-US"/>
              <a:t>GROUP BY oh.games, nr.region</a:t>
            </a:r>
          </a:p>
          <a:p>
            <a:r>
              <a:rPr lang="en-US"/>
              <a:t>ORDER BY oh.games, nr.region;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91C7F-95BE-F772-1757-FEF2E080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83" y="4805254"/>
            <a:ext cx="6386555" cy="178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02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3A50-C028-6034-2D3D-0840BDA3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336" y="371475"/>
            <a:ext cx="10018713" cy="64293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16)Identify which country won the most gold, most silver and most bronze medals in each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olympic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1CB0-69B2-BD9C-F93D-B90364533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199" y="1500188"/>
            <a:ext cx="9102723" cy="5243512"/>
          </a:xfrm>
        </p:spPr>
        <p:txBody>
          <a:bodyPr>
            <a:normAutofit fontScale="25000" lnSpcReduction="20000"/>
          </a:bodyPr>
          <a:lstStyle/>
          <a:p>
            <a:r>
              <a:rPr lang="en-US" sz="4000" dirty="0"/>
              <a:t>WITH </a:t>
            </a:r>
            <a:r>
              <a:rPr lang="en-US" sz="4000" dirty="0" err="1"/>
              <a:t>medal_counts</a:t>
            </a:r>
            <a:r>
              <a:rPr lang="en-US" sz="4000" dirty="0"/>
              <a:t> AS (</a:t>
            </a:r>
          </a:p>
          <a:p>
            <a:r>
              <a:rPr lang="en-US" sz="4000" dirty="0"/>
              <a:t>    SELECT </a:t>
            </a:r>
            <a:r>
              <a:rPr lang="en-US" sz="4000" dirty="0" err="1"/>
              <a:t>oh.games,nr.region</a:t>
            </a:r>
            <a:r>
              <a:rPr lang="en-US" sz="4000" dirty="0"/>
              <a:t> AS country,</a:t>
            </a:r>
          </a:p>
          <a:p>
            <a:r>
              <a:rPr lang="en-US" sz="4000" dirty="0"/>
              <a:t>        SUM(CASE WHEN </a:t>
            </a:r>
            <a:r>
              <a:rPr lang="en-US" sz="4000" dirty="0" err="1"/>
              <a:t>oh.medal</a:t>
            </a:r>
            <a:r>
              <a:rPr lang="en-US" sz="4000" dirty="0"/>
              <a:t> = 'Gold' THEN 1 ELSE 0 END) AS gold,</a:t>
            </a:r>
          </a:p>
          <a:p>
            <a:r>
              <a:rPr lang="en-US" sz="4000" dirty="0"/>
              <a:t>        SUM(CASE WHEN </a:t>
            </a:r>
            <a:r>
              <a:rPr lang="en-US" sz="4000" dirty="0" err="1"/>
              <a:t>oh.medal</a:t>
            </a:r>
            <a:r>
              <a:rPr lang="en-US" sz="4000" dirty="0"/>
              <a:t> = 'Silver' THEN 1 ELSE 0 END) AS silver,</a:t>
            </a:r>
          </a:p>
          <a:p>
            <a:r>
              <a:rPr lang="en-US" sz="4000" dirty="0"/>
              <a:t>        SUM(CASE WHEN </a:t>
            </a:r>
            <a:r>
              <a:rPr lang="en-US" sz="4000" dirty="0" err="1"/>
              <a:t>oh.medal</a:t>
            </a:r>
            <a:r>
              <a:rPr lang="en-US" sz="4000" dirty="0"/>
              <a:t> = 'Bronze' THEN 1 ELSE 0 END) AS bronze</a:t>
            </a:r>
          </a:p>
          <a:p>
            <a:r>
              <a:rPr lang="en-US" sz="4000" dirty="0"/>
              <a:t>    FROM </a:t>
            </a:r>
            <a:r>
              <a:rPr lang="en-US" sz="4000" dirty="0" err="1"/>
              <a:t>olympics_history</a:t>
            </a:r>
            <a:r>
              <a:rPr lang="en-US" sz="4000" dirty="0"/>
              <a:t> oh</a:t>
            </a:r>
          </a:p>
          <a:p>
            <a:r>
              <a:rPr lang="en-US" sz="4000" dirty="0"/>
              <a:t>    JOIN </a:t>
            </a:r>
            <a:r>
              <a:rPr lang="en-US" sz="4000" dirty="0" err="1"/>
              <a:t>olympics_history_noc_regions</a:t>
            </a:r>
            <a:r>
              <a:rPr lang="en-US" sz="4000" dirty="0"/>
              <a:t> nr ON </a:t>
            </a:r>
            <a:r>
              <a:rPr lang="en-US" sz="4000" dirty="0" err="1"/>
              <a:t>nr.noc</a:t>
            </a:r>
            <a:r>
              <a:rPr lang="en-US" sz="4000" dirty="0"/>
              <a:t> = </a:t>
            </a:r>
            <a:r>
              <a:rPr lang="en-US" sz="4000" dirty="0" err="1"/>
              <a:t>oh.noc</a:t>
            </a:r>
            <a:endParaRPr lang="en-US" sz="4000" dirty="0"/>
          </a:p>
          <a:p>
            <a:r>
              <a:rPr lang="en-US" sz="4000" dirty="0"/>
              <a:t>    WHERE </a:t>
            </a:r>
            <a:r>
              <a:rPr lang="en-US" sz="4000" dirty="0" err="1"/>
              <a:t>oh.medal</a:t>
            </a:r>
            <a:r>
              <a:rPr lang="en-US" sz="4000" dirty="0"/>
              <a:t> &lt;&gt; 'NA'</a:t>
            </a:r>
          </a:p>
          <a:p>
            <a:r>
              <a:rPr lang="en-US" sz="4000" dirty="0"/>
              <a:t>    GROUP BY </a:t>
            </a:r>
            <a:r>
              <a:rPr lang="en-US" sz="4000" dirty="0" err="1"/>
              <a:t>oh.games</a:t>
            </a:r>
            <a:r>
              <a:rPr lang="en-US" sz="4000" dirty="0"/>
              <a:t>, </a:t>
            </a:r>
            <a:r>
              <a:rPr lang="en-US" sz="4000" dirty="0" err="1"/>
              <a:t>nr.region</a:t>
            </a:r>
            <a:endParaRPr lang="en-US" sz="4000" dirty="0"/>
          </a:p>
          <a:p>
            <a:r>
              <a:rPr lang="en-US" sz="4000" dirty="0"/>
              <a:t>),</a:t>
            </a:r>
          </a:p>
          <a:p>
            <a:r>
              <a:rPr lang="en-US" sz="4000" dirty="0" err="1"/>
              <a:t>ranked_medals</a:t>
            </a:r>
            <a:r>
              <a:rPr lang="en-US" sz="4000" dirty="0"/>
              <a:t> AS (</a:t>
            </a:r>
          </a:p>
          <a:p>
            <a:r>
              <a:rPr lang="en-US" sz="4000" dirty="0"/>
              <a:t>    SELECT </a:t>
            </a:r>
            <a:r>
              <a:rPr lang="en-US" sz="4000" dirty="0" err="1"/>
              <a:t>games,country,gold,silver,bronze</a:t>
            </a:r>
            <a:r>
              <a:rPr lang="en-US" sz="4000" dirty="0"/>
              <a:t>,</a:t>
            </a:r>
          </a:p>
          <a:p>
            <a:r>
              <a:rPr lang="en-US" sz="4000" dirty="0"/>
              <a:t>        ROW_NUMBER() OVER (PARTITION BY games ORDER BY gold DESC) AS </a:t>
            </a:r>
            <a:r>
              <a:rPr lang="en-US" sz="4000" dirty="0" err="1"/>
              <a:t>rnk_gold</a:t>
            </a:r>
            <a:r>
              <a:rPr lang="en-US" sz="4000" dirty="0"/>
              <a:t>,</a:t>
            </a:r>
          </a:p>
          <a:p>
            <a:r>
              <a:rPr lang="en-US" sz="4000" dirty="0"/>
              <a:t>        ROW_NUMBER() OVER (PARTITION BY games ORDER BY silver DESC) AS </a:t>
            </a:r>
            <a:r>
              <a:rPr lang="en-US" sz="4000" dirty="0" err="1"/>
              <a:t>rnk_silver</a:t>
            </a:r>
            <a:r>
              <a:rPr lang="en-US" sz="4000" dirty="0"/>
              <a:t>,</a:t>
            </a:r>
          </a:p>
          <a:p>
            <a:r>
              <a:rPr lang="en-US" sz="4000" dirty="0"/>
              <a:t>        ROW_NUMBER() OVER (PARTITION BY games ORDER BY bronze DESC) AS </a:t>
            </a:r>
            <a:r>
              <a:rPr lang="en-US" sz="4000" dirty="0" err="1"/>
              <a:t>rnk_bronze</a:t>
            </a:r>
            <a:endParaRPr lang="en-US" sz="4000" dirty="0"/>
          </a:p>
          <a:p>
            <a:r>
              <a:rPr lang="en-US" sz="4000" dirty="0"/>
              <a:t>    FROM </a:t>
            </a:r>
            <a:r>
              <a:rPr lang="en-US" sz="4000" dirty="0" err="1"/>
              <a:t>medal_counts</a:t>
            </a:r>
            <a:endParaRPr lang="en-US" sz="4000" dirty="0"/>
          </a:p>
          <a:p>
            <a:r>
              <a:rPr lang="en-US" sz="4000" dirty="0"/>
              <a:t>)</a:t>
            </a:r>
          </a:p>
          <a:p>
            <a:r>
              <a:rPr lang="en-US" sz="4000" dirty="0"/>
              <a:t>SELECT games,</a:t>
            </a:r>
          </a:p>
          <a:p>
            <a:r>
              <a:rPr lang="en-US" sz="4000" dirty="0"/>
              <a:t>    MAX(CASE WHEN </a:t>
            </a:r>
            <a:r>
              <a:rPr lang="en-US" sz="4000" dirty="0" err="1"/>
              <a:t>rnk_gold</a:t>
            </a:r>
            <a:r>
              <a:rPr lang="en-US" sz="4000" dirty="0"/>
              <a:t> = 1 THEN CONCAT(country, ' - ', gold) END) AS </a:t>
            </a:r>
            <a:r>
              <a:rPr lang="en-US" sz="4000" dirty="0" err="1"/>
              <a:t>Max_Gold</a:t>
            </a:r>
            <a:r>
              <a:rPr lang="en-US" sz="4000" dirty="0"/>
              <a:t>,</a:t>
            </a:r>
          </a:p>
          <a:p>
            <a:r>
              <a:rPr lang="en-US" sz="4000" dirty="0"/>
              <a:t>    MAX(CASE WHEN </a:t>
            </a:r>
            <a:r>
              <a:rPr lang="en-US" sz="4000" dirty="0" err="1"/>
              <a:t>rnk_silver</a:t>
            </a:r>
            <a:r>
              <a:rPr lang="en-US" sz="4000" dirty="0"/>
              <a:t> = 1 THEN CONCAT(country, ' - ', silver) END) AS </a:t>
            </a:r>
            <a:r>
              <a:rPr lang="en-US" sz="4000" dirty="0" err="1"/>
              <a:t>Max_Silver</a:t>
            </a:r>
            <a:r>
              <a:rPr lang="en-US" sz="4000" dirty="0"/>
              <a:t>,</a:t>
            </a:r>
          </a:p>
          <a:p>
            <a:r>
              <a:rPr lang="en-US" sz="4000" dirty="0"/>
              <a:t>    MAX(CASE WHEN </a:t>
            </a:r>
            <a:r>
              <a:rPr lang="en-US" sz="4000" dirty="0" err="1"/>
              <a:t>rnk_bronze</a:t>
            </a:r>
            <a:r>
              <a:rPr lang="en-US" sz="4000" dirty="0"/>
              <a:t> = 1 THEN CONCAT(country, ' - ', bronze) END) AS </a:t>
            </a:r>
            <a:r>
              <a:rPr lang="en-US" sz="4000" dirty="0" err="1"/>
              <a:t>Max_Bronze</a:t>
            </a:r>
            <a:endParaRPr lang="en-US" sz="4000" dirty="0"/>
          </a:p>
          <a:p>
            <a:r>
              <a:rPr lang="en-US" sz="4000" dirty="0"/>
              <a:t>FROM </a:t>
            </a:r>
            <a:r>
              <a:rPr lang="en-US" sz="4000" dirty="0" err="1"/>
              <a:t>ranked_medals</a:t>
            </a:r>
            <a:endParaRPr lang="en-US" sz="4000" dirty="0"/>
          </a:p>
          <a:p>
            <a:r>
              <a:rPr lang="en-US" sz="4000" dirty="0"/>
              <a:t>GROUP BY games</a:t>
            </a:r>
          </a:p>
          <a:p>
            <a:r>
              <a:rPr lang="en-US" sz="4000" dirty="0"/>
              <a:t>ORDER BY games;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D62E6-256C-C929-6585-E4E1AA46B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738" y="2349493"/>
            <a:ext cx="5148262" cy="158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76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589A-EB3A-81A8-ADFA-CD168E5A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5725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17)Identify which country won the most gold, most silver, most bronze medals and the most medals in each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olympic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1F6A-F8D3-0BBA-68C7-D3B6DF621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3214" y="2000250"/>
            <a:ext cx="10191750" cy="4543425"/>
          </a:xfrm>
        </p:spPr>
        <p:txBody>
          <a:bodyPr>
            <a:noAutofit/>
          </a:bodyPr>
          <a:lstStyle/>
          <a:p>
            <a:r>
              <a:rPr lang="en-US" sz="1100" dirty="0"/>
              <a:t>WITH </a:t>
            </a:r>
            <a:r>
              <a:rPr lang="en-US" sz="1100" dirty="0" err="1"/>
              <a:t>medal_counts</a:t>
            </a:r>
            <a:r>
              <a:rPr lang="en-US" sz="1100" dirty="0"/>
              <a:t> AS (</a:t>
            </a:r>
          </a:p>
          <a:p>
            <a:r>
              <a:rPr lang="en-US" sz="1100" dirty="0"/>
              <a:t>    SELECT </a:t>
            </a:r>
            <a:r>
              <a:rPr lang="en-US" sz="1100" dirty="0" err="1"/>
              <a:t>oh.games,nr.region</a:t>
            </a:r>
            <a:r>
              <a:rPr lang="en-US" sz="1100" dirty="0"/>
              <a:t> AS country,</a:t>
            </a:r>
          </a:p>
          <a:p>
            <a:r>
              <a:rPr lang="en-US" sz="1100" dirty="0"/>
              <a:t>        SUM(CASE WHEN </a:t>
            </a:r>
            <a:r>
              <a:rPr lang="en-US" sz="1100" dirty="0" err="1"/>
              <a:t>oh.medal</a:t>
            </a:r>
            <a:r>
              <a:rPr lang="en-US" sz="1100" dirty="0"/>
              <a:t> = 'Gold' THEN 1 ELSE 0 END) AS gold,</a:t>
            </a:r>
          </a:p>
          <a:p>
            <a:r>
              <a:rPr lang="en-US" sz="1100" dirty="0"/>
              <a:t>        SUM(CASE WHEN </a:t>
            </a:r>
            <a:r>
              <a:rPr lang="en-US" sz="1100" dirty="0" err="1"/>
              <a:t>oh.medal</a:t>
            </a:r>
            <a:r>
              <a:rPr lang="en-US" sz="1100" dirty="0"/>
              <a:t> = 'Silver' THEN 1 ELSE 0 END) AS silver,</a:t>
            </a:r>
          </a:p>
          <a:p>
            <a:r>
              <a:rPr lang="en-US" sz="1100" dirty="0"/>
              <a:t>        SUM(CASE WHEN </a:t>
            </a:r>
            <a:r>
              <a:rPr lang="en-US" sz="1100" dirty="0" err="1"/>
              <a:t>oh.medal</a:t>
            </a:r>
            <a:r>
              <a:rPr lang="en-US" sz="1100" dirty="0"/>
              <a:t> = 'Bronze' THEN 1 ELSE 0 END) AS bronze,</a:t>
            </a:r>
          </a:p>
          <a:p>
            <a:r>
              <a:rPr lang="en-US" sz="1100" dirty="0"/>
              <a:t>        COUNT(1) AS </a:t>
            </a:r>
            <a:r>
              <a:rPr lang="en-US" sz="1100" dirty="0" err="1"/>
              <a:t>total_medals</a:t>
            </a:r>
            <a:endParaRPr lang="en-US" sz="1100" dirty="0"/>
          </a:p>
          <a:p>
            <a:r>
              <a:rPr lang="en-US" sz="1100" dirty="0"/>
              <a:t>    FROM </a:t>
            </a:r>
            <a:r>
              <a:rPr lang="en-US" sz="1100" dirty="0" err="1"/>
              <a:t>olympics_history</a:t>
            </a:r>
            <a:r>
              <a:rPr lang="en-US" sz="1100" dirty="0"/>
              <a:t> oh</a:t>
            </a:r>
          </a:p>
          <a:p>
            <a:r>
              <a:rPr lang="en-US" sz="1100" dirty="0"/>
              <a:t>    JOIN </a:t>
            </a:r>
            <a:r>
              <a:rPr lang="en-US" sz="1100" dirty="0" err="1"/>
              <a:t>olympics_history_noc_regions</a:t>
            </a:r>
            <a:r>
              <a:rPr lang="en-US" sz="1100" dirty="0"/>
              <a:t> nr ON </a:t>
            </a:r>
            <a:r>
              <a:rPr lang="en-US" sz="1100" dirty="0" err="1"/>
              <a:t>nr.noc</a:t>
            </a:r>
            <a:r>
              <a:rPr lang="en-US" sz="1100" dirty="0"/>
              <a:t> = </a:t>
            </a:r>
            <a:r>
              <a:rPr lang="en-US" sz="1100" dirty="0" err="1"/>
              <a:t>oh.noc</a:t>
            </a:r>
            <a:endParaRPr lang="en-US" sz="1100" dirty="0"/>
          </a:p>
          <a:p>
            <a:r>
              <a:rPr lang="en-US" sz="1100" dirty="0"/>
              <a:t>    WHERE </a:t>
            </a:r>
            <a:r>
              <a:rPr lang="en-US" sz="1100" dirty="0" err="1"/>
              <a:t>oh.medal</a:t>
            </a:r>
            <a:r>
              <a:rPr lang="en-US" sz="1100" dirty="0"/>
              <a:t> &lt;&gt; 'NA'</a:t>
            </a:r>
          </a:p>
          <a:p>
            <a:r>
              <a:rPr lang="en-US" sz="1100" dirty="0"/>
              <a:t>    GROUP BY </a:t>
            </a:r>
            <a:r>
              <a:rPr lang="en-US" sz="1100" dirty="0" err="1"/>
              <a:t>oh.games</a:t>
            </a:r>
            <a:r>
              <a:rPr lang="en-US" sz="1100" dirty="0"/>
              <a:t>, </a:t>
            </a:r>
            <a:r>
              <a:rPr lang="en-US" sz="1100" dirty="0" err="1"/>
              <a:t>nr.region</a:t>
            </a:r>
            <a:endParaRPr lang="en-US" sz="1100" dirty="0"/>
          </a:p>
          <a:p>
            <a:r>
              <a:rPr lang="en-US" sz="1100" dirty="0"/>
              <a:t>),</a:t>
            </a:r>
          </a:p>
          <a:p>
            <a:r>
              <a:rPr lang="en-US" sz="1100" dirty="0" err="1"/>
              <a:t>ranked_medals</a:t>
            </a:r>
            <a:r>
              <a:rPr lang="en-US" sz="1100" dirty="0"/>
              <a:t> AS (</a:t>
            </a:r>
          </a:p>
          <a:p>
            <a:r>
              <a:rPr lang="en-US" sz="1100" dirty="0"/>
              <a:t>    SELECT </a:t>
            </a:r>
            <a:r>
              <a:rPr lang="en-US" sz="1100" dirty="0" err="1"/>
              <a:t>games,country,gold,silver,bronze,total_medals</a:t>
            </a:r>
            <a:r>
              <a:rPr lang="en-US" sz="1100" dirty="0"/>
              <a:t>,</a:t>
            </a:r>
          </a:p>
          <a:p>
            <a:r>
              <a:rPr lang="en-US" sz="1100" dirty="0"/>
              <a:t>        ROW_NUMBER() OVER (PARTITION BY games ORDER BY gold DESC, silver DESC, bronze DESC) AS </a:t>
            </a:r>
            <a:r>
              <a:rPr lang="en-US" sz="1100" dirty="0" err="1"/>
              <a:t>rnk_gold</a:t>
            </a:r>
            <a:r>
              <a:rPr lang="en-US" sz="1100" dirty="0"/>
              <a:t>,</a:t>
            </a:r>
          </a:p>
          <a:p>
            <a:r>
              <a:rPr lang="en-US" sz="1100" dirty="0"/>
              <a:t>        ROW_NUMBER() OVER (PARTITION BY games ORDER BY silver DESC, gold DESC, bronze DESC) AS </a:t>
            </a:r>
            <a:r>
              <a:rPr lang="en-US" sz="1100" dirty="0" err="1"/>
              <a:t>rnk_silver</a:t>
            </a:r>
            <a:r>
              <a:rPr lang="en-US" sz="1100" dirty="0"/>
              <a:t>,</a:t>
            </a:r>
          </a:p>
          <a:p>
            <a:r>
              <a:rPr lang="en-US" sz="1100" dirty="0"/>
              <a:t>        ROW_NUMBER() OVER (PARTITION BY games ORDER BY bronze DESC, gold DESC, silver DESC) AS </a:t>
            </a:r>
            <a:r>
              <a:rPr lang="en-US" sz="1100" dirty="0" err="1"/>
              <a:t>rnk_bronze</a:t>
            </a:r>
            <a:r>
              <a:rPr lang="en-US" sz="1100" dirty="0"/>
              <a:t>,</a:t>
            </a:r>
          </a:p>
          <a:p>
            <a:r>
              <a:rPr lang="en-US" sz="1100" dirty="0"/>
              <a:t>        ROW_NUMBER() OVER (PARTITION BY games ORDER BY </a:t>
            </a:r>
            <a:r>
              <a:rPr lang="en-US" sz="1100" dirty="0" err="1"/>
              <a:t>total_medals</a:t>
            </a:r>
            <a:r>
              <a:rPr lang="en-US" sz="1100" dirty="0"/>
              <a:t> DESC) AS </a:t>
            </a:r>
            <a:r>
              <a:rPr lang="en-US" sz="1100" dirty="0" err="1"/>
              <a:t>rnk_total</a:t>
            </a:r>
            <a:endParaRPr lang="en-US" sz="1100" dirty="0"/>
          </a:p>
          <a:p>
            <a:r>
              <a:rPr lang="en-US" sz="1100" dirty="0"/>
              <a:t>    FROM </a:t>
            </a:r>
            <a:r>
              <a:rPr lang="en-US" sz="1100" dirty="0" err="1"/>
              <a:t>medal_counts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6079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5B4F-88E8-5E52-EC57-65081BFC6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923" y="900114"/>
            <a:ext cx="10018713" cy="33004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SELECT games,</a:t>
            </a:r>
          </a:p>
          <a:p>
            <a:r>
              <a:rPr lang="en-US" dirty="0"/>
              <a:t>    MAX(CASE WHEN </a:t>
            </a:r>
            <a:r>
              <a:rPr lang="en-US" dirty="0" err="1"/>
              <a:t>rnk_gold</a:t>
            </a:r>
            <a:r>
              <a:rPr lang="en-US" dirty="0"/>
              <a:t> = 1 THEN CONCAT(country, ' - ', gold) END) AS </a:t>
            </a:r>
            <a:r>
              <a:rPr lang="en-US" dirty="0" err="1"/>
              <a:t>Max_Gold</a:t>
            </a:r>
            <a:r>
              <a:rPr lang="en-US" dirty="0"/>
              <a:t>,</a:t>
            </a:r>
          </a:p>
          <a:p>
            <a:r>
              <a:rPr lang="en-US" dirty="0"/>
              <a:t>    MAX(CASE WHEN </a:t>
            </a:r>
            <a:r>
              <a:rPr lang="en-US" dirty="0" err="1"/>
              <a:t>rnk_silver</a:t>
            </a:r>
            <a:r>
              <a:rPr lang="en-US" dirty="0"/>
              <a:t> = 1 THEN CONCAT(country, ' - ', silver) END) AS </a:t>
            </a:r>
            <a:r>
              <a:rPr lang="en-US" dirty="0" err="1"/>
              <a:t>Max_Silver</a:t>
            </a:r>
            <a:r>
              <a:rPr lang="en-US" dirty="0"/>
              <a:t>,</a:t>
            </a:r>
          </a:p>
          <a:p>
            <a:r>
              <a:rPr lang="en-US" dirty="0"/>
              <a:t>    MAX(CASE WHEN </a:t>
            </a:r>
            <a:r>
              <a:rPr lang="en-US" dirty="0" err="1"/>
              <a:t>rnk_bronze</a:t>
            </a:r>
            <a:r>
              <a:rPr lang="en-US" dirty="0"/>
              <a:t> = 1 THEN CONCAT(country, ' - ', bronze) END) AS </a:t>
            </a:r>
            <a:r>
              <a:rPr lang="en-US" dirty="0" err="1"/>
              <a:t>Max_Bronze</a:t>
            </a:r>
            <a:r>
              <a:rPr lang="en-US" dirty="0"/>
              <a:t>,</a:t>
            </a:r>
          </a:p>
          <a:p>
            <a:r>
              <a:rPr lang="en-US" dirty="0"/>
              <a:t>    MAX(CASE WHEN </a:t>
            </a:r>
            <a:r>
              <a:rPr lang="en-US" dirty="0" err="1"/>
              <a:t>rnk_total</a:t>
            </a:r>
            <a:r>
              <a:rPr lang="en-US" dirty="0"/>
              <a:t> = 1 THEN CONCAT(country, ' - ', </a:t>
            </a:r>
            <a:r>
              <a:rPr lang="en-US" dirty="0" err="1"/>
              <a:t>total_medals</a:t>
            </a:r>
            <a:r>
              <a:rPr lang="en-US" dirty="0"/>
              <a:t>) END) AS </a:t>
            </a:r>
            <a:r>
              <a:rPr lang="en-US" dirty="0" err="1"/>
              <a:t>Max_Medals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ranked_medals</a:t>
            </a:r>
            <a:endParaRPr lang="en-US" dirty="0"/>
          </a:p>
          <a:p>
            <a:r>
              <a:rPr lang="en-US" dirty="0"/>
              <a:t>GROUP BY games</a:t>
            </a:r>
          </a:p>
          <a:p>
            <a:r>
              <a:rPr lang="en-US" dirty="0"/>
              <a:t>ORDER BY games;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E4EF7-2B4A-DB10-4F79-1BC70E7F9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357" y="3971925"/>
            <a:ext cx="7277279" cy="17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9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A5DF-6ACA-3F69-8547-0D055FC7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144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18)Which countries have never won gold medal but have won silver/bronze medals?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AD0C-51BE-25A6-F8E1-F2BA6000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363" y="1900239"/>
            <a:ext cx="9745660" cy="44576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SELECT </a:t>
            </a:r>
            <a:r>
              <a:rPr lang="en-US" dirty="0" err="1"/>
              <a:t>nr.region</a:t>
            </a:r>
            <a:r>
              <a:rPr lang="en-US" dirty="0"/>
              <a:t> AS country,</a:t>
            </a:r>
          </a:p>
          <a:p>
            <a:r>
              <a:rPr lang="en-US" dirty="0"/>
              <a:t>    COALESCE(SUM(CASE WHEN </a:t>
            </a:r>
            <a:r>
              <a:rPr lang="en-US" dirty="0" err="1"/>
              <a:t>oh.medal</a:t>
            </a:r>
            <a:r>
              <a:rPr lang="en-US" dirty="0"/>
              <a:t> = 'Gold' THEN 1 ELSE 0 END), 0) AS gold,</a:t>
            </a:r>
          </a:p>
          <a:p>
            <a:r>
              <a:rPr lang="en-US" dirty="0"/>
              <a:t>    COALESCE(SUM(CASE WHEN </a:t>
            </a:r>
            <a:r>
              <a:rPr lang="en-US" dirty="0" err="1"/>
              <a:t>oh.medal</a:t>
            </a:r>
            <a:r>
              <a:rPr lang="en-US" dirty="0"/>
              <a:t> = 'Silver' THEN 1 ELSE 0 END), 0) AS silver,</a:t>
            </a:r>
          </a:p>
          <a:p>
            <a:r>
              <a:rPr lang="en-US" dirty="0"/>
              <a:t>    COALESCE(SUM(CASE WHEN </a:t>
            </a:r>
            <a:r>
              <a:rPr lang="en-US" dirty="0" err="1"/>
              <a:t>oh.medal</a:t>
            </a:r>
            <a:r>
              <a:rPr lang="en-US" dirty="0"/>
              <a:t> = 'Bronze' THEN 1 ELSE 0 END), 0) AS bronze</a:t>
            </a:r>
          </a:p>
          <a:p>
            <a:r>
              <a:rPr lang="en-US" dirty="0"/>
              <a:t>FROM </a:t>
            </a:r>
            <a:r>
              <a:rPr lang="en-US" dirty="0" err="1"/>
              <a:t>olympics_history</a:t>
            </a:r>
            <a:r>
              <a:rPr lang="en-US" dirty="0"/>
              <a:t> oh</a:t>
            </a:r>
          </a:p>
          <a:p>
            <a:r>
              <a:rPr lang="en-US" dirty="0"/>
              <a:t>JOIN </a:t>
            </a:r>
            <a:r>
              <a:rPr lang="en-US" dirty="0" err="1"/>
              <a:t>olympics_history_noc_regions</a:t>
            </a:r>
            <a:r>
              <a:rPr lang="en-US" dirty="0"/>
              <a:t> nr ON </a:t>
            </a:r>
            <a:r>
              <a:rPr lang="en-US" dirty="0" err="1"/>
              <a:t>nr.noc</a:t>
            </a:r>
            <a:r>
              <a:rPr lang="en-US" dirty="0"/>
              <a:t> = </a:t>
            </a:r>
            <a:r>
              <a:rPr lang="en-US" dirty="0" err="1"/>
              <a:t>oh.noc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oh.medal</a:t>
            </a:r>
            <a:r>
              <a:rPr lang="en-US" dirty="0"/>
              <a:t> &lt;&gt; 'NA'</a:t>
            </a:r>
          </a:p>
          <a:p>
            <a:r>
              <a:rPr lang="en-US" dirty="0"/>
              <a:t>GROUP BY </a:t>
            </a:r>
            <a:r>
              <a:rPr lang="en-US" dirty="0" err="1"/>
              <a:t>nr.region</a:t>
            </a:r>
            <a:endParaRPr lang="en-US" dirty="0"/>
          </a:p>
          <a:p>
            <a:r>
              <a:rPr lang="en-US" dirty="0"/>
              <a:t>HAVING SUM(CASE WHEN </a:t>
            </a:r>
            <a:r>
              <a:rPr lang="en-US" dirty="0" err="1"/>
              <a:t>oh.medal</a:t>
            </a:r>
            <a:r>
              <a:rPr lang="en-US" dirty="0"/>
              <a:t> = 'Gold' THEN 1 ELSE 0 END) = 0</a:t>
            </a:r>
          </a:p>
          <a:p>
            <a:r>
              <a:rPr lang="en-US" dirty="0"/>
              <a:t>   AND (SUM(CASE WHEN </a:t>
            </a:r>
            <a:r>
              <a:rPr lang="en-US" dirty="0" err="1"/>
              <a:t>oh.medal</a:t>
            </a:r>
            <a:r>
              <a:rPr lang="en-US" dirty="0"/>
              <a:t> = 'Silver' THEN 1 ELSE 0 END) &gt; 0 </a:t>
            </a:r>
          </a:p>
          <a:p>
            <a:r>
              <a:rPr lang="en-US" dirty="0"/>
              <a:t>   OR SUM(CASE WHEN </a:t>
            </a:r>
            <a:r>
              <a:rPr lang="en-US" dirty="0" err="1"/>
              <a:t>oh.medal</a:t>
            </a:r>
            <a:r>
              <a:rPr lang="en-US" dirty="0"/>
              <a:t> = 'Bronze' THEN 1 ELSE 0 END) &gt; 0)</a:t>
            </a:r>
          </a:p>
          <a:p>
            <a:r>
              <a:rPr lang="en-US" dirty="0"/>
              <a:t>ORDER BY gold DESC NULLS LAST, silver DESC NULLS LAST, bronze DESC NULLS LAST;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6E458-2CF4-51E2-CA68-F53EB9C3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159" y="3486150"/>
            <a:ext cx="399153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82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EF7B-40AA-8242-3B88-6B4F70B6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29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19)In which Sport/event, India has won highest medals.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ABFF-C440-2C47-6F14-B89230D6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1528763"/>
            <a:ext cx="9559923" cy="4786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sport, </a:t>
            </a:r>
            <a:r>
              <a:rPr lang="en-US" dirty="0" err="1"/>
              <a:t>total_medals</a:t>
            </a:r>
            <a:endParaRPr lang="en-US" dirty="0"/>
          </a:p>
          <a:p>
            <a:r>
              <a:rPr lang="en-US" dirty="0"/>
              <a:t>FROM (</a:t>
            </a:r>
          </a:p>
          <a:p>
            <a:r>
              <a:rPr lang="en-US" dirty="0"/>
              <a:t>    SELECT sport, COUNT(1) AS </a:t>
            </a:r>
            <a:r>
              <a:rPr lang="en-US" dirty="0" err="1"/>
              <a:t>total_medals</a:t>
            </a:r>
            <a:endParaRPr lang="en-US" dirty="0"/>
          </a:p>
          <a:p>
            <a:r>
              <a:rPr lang="en-US" dirty="0"/>
              <a:t>    FROM </a:t>
            </a:r>
            <a:r>
              <a:rPr lang="en-US" dirty="0" err="1"/>
              <a:t>olympics_history</a:t>
            </a:r>
            <a:endParaRPr lang="en-US" dirty="0"/>
          </a:p>
          <a:p>
            <a:r>
              <a:rPr lang="en-US" dirty="0"/>
              <a:t>    WHERE medal &lt;&gt; 'NA'</a:t>
            </a:r>
          </a:p>
          <a:p>
            <a:r>
              <a:rPr lang="en-US" dirty="0"/>
              <a:t>    AND team = 'India'</a:t>
            </a:r>
          </a:p>
          <a:p>
            <a:r>
              <a:rPr lang="en-US" dirty="0"/>
              <a:t>    GROUP BY sport</a:t>
            </a:r>
          </a:p>
          <a:p>
            <a:r>
              <a:rPr lang="en-US" dirty="0"/>
              <a:t>) AS </a:t>
            </a:r>
            <a:r>
              <a:rPr lang="en-US" dirty="0" err="1"/>
              <a:t>medal_counts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total_medals</a:t>
            </a:r>
            <a:r>
              <a:rPr lang="en-US" dirty="0"/>
              <a:t> DESC</a:t>
            </a:r>
          </a:p>
          <a:p>
            <a:r>
              <a:rPr lang="en-US" dirty="0"/>
              <a:t>LIMIT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8A2B5-D5DF-B743-10DE-D33BE55B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6" y="3568701"/>
            <a:ext cx="4927501" cy="116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70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B56B-337C-5E06-58A8-CEEF526E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2871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20)Break down all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olympic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games where India won medal for Hockey and how many medals in each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olympic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902F-7E7F-F4E2-2C73-530A6B38B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525" y="1814513"/>
            <a:ext cx="9588498" cy="43576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SELECT team, sport, games, </a:t>
            </a:r>
            <a:r>
              <a:rPr lang="en-US" dirty="0" err="1"/>
              <a:t>total_medals</a:t>
            </a:r>
            <a:endParaRPr lang="en-US" dirty="0"/>
          </a:p>
          <a:p>
            <a:r>
              <a:rPr lang="en-US" dirty="0"/>
              <a:t>FROM (</a:t>
            </a:r>
          </a:p>
          <a:p>
            <a:r>
              <a:rPr lang="en-US" dirty="0"/>
              <a:t>    SELECT team, sport, games, COUNT(1) AS </a:t>
            </a:r>
            <a:r>
              <a:rPr lang="en-US" dirty="0" err="1"/>
              <a:t>total_medals</a:t>
            </a:r>
            <a:endParaRPr lang="en-US" dirty="0"/>
          </a:p>
          <a:p>
            <a:r>
              <a:rPr lang="en-US" dirty="0"/>
              <a:t>    FROM </a:t>
            </a:r>
            <a:r>
              <a:rPr lang="en-US" dirty="0" err="1"/>
              <a:t>olympics_history</a:t>
            </a:r>
            <a:endParaRPr lang="en-US" dirty="0"/>
          </a:p>
          <a:p>
            <a:r>
              <a:rPr lang="en-US" dirty="0"/>
              <a:t>    WHERE medal &lt;&gt; 'NA'</a:t>
            </a:r>
          </a:p>
          <a:p>
            <a:r>
              <a:rPr lang="en-US" dirty="0"/>
              <a:t>    AND team = 'India'</a:t>
            </a:r>
          </a:p>
          <a:p>
            <a:r>
              <a:rPr lang="en-US" dirty="0"/>
              <a:t>    AND sport = 'Hockey'</a:t>
            </a:r>
          </a:p>
          <a:p>
            <a:r>
              <a:rPr lang="en-US" dirty="0"/>
              <a:t>    GROUP BY team, sport, games</a:t>
            </a:r>
          </a:p>
          <a:p>
            <a:r>
              <a:rPr lang="en-US" dirty="0"/>
              <a:t>) AS </a:t>
            </a:r>
            <a:r>
              <a:rPr lang="en-US" dirty="0" err="1"/>
              <a:t>medal_summary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total_medals</a:t>
            </a:r>
            <a:r>
              <a:rPr lang="en-US" dirty="0"/>
              <a:t>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632A2-C88D-3947-AEC2-C8040805A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2" y="3671887"/>
            <a:ext cx="5976938" cy="17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935D-B3EC-15DA-521F-1E1F16CE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42938"/>
          </a:xfrm>
        </p:spPr>
        <p:txBody>
          <a:bodyPr>
            <a:normAutofit fontScale="90000"/>
          </a:bodyPr>
          <a:lstStyle/>
          <a:p>
            <a:r>
              <a:rPr lang="en-US" dirty="0"/>
              <a:t>noc_regions.csv Data Set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63D274-6EBF-484C-46C0-3CAA0D2E87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" t="996" b="5420"/>
          <a:stretch/>
        </p:blipFill>
        <p:spPr bwMode="auto">
          <a:xfrm>
            <a:off x="2743201" y="1800225"/>
            <a:ext cx="842506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29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B356-B538-71C2-ACA4-5393419A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100139"/>
            <a:ext cx="9674223" cy="4691062"/>
          </a:xfrm>
        </p:spPr>
        <p:txBody>
          <a:bodyPr/>
          <a:lstStyle/>
          <a:p>
            <a:pPr algn="just"/>
            <a:r>
              <a:rPr lang="en-US" dirty="0"/>
              <a:t>The file noc_regions.csv consists of NOC (National Olympic Committee 3 letter code), Country name (matches with regions in </a:t>
            </a:r>
            <a:r>
              <a:rPr lang="en-US" dirty="0" err="1"/>
              <a:t>map_data</a:t>
            </a:r>
            <a:r>
              <a:rPr lang="en-US" dirty="0"/>
              <a:t>("world"))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file athlete_events.csv contains 271116 rows and 15 columns. Each row corresponds to an individual athlete competing in an individual Olympic event (athlete-events).</a:t>
            </a:r>
          </a:p>
        </p:txBody>
      </p:sp>
    </p:spTree>
    <p:extLst>
      <p:ext uri="{BB962C8B-B14F-4D97-AF65-F5344CB8AC3E}">
        <p14:creationId xmlns:p14="http://schemas.microsoft.com/office/powerpoint/2010/main" val="354381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D4E3-FC3E-52F9-8E94-A12702854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8662"/>
          </a:xfrm>
        </p:spPr>
        <p:txBody>
          <a:bodyPr>
            <a:normAutofit/>
          </a:bodyPr>
          <a:lstStyle/>
          <a:p>
            <a:r>
              <a:rPr lang="en-US" sz="2800" dirty="0"/>
              <a:t>Creates the OLYMPICS_HISTORY table if it doesn't already exist.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6B9EB-9C42-8C94-EC63-2242D5DB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838" y="1543050"/>
            <a:ext cx="9374185" cy="4629149"/>
          </a:xfrm>
        </p:spPr>
        <p:txBody>
          <a:bodyPr>
            <a:normAutofit fontScale="40000" lnSpcReduction="20000"/>
          </a:bodyPr>
          <a:lstStyle/>
          <a:p>
            <a:r>
              <a:rPr lang="en-US" sz="3100" dirty="0"/>
              <a:t>CREATE TABLE IF NOT EXISTS OLYMPICS_HISTORY</a:t>
            </a:r>
          </a:p>
          <a:p>
            <a:r>
              <a:rPr lang="en-US" sz="3100" dirty="0"/>
              <a:t>(</a:t>
            </a:r>
          </a:p>
          <a:p>
            <a:r>
              <a:rPr lang="en-US" sz="3100" dirty="0"/>
              <a:t>    id          INT,</a:t>
            </a:r>
          </a:p>
          <a:p>
            <a:r>
              <a:rPr lang="en-US" sz="3100" dirty="0"/>
              <a:t>    name        VARCHAR,</a:t>
            </a:r>
          </a:p>
          <a:p>
            <a:r>
              <a:rPr lang="en-US" sz="3100" dirty="0"/>
              <a:t>    sex         VARCHAR,</a:t>
            </a:r>
          </a:p>
          <a:p>
            <a:r>
              <a:rPr lang="en-US" sz="3100" dirty="0"/>
              <a:t>    age         VARCHAR,</a:t>
            </a:r>
          </a:p>
          <a:p>
            <a:r>
              <a:rPr lang="en-US" sz="3100" dirty="0"/>
              <a:t>    height      VARCHAR,</a:t>
            </a:r>
          </a:p>
          <a:p>
            <a:r>
              <a:rPr lang="en-US" sz="3100" dirty="0"/>
              <a:t>    weight      VARCHAR,</a:t>
            </a:r>
          </a:p>
          <a:p>
            <a:r>
              <a:rPr lang="en-US" sz="3100" dirty="0"/>
              <a:t>    team        VARCHAR,</a:t>
            </a:r>
          </a:p>
          <a:p>
            <a:r>
              <a:rPr lang="en-US" sz="3100" dirty="0"/>
              <a:t>    </a:t>
            </a:r>
            <a:r>
              <a:rPr lang="en-US" sz="3100" dirty="0" err="1"/>
              <a:t>noc</a:t>
            </a:r>
            <a:r>
              <a:rPr lang="en-US" sz="3100" dirty="0"/>
              <a:t>         VARCHAR,</a:t>
            </a:r>
          </a:p>
          <a:p>
            <a:r>
              <a:rPr lang="en-US" sz="3100" dirty="0"/>
              <a:t>    games       VARCHAR,</a:t>
            </a:r>
          </a:p>
          <a:p>
            <a:r>
              <a:rPr lang="en-US" sz="3100" dirty="0"/>
              <a:t>    year        INT,</a:t>
            </a:r>
          </a:p>
          <a:p>
            <a:r>
              <a:rPr lang="en-US" sz="3100" dirty="0"/>
              <a:t>    season      VARCHAR,</a:t>
            </a:r>
          </a:p>
          <a:p>
            <a:r>
              <a:rPr lang="en-US" sz="3100" dirty="0"/>
              <a:t>    city        VARCHAR,</a:t>
            </a:r>
          </a:p>
          <a:p>
            <a:r>
              <a:rPr lang="en-US" sz="3100" dirty="0"/>
              <a:t>    sport       VARCHAR,</a:t>
            </a:r>
          </a:p>
          <a:p>
            <a:r>
              <a:rPr lang="en-US" sz="3100" dirty="0"/>
              <a:t>    event       VARCHAR,</a:t>
            </a:r>
          </a:p>
          <a:p>
            <a:r>
              <a:rPr lang="en-US" sz="3100" dirty="0"/>
              <a:t>    medal       VARCHAR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5780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1743-991F-6246-21B2-0642B7A8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14375"/>
            <a:ext cx="10018713" cy="5076825"/>
          </a:xfrm>
        </p:spPr>
        <p:txBody>
          <a:bodyPr/>
          <a:lstStyle/>
          <a:p>
            <a:r>
              <a:rPr lang="en-US" dirty="0"/>
              <a:t>CREATE TABLE IF NOT EXISTS OLYMPICS_HISTORY_NOC_REGIONS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noc</a:t>
            </a:r>
            <a:r>
              <a:rPr lang="en-US" dirty="0"/>
              <a:t>         VARCHAR,</a:t>
            </a:r>
          </a:p>
          <a:p>
            <a:r>
              <a:rPr lang="en-US" dirty="0"/>
              <a:t>    region      VARCHAR,</a:t>
            </a:r>
          </a:p>
          <a:p>
            <a:r>
              <a:rPr lang="en-US" dirty="0"/>
              <a:t>    notes       VARCHAR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--Then import .csv files into created tables.</a:t>
            </a:r>
          </a:p>
        </p:txBody>
      </p:sp>
    </p:spTree>
    <p:extLst>
      <p:ext uri="{BB962C8B-B14F-4D97-AF65-F5344CB8AC3E}">
        <p14:creationId xmlns:p14="http://schemas.microsoft.com/office/powerpoint/2010/main" val="241629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AB58-ED01-53D5-2A79-9D5829B2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257301"/>
            <a:ext cx="10018713" cy="742949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to select all records from the OLYMPICS_HISTORY and OLYMPICS_HISTORY_NOC_REGIONS tables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50AD-064B-4C88-25D9-A4DB0FFE3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3213" y="2667000"/>
            <a:ext cx="8659810" cy="2047876"/>
          </a:xfrm>
        </p:spPr>
        <p:txBody>
          <a:bodyPr/>
          <a:lstStyle/>
          <a:p>
            <a:r>
              <a:rPr lang="en-US" dirty="0"/>
              <a:t>select * from OLYMPICS_HISTORY;</a:t>
            </a:r>
          </a:p>
          <a:p>
            <a:r>
              <a:rPr lang="en-US" dirty="0"/>
              <a:t>select * from OLYMPICS_HISTORY_NOC_REGIONS;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7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C38B-E31C-4E51-5859-D805C077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049" y="1400176"/>
            <a:ext cx="10018713" cy="785812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1)HOW MANY OLYMPICS GAMES HAVE BEEN HELD?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2357-48EE-385F-89C5-51C5D4AF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2185988"/>
            <a:ext cx="8988423" cy="2486025"/>
          </a:xfrm>
        </p:spPr>
        <p:txBody>
          <a:bodyPr/>
          <a:lstStyle/>
          <a:p>
            <a:r>
              <a:rPr lang="en-US" dirty="0"/>
              <a:t>select count(distinct games) as </a:t>
            </a:r>
            <a:r>
              <a:rPr lang="en-US" dirty="0" err="1"/>
              <a:t>total_olympic_games</a:t>
            </a:r>
            <a:r>
              <a:rPr lang="en-US" dirty="0"/>
              <a:t> from </a:t>
            </a:r>
            <a:r>
              <a:rPr lang="en-US" dirty="0" err="1"/>
              <a:t>olympics_history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5F0F9-9870-D048-B5DD-83FACD664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73" y="3962352"/>
            <a:ext cx="3095764" cy="10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8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01F9-9A30-EE33-2860-33AB1493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2)LIST DOWN ALL OLYMPICS GAMES HELD SO FAR.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675F-140E-84A1-3DD0-25A0B5493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752600"/>
          </a:xfrm>
        </p:spPr>
        <p:txBody>
          <a:bodyPr/>
          <a:lstStyle/>
          <a:p>
            <a:r>
              <a:rPr lang="en-US" dirty="0"/>
              <a:t>select distinct </a:t>
            </a:r>
            <a:r>
              <a:rPr lang="en-US" dirty="0" err="1"/>
              <a:t>oh.year</a:t>
            </a:r>
            <a:r>
              <a:rPr lang="en-US" dirty="0"/>
              <a:t>, </a:t>
            </a:r>
            <a:r>
              <a:rPr lang="en-US" dirty="0" err="1"/>
              <a:t>oh.season</a:t>
            </a:r>
            <a:r>
              <a:rPr lang="en-US" dirty="0"/>
              <a:t>, </a:t>
            </a:r>
            <a:r>
              <a:rPr lang="en-US" dirty="0" err="1"/>
              <a:t>oh.city</a:t>
            </a:r>
            <a:r>
              <a:rPr lang="en-US" dirty="0"/>
              <a:t> from </a:t>
            </a:r>
            <a:r>
              <a:rPr lang="en-US" dirty="0" err="1"/>
              <a:t>olympics_history</a:t>
            </a:r>
            <a:r>
              <a:rPr lang="en-US" dirty="0"/>
              <a:t> oh order by year;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CBA21-C4A6-7ED2-66F9-640EA134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1" y="3645995"/>
            <a:ext cx="5029472" cy="20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81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72</TotalTime>
  <Words>2396</Words>
  <Application>Microsoft Office PowerPoint</Application>
  <PresentationFormat>Widescreen</PresentationFormat>
  <Paragraphs>232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Corbel</vt:lpstr>
      <vt:lpstr>Times New Roman</vt:lpstr>
      <vt:lpstr>Parallax</vt:lpstr>
      <vt:lpstr>SQL Analysis of Olympic History</vt:lpstr>
      <vt:lpstr>athlete_events.csv  Data Set</vt:lpstr>
      <vt:lpstr>noc_regions.csv Data Set</vt:lpstr>
      <vt:lpstr>PowerPoint Presentation</vt:lpstr>
      <vt:lpstr>Creates the OLYMPICS_HISTORY table if it doesn't already exist.</vt:lpstr>
      <vt:lpstr>PowerPoint Presentation</vt:lpstr>
      <vt:lpstr>Queries to select all records from the OLYMPICS_HISTORY and OLYMPICS_HISTORY_NOC_REGIONS tables</vt:lpstr>
      <vt:lpstr>1)HOW MANY OLYMPICS GAMES HAVE BEEN HELD?</vt:lpstr>
      <vt:lpstr>2)LIST DOWN ALL OLYMPICS GAMES HELD SO FAR.</vt:lpstr>
      <vt:lpstr>3)MENTION THE TOTAL NO OF NATIONS WHO PARTICIPATED IN EACH OLYMPICS GAME?</vt:lpstr>
      <vt:lpstr>4)WHICH YEAR SAW THE HIGHEST AND LOWEST NO OF COUNTRIES PARTICIPATING IN OLYMPICS?</vt:lpstr>
      <vt:lpstr>5)WHICH NATION HAS PARTICIPATED IN ALL OF THE OLYMPIC GAMES</vt:lpstr>
      <vt:lpstr>6)IDENTIFY THE SPORT WHICH WAS PLAYED IN ALL SUMMER OLYMPICS.</vt:lpstr>
      <vt:lpstr>7)WHICH SPORTS WERE JUST PLAYED ONLY ONCE IN THE OLYMPICS.</vt:lpstr>
      <vt:lpstr>8)FETCH THE TOTAL NO OF SPORTS PLAYED IN EACH OLYMPIC GAMES.</vt:lpstr>
      <vt:lpstr>9)FETCH OLDEST ATHLETES TO WIN A GOLD MEDAL</vt:lpstr>
      <vt:lpstr>10)FIND THE RATIO OF MALE AND FEMALE ATHLETES PARTICIPATED IN ALL OLYMPIC GAMES.</vt:lpstr>
      <vt:lpstr>11)Fetch the top 5 athletes who have won the most gold medals.</vt:lpstr>
      <vt:lpstr>12)Fetch the top 5 athletes who have won the most medals (gold/silver/bronze).</vt:lpstr>
      <vt:lpstr>13)Fetch the top 5 most successful countries in olympics. Success is defined by no of medals won.</vt:lpstr>
      <vt:lpstr>14)List down total gold, silver and bronze medals won by each country.</vt:lpstr>
      <vt:lpstr>15)List down total gold, silver and bronze medals won by each country corresponding to each olympic games.</vt:lpstr>
      <vt:lpstr>16)Identify which country won the most gold, most silver and most bronze medals in each olympic games.</vt:lpstr>
      <vt:lpstr>17)Identify which country won the most gold, most silver, most bronze medals and the most medals in each olympic games.</vt:lpstr>
      <vt:lpstr>PowerPoint Presentation</vt:lpstr>
      <vt:lpstr>18)Which countries have never won gold medal but have won silver/bronze medals?</vt:lpstr>
      <vt:lpstr>19)In which Sport/event, India has won highest medals.</vt:lpstr>
      <vt:lpstr>20)Break down all olympic games where India won medal for Hockey and how many medals in each olympic games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kaslabad srikar</dc:creator>
  <cp:lastModifiedBy>kaslabad srikar</cp:lastModifiedBy>
  <cp:revision>1</cp:revision>
  <dcterms:created xsi:type="dcterms:W3CDTF">2024-08-09T06:30:30Z</dcterms:created>
  <dcterms:modified xsi:type="dcterms:W3CDTF">2024-08-09T07:43:21Z</dcterms:modified>
</cp:coreProperties>
</file>