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11"/>
  </p:notesMasterIdLst>
  <p:sldIdLst>
    <p:sldId id="256" r:id="rId5"/>
    <p:sldId id="263" r:id="rId6"/>
    <p:sldId id="265" r:id="rId7"/>
    <p:sldId id="257" r:id="rId8"/>
    <p:sldId id="266" r:id="rId9"/>
    <p:sldId id="264" r:id="rId10"/>
  </p:sldIdLst>
  <p:sldSz cx="10058400" cy="7772400"/>
  <p:notesSz cx="10058400" cy="7772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0" d="100"/>
          <a:sy n="60" d="100"/>
        </p:scale>
        <p:origin x="1512" y="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359275" cy="38893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697538" y="0"/>
            <a:ext cx="4359275" cy="388938"/>
          </a:xfrm>
          <a:prstGeom prst="rect">
            <a:avLst/>
          </a:prstGeom>
        </p:spPr>
        <p:txBody>
          <a:bodyPr vert="horz" lIns="91440" tIns="45720" rIns="91440" bIns="45720" rtlCol="0"/>
          <a:lstStyle>
            <a:lvl1pPr algn="r">
              <a:defRPr sz="1200"/>
            </a:lvl1pPr>
          </a:lstStyle>
          <a:p>
            <a:fld id="{ACA87E89-4EEF-418C-815A-34AE8854D725}" type="datetimeFigureOut">
              <a:rPr lang="en-IN" smtClean="0"/>
              <a:t>06-08-2024</a:t>
            </a:fld>
            <a:endParaRPr lang="en-IN"/>
          </a:p>
        </p:txBody>
      </p:sp>
      <p:sp>
        <p:nvSpPr>
          <p:cNvPr id="4" name="Slide Image Placeholder 3"/>
          <p:cNvSpPr>
            <a:spLocks noGrp="1" noRot="1" noChangeAspect="1"/>
          </p:cNvSpPr>
          <p:nvPr>
            <p:ph type="sldImg" idx="2"/>
          </p:nvPr>
        </p:nvSpPr>
        <p:spPr>
          <a:xfrm>
            <a:off x="3332163" y="971550"/>
            <a:ext cx="3394075" cy="262255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006475" y="3740150"/>
            <a:ext cx="8045450" cy="30607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7383463"/>
            <a:ext cx="4359275" cy="38893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697538" y="7383463"/>
            <a:ext cx="4359275" cy="388937"/>
          </a:xfrm>
          <a:prstGeom prst="rect">
            <a:avLst/>
          </a:prstGeom>
        </p:spPr>
        <p:txBody>
          <a:bodyPr vert="horz" lIns="91440" tIns="45720" rIns="91440" bIns="45720" rtlCol="0" anchor="b"/>
          <a:lstStyle>
            <a:lvl1pPr algn="r">
              <a:defRPr sz="1200"/>
            </a:lvl1pPr>
          </a:lstStyle>
          <a:p>
            <a:fld id="{442A5F27-7371-493D-BA0F-337EB93E44D8}" type="slidenum">
              <a:rPr lang="en-IN" smtClean="0"/>
              <a:t>‹#›</a:t>
            </a:fld>
            <a:endParaRPr lang="en-IN"/>
          </a:p>
        </p:txBody>
      </p:sp>
    </p:spTree>
    <p:extLst>
      <p:ext uri="{BB962C8B-B14F-4D97-AF65-F5344CB8AC3E}">
        <p14:creationId xmlns:p14="http://schemas.microsoft.com/office/powerpoint/2010/main" val="20780736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42A5F27-7371-493D-BA0F-337EB93E44D8}" type="slidenum">
              <a:rPr lang="en-IN" smtClean="0"/>
              <a:t>4</a:t>
            </a:fld>
            <a:endParaRPr lang="en-IN"/>
          </a:p>
        </p:txBody>
      </p:sp>
    </p:spTree>
    <p:extLst>
      <p:ext uri="{BB962C8B-B14F-4D97-AF65-F5344CB8AC3E}">
        <p14:creationId xmlns:p14="http://schemas.microsoft.com/office/powerpoint/2010/main" val="12179958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54380" y="2409444"/>
            <a:ext cx="8549640" cy="163220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508760" y="4352544"/>
            <a:ext cx="7040880" cy="19431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8/6/2024</a:t>
            </a:fld>
            <a:endParaRPr lang="en-US"/>
          </a:p>
        </p:txBody>
      </p:sp>
      <p:sp>
        <p:nvSpPr>
          <p:cNvPr id="6" name="Holder 6"/>
          <p:cNvSpPr>
            <a:spLocks noGrp="1"/>
          </p:cNvSpPr>
          <p:nvPr>
            <p:ph type="sldNum" sz="quarter" idx="7"/>
          </p:nvPr>
        </p:nvSpPr>
        <p:spPr/>
        <p:txBody>
          <a:bodyPr lIns="0" tIns="0" rIns="0" bIns="0"/>
          <a:lstStyle>
            <a:lvl1pPr>
              <a:defRPr sz="900" b="0" i="0">
                <a:solidFill>
                  <a:schemeClr val="tx1"/>
                </a:solidFill>
                <a:latin typeface="Verdana"/>
                <a:cs typeface="Verdana"/>
              </a:defRPr>
            </a:lvl1pPr>
          </a:lstStyle>
          <a:p>
            <a:pPr marL="38100">
              <a:lnSpc>
                <a:spcPct val="100000"/>
              </a:lnSpc>
              <a:spcBef>
                <a:spcPts val="80"/>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950" b="1" i="0">
                <a:solidFill>
                  <a:schemeClr val="tx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8/6/2024</a:t>
            </a:fld>
            <a:endParaRPr lang="en-US"/>
          </a:p>
        </p:txBody>
      </p:sp>
      <p:sp>
        <p:nvSpPr>
          <p:cNvPr id="6" name="Holder 6"/>
          <p:cNvSpPr>
            <a:spLocks noGrp="1"/>
          </p:cNvSpPr>
          <p:nvPr>
            <p:ph type="sldNum" sz="quarter" idx="7"/>
          </p:nvPr>
        </p:nvSpPr>
        <p:spPr/>
        <p:txBody>
          <a:bodyPr lIns="0" tIns="0" rIns="0" bIns="0"/>
          <a:lstStyle>
            <a:lvl1pPr>
              <a:defRPr sz="900" b="0" i="0">
                <a:solidFill>
                  <a:schemeClr val="tx1"/>
                </a:solidFill>
                <a:latin typeface="Verdana"/>
                <a:cs typeface="Verdana"/>
              </a:defRPr>
            </a:lvl1pPr>
          </a:lstStyle>
          <a:p>
            <a:pPr marL="38100">
              <a:lnSpc>
                <a:spcPct val="100000"/>
              </a:lnSpc>
              <a:spcBef>
                <a:spcPts val="80"/>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950" b="1" i="0">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502920" y="1787652"/>
            <a:ext cx="4375404" cy="512978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180076" y="1787652"/>
            <a:ext cx="4375404" cy="512978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8/6/2024</a:t>
            </a:fld>
            <a:endParaRPr lang="en-US"/>
          </a:p>
        </p:txBody>
      </p:sp>
      <p:sp>
        <p:nvSpPr>
          <p:cNvPr id="7" name="Holder 7"/>
          <p:cNvSpPr>
            <a:spLocks noGrp="1"/>
          </p:cNvSpPr>
          <p:nvPr>
            <p:ph type="sldNum" sz="quarter" idx="7"/>
          </p:nvPr>
        </p:nvSpPr>
        <p:spPr/>
        <p:txBody>
          <a:bodyPr lIns="0" tIns="0" rIns="0" bIns="0"/>
          <a:lstStyle>
            <a:lvl1pPr>
              <a:defRPr sz="900" b="0" i="0">
                <a:solidFill>
                  <a:schemeClr val="tx1"/>
                </a:solidFill>
                <a:latin typeface="Verdana"/>
                <a:cs typeface="Verdana"/>
              </a:defRPr>
            </a:lvl1pPr>
          </a:lstStyle>
          <a:p>
            <a:pPr marL="38100">
              <a:lnSpc>
                <a:spcPct val="100000"/>
              </a:lnSpc>
              <a:spcBef>
                <a:spcPts val="80"/>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950" b="1" i="0">
                <a:solidFill>
                  <a:schemeClr val="tx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8/6/2024</a:t>
            </a:fld>
            <a:endParaRPr lang="en-US"/>
          </a:p>
        </p:txBody>
      </p:sp>
      <p:sp>
        <p:nvSpPr>
          <p:cNvPr id="5" name="Holder 5"/>
          <p:cNvSpPr>
            <a:spLocks noGrp="1"/>
          </p:cNvSpPr>
          <p:nvPr>
            <p:ph type="sldNum" sz="quarter" idx="7"/>
          </p:nvPr>
        </p:nvSpPr>
        <p:spPr/>
        <p:txBody>
          <a:bodyPr lIns="0" tIns="0" rIns="0" bIns="0"/>
          <a:lstStyle>
            <a:lvl1pPr>
              <a:defRPr sz="900" b="0" i="0">
                <a:solidFill>
                  <a:schemeClr val="tx1"/>
                </a:solidFill>
                <a:latin typeface="Verdana"/>
                <a:cs typeface="Verdana"/>
              </a:defRPr>
            </a:lvl1pPr>
          </a:lstStyle>
          <a:p>
            <a:pPr marL="38100">
              <a:lnSpc>
                <a:spcPct val="100000"/>
              </a:lnSpc>
              <a:spcBef>
                <a:spcPts val="80"/>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8/6/2024</a:t>
            </a:fld>
            <a:endParaRPr lang="en-US"/>
          </a:p>
        </p:txBody>
      </p:sp>
      <p:sp>
        <p:nvSpPr>
          <p:cNvPr id="4" name="Holder 4"/>
          <p:cNvSpPr>
            <a:spLocks noGrp="1"/>
          </p:cNvSpPr>
          <p:nvPr>
            <p:ph type="sldNum" sz="quarter" idx="7"/>
          </p:nvPr>
        </p:nvSpPr>
        <p:spPr/>
        <p:txBody>
          <a:bodyPr lIns="0" tIns="0" rIns="0" bIns="0"/>
          <a:lstStyle>
            <a:lvl1pPr>
              <a:defRPr sz="900" b="0" i="0">
                <a:solidFill>
                  <a:schemeClr val="tx1"/>
                </a:solidFill>
                <a:latin typeface="Verdana"/>
                <a:cs typeface="Verdana"/>
              </a:defRPr>
            </a:lvl1pPr>
          </a:lstStyle>
          <a:p>
            <a:pPr marL="38100">
              <a:lnSpc>
                <a:spcPct val="100000"/>
              </a:lnSpc>
              <a:spcBef>
                <a:spcPts val="80"/>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786383" y="2657856"/>
            <a:ext cx="1760220" cy="3175"/>
          </a:xfrm>
          <a:custGeom>
            <a:avLst/>
            <a:gdLst/>
            <a:ahLst/>
            <a:cxnLst/>
            <a:rect l="l" t="t" r="r" b="b"/>
            <a:pathLst>
              <a:path w="1760220" h="3175">
                <a:moveTo>
                  <a:pt x="0" y="0"/>
                </a:moveTo>
                <a:lnTo>
                  <a:pt x="1760219" y="3047"/>
                </a:lnTo>
              </a:path>
            </a:pathLst>
          </a:custGeom>
          <a:ln w="83820">
            <a:solidFill>
              <a:srgbClr val="7CA554"/>
            </a:solidFill>
          </a:ln>
        </p:spPr>
        <p:txBody>
          <a:bodyPr wrap="square" lIns="0" tIns="0" rIns="0" bIns="0" rtlCol="0"/>
          <a:lstStyle/>
          <a:p>
            <a:endParaRPr/>
          </a:p>
        </p:txBody>
      </p:sp>
      <p:sp>
        <p:nvSpPr>
          <p:cNvPr id="17" name="bg object 17"/>
          <p:cNvSpPr/>
          <p:nvPr/>
        </p:nvSpPr>
        <p:spPr>
          <a:xfrm>
            <a:off x="8679180" y="1958340"/>
            <a:ext cx="1379220" cy="1841500"/>
          </a:xfrm>
          <a:custGeom>
            <a:avLst/>
            <a:gdLst/>
            <a:ahLst/>
            <a:cxnLst/>
            <a:rect l="l" t="t" r="r" b="b"/>
            <a:pathLst>
              <a:path w="1379220" h="1841500">
                <a:moveTo>
                  <a:pt x="1379219" y="1840992"/>
                </a:moveTo>
                <a:lnTo>
                  <a:pt x="0" y="461771"/>
                </a:lnTo>
                <a:lnTo>
                  <a:pt x="461771" y="0"/>
                </a:lnTo>
                <a:lnTo>
                  <a:pt x="1379219" y="917448"/>
                </a:lnTo>
                <a:lnTo>
                  <a:pt x="1379219" y="1840992"/>
                </a:lnTo>
                <a:close/>
              </a:path>
            </a:pathLst>
          </a:custGeom>
          <a:solidFill>
            <a:srgbClr val="4495A1"/>
          </a:solidFill>
        </p:spPr>
        <p:txBody>
          <a:bodyPr wrap="square" lIns="0" tIns="0" rIns="0" bIns="0" rtlCol="0"/>
          <a:lstStyle/>
          <a:p>
            <a:endParaRPr/>
          </a:p>
        </p:txBody>
      </p:sp>
      <p:sp>
        <p:nvSpPr>
          <p:cNvPr id="18" name="bg object 18"/>
          <p:cNvSpPr/>
          <p:nvPr/>
        </p:nvSpPr>
        <p:spPr>
          <a:xfrm>
            <a:off x="9165336" y="1059180"/>
            <a:ext cx="893444" cy="894715"/>
          </a:xfrm>
          <a:custGeom>
            <a:avLst/>
            <a:gdLst/>
            <a:ahLst/>
            <a:cxnLst/>
            <a:rect l="l" t="t" r="r" b="b"/>
            <a:pathLst>
              <a:path w="893445" h="894714">
                <a:moveTo>
                  <a:pt x="893064" y="894583"/>
                </a:moveTo>
                <a:lnTo>
                  <a:pt x="0" y="0"/>
                </a:lnTo>
                <a:lnTo>
                  <a:pt x="893064" y="0"/>
                </a:lnTo>
                <a:lnTo>
                  <a:pt x="893064" y="894583"/>
                </a:lnTo>
                <a:close/>
              </a:path>
            </a:pathLst>
          </a:custGeom>
          <a:solidFill>
            <a:srgbClr val="7CA554"/>
          </a:solidFill>
        </p:spPr>
        <p:txBody>
          <a:bodyPr wrap="square" lIns="0" tIns="0" rIns="0" bIns="0" rtlCol="0"/>
          <a:lstStyle/>
          <a:p>
            <a:endParaRPr/>
          </a:p>
        </p:txBody>
      </p:sp>
      <p:sp>
        <p:nvSpPr>
          <p:cNvPr id="19" name="bg object 19"/>
          <p:cNvSpPr/>
          <p:nvPr/>
        </p:nvSpPr>
        <p:spPr>
          <a:xfrm>
            <a:off x="7318247" y="1059180"/>
            <a:ext cx="1800225" cy="899160"/>
          </a:xfrm>
          <a:custGeom>
            <a:avLst/>
            <a:gdLst/>
            <a:ahLst/>
            <a:cxnLst/>
            <a:rect l="l" t="t" r="r" b="b"/>
            <a:pathLst>
              <a:path w="1800225" h="899160">
                <a:moveTo>
                  <a:pt x="899159" y="899160"/>
                </a:moveTo>
                <a:lnTo>
                  <a:pt x="0" y="0"/>
                </a:lnTo>
                <a:lnTo>
                  <a:pt x="1799844" y="0"/>
                </a:lnTo>
                <a:lnTo>
                  <a:pt x="899159" y="899160"/>
                </a:lnTo>
                <a:close/>
              </a:path>
            </a:pathLst>
          </a:custGeom>
          <a:solidFill>
            <a:srgbClr val="F9D448"/>
          </a:solidFill>
        </p:spPr>
        <p:txBody>
          <a:bodyPr wrap="square" lIns="0" tIns="0" rIns="0" bIns="0" rtlCol="0"/>
          <a:lstStyle/>
          <a:p>
            <a:endParaRPr/>
          </a:p>
        </p:txBody>
      </p:sp>
      <p:sp>
        <p:nvSpPr>
          <p:cNvPr id="2" name="Holder 2"/>
          <p:cNvSpPr>
            <a:spLocks noGrp="1"/>
          </p:cNvSpPr>
          <p:nvPr>
            <p:ph type="title"/>
          </p:nvPr>
        </p:nvSpPr>
        <p:spPr>
          <a:xfrm>
            <a:off x="652200" y="1154745"/>
            <a:ext cx="8753998" cy="931544"/>
          </a:xfrm>
          <a:prstGeom prst="rect">
            <a:avLst/>
          </a:prstGeom>
        </p:spPr>
        <p:txBody>
          <a:bodyPr wrap="square" lIns="0" tIns="0" rIns="0" bIns="0">
            <a:spAutoFit/>
          </a:bodyPr>
          <a:lstStyle>
            <a:lvl1pPr>
              <a:defRPr sz="2950" b="1" i="0">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713486" y="3050238"/>
            <a:ext cx="7441565" cy="216344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419856" y="7228332"/>
            <a:ext cx="3218688" cy="38862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502920" y="7228332"/>
            <a:ext cx="2313432" cy="3886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8/6/2024</a:t>
            </a:fld>
            <a:endParaRPr lang="en-US"/>
          </a:p>
        </p:txBody>
      </p:sp>
      <p:sp>
        <p:nvSpPr>
          <p:cNvPr id="6" name="Holder 6"/>
          <p:cNvSpPr>
            <a:spLocks noGrp="1"/>
          </p:cNvSpPr>
          <p:nvPr>
            <p:ph type="sldNum" sz="quarter" idx="7"/>
          </p:nvPr>
        </p:nvSpPr>
        <p:spPr>
          <a:xfrm>
            <a:off x="763517" y="6267045"/>
            <a:ext cx="150494" cy="166370"/>
          </a:xfrm>
          <a:prstGeom prst="rect">
            <a:avLst/>
          </a:prstGeom>
        </p:spPr>
        <p:txBody>
          <a:bodyPr wrap="square" lIns="0" tIns="0" rIns="0" bIns="0">
            <a:spAutoFit/>
          </a:bodyPr>
          <a:lstStyle>
            <a:lvl1pPr>
              <a:defRPr sz="900" b="0" i="0">
                <a:solidFill>
                  <a:schemeClr val="tx1"/>
                </a:solidFill>
                <a:latin typeface="Verdana"/>
                <a:cs typeface="Verdana"/>
              </a:defRPr>
            </a:lvl1pPr>
          </a:lstStyle>
          <a:p>
            <a:pPr marL="38100">
              <a:lnSpc>
                <a:spcPct val="100000"/>
              </a:lnSpc>
              <a:spcBef>
                <a:spcPts val="80"/>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fi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1684020"/>
            <a:ext cx="6579108" cy="5030978"/>
            <a:chOff x="0" y="1684020"/>
            <a:chExt cx="6579108" cy="5030978"/>
          </a:xfrm>
        </p:grpSpPr>
        <p:sp>
          <p:nvSpPr>
            <p:cNvPr id="3" name="object 3"/>
            <p:cNvSpPr/>
            <p:nvPr/>
          </p:nvSpPr>
          <p:spPr>
            <a:xfrm>
              <a:off x="0" y="1684020"/>
              <a:ext cx="2536190" cy="3382010"/>
            </a:xfrm>
            <a:custGeom>
              <a:avLst/>
              <a:gdLst/>
              <a:ahLst/>
              <a:cxnLst/>
              <a:rect l="l" t="t" r="r" b="b"/>
              <a:pathLst>
                <a:path w="2536190" h="3382010">
                  <a:moveTo>
                    <a:pt x="1690116" y="3381756"/>
                  </a:moveTo>
                  <a:lnTo>
                    <a:pt x="0" y="1691639"/>
                  </a:lnTo>
                  <a:lnTo>
                    <a:pt x="0" y="0"/>
                  </a:lnTo>
                  <a:lnTo>
                    <a:pt x="2535935" y="2535936"/>
                  </a:lnTo>
                  <a:lnTo>
                    <a:pt x="1690116" y="3381756"/>
                  </a:lnTo>
                  <a:close/>
                </a:path>
              </a:pathLst>
            </a:custGeom>
            <a:solidFill>
              <a:srgbClr val="4495A1"/>
            </a:solidFill>
          </p:spPr>
          <p:txBody>
            <a:bodyPr wrap="square" lIns="0" tIns="0" rIns="0" bIns="0" rtlCol="0"/>
            <a:lstStyle/>
            <a:p>
              <a:endParaRPr/>
            </a:p>
          </p:txBody>
        </p:sp>
        <p:sp>
          <p:nvSpPr>
            <p:cNvPr id="4" name="object 4"/>
            <p:cNvSpPr/>
            <p:nvPr/>
          </p:nvSpPr>
          <p:spPr>
            <a:xfrm>
              <a:off x="0" y="5070348"/>
              <a:ext cx="1645920" cy="1644650"/>
            </a:xfrm>
            <a:custGeom>
              <a:avLst/>
              <a:gdLst/>
              <a:ahLst/>
              <a:cxnLst/>
              <a:rect l="l" t="t" r="r" b="b"/>
              <a:pathLst>
                <a:path w="1645920" h="1644650">
                  <a:moveTo>
                    <a:pt x="1645920" y="1644396"/>
                  </a:moveTo>
                  <a:lnTo>
                    <a:pt x="0" y="1644396"/>
                  </a:lnTo>
                  <a:lnTo>
                    <a:pt x="0" y="0"/>
                  </a:lnTo>
                  <a:lnTo>
                    <a:pt x="1645920" y="1644396"/>
                  </a:lnTo>
                  <a:close/>
                </a:path>
              </a:pathLst>
            </a:custGeom>
            <a:solidFill>
              <a:srgbClr val="7CA554"/>
            </a:solidFill>
          </p:spPr>
          <p:txBody>
            <a:bodyPr wrap="square" lIns="0" tIns="0" rIns="0" bIns="0" rtlCol="0"/>
            <a:lstStyle/>
            <a:p>
              <a:endParaRPr/>
            </a:p>
          </p:txBody>
        </p:sp>
        <p:sp>
          <p:nvSpPr>
            <p:cNvPr id="5" name="object 5"/>
            <p:cNvSpPr/>
            <p:nvPr/>
          </p:nvSpPr>
          <p:spPr>
            <a:xfrm>
              <a:off x="1731263" y="5065776"/>
              <a:ext cx="3301365" cy="1649095"/>
            </a:xfrm>
            <a:custGeom>
              <a:avLst/>
              <a:gdLst/>
              <a:ahLst/>
              <a:cxnLst/>
              <a:rect l="l" t="t" r="r" b="b"/>
              <a:pathLst>
                <a:path w="3301365" h="1649095">
                  <a:moveTo>
                    <a:pt x="3300984" y="1648967"/>
                  </a:moveTo>
                  <a:lnTo>
                    <a:pt x="0" y="1648967"/>
                  </a:lnTo>
                  <a:lnTo>
                    <a:pt x="1652016" y="0"/>
                  </a:lnTo>
                  <a:lnTo>
                    <a:pt x="3300984" y="1648967"/>
                  </a:lnTo>
                  <a:close/>
                </a:path>
              </a:pathLst>
            </a:custGeom>
            <a:solidFill>
              <a:srgbClr val="F9D448"/>
            </a:solidFill>
          </p:spPr>
          <p:txBody>
            <a:bodyPr wrap="square" lIns="0" tIns="0" rIns="0" bIns="0" rtlCol="0"/>
            <a:lstStyle/>
            <a:p>
              <a:endParaRPr/>
            </a:p>
          </p:txBody>
        </p:sp>
        <p:sp>
          <p:nvSpPr>
            <p:cNvPr id="6" name="object 6"/>
            <p:cNvSpPr/>
            <p:nvPr/>
          </p:nvSpPr>
          <p:spPr>
            <a:xfrm>
              <a:off x="4818888" y="5830823"/>
              <a:ext cx="1760220" cy="3175"/>
            </a:xfrm>
            <a:custGeom>
              <a:avLst/>
              <a:gdLst/>
              <a:ahLst/>
              <a:cxnLst/>
              <a:rect l="l" t="t" r="r" b="b"/>
              <a:pathLst>
                <a:path w="1760220" h="3175">
                  <a:moveTo>
                    <a:pt x="0" y="0"/>
                  </a:moveTo>
                  <a:lnTo>
                    <a:pt x="1760219" y="3048"/>
                  </a:lnTo>
                </a:path>
              </a:pathLst>
            </a:custGeom>
            <a:ln w="83820">
              <a:solidFill>
                <a:srgbClr val="7CA554"/>
              </a:solidFill>
            </a:ln>
          </p:spPr>
          <p:txBody>
            <a:bodyPr wrap="square" lIns="0" tIns="0" rIns="0" bIns="0" rtlCol="0"/>
            <a:lstStyle/>
            <a:p>
              <a:endParaRPr/>
            </a:p>
          </p:txBody>
        </p:sp>
      </p:grpSp>
      <p:sp>
        <p:nvSpPr>
          <p:cNvPr id="7" name="object 7"/>
          <p:cNvSpPr txBox="1">
            <a:spLocks noGrp="1"/>
          </p:cNvSpPr>
          <p:nvPr>
            <p:ph type="title"/>
          </p:nvPr>
        </p:nvSpPr>
        <p:spPr>
          <a:xfrm>
            <a:off x="652200" y="1154745"/>
            <a:ext cx="8753998" cy="445443"/>
          </a:xfrm>
          <a:prstGeom prst="rect">
            <a:avLst/>
          </a:prstGeom>
        </p:spPr>
        <p:txBody>
          <a:bodyPr vert="horz" wrap="square" lIns="0" tIns="12700" rIns="0" bIns="0" rtlCol="0">
            <a:spAutoFit/>
          </a:bodyPr>
          <a:lstStyle/>
          <a:p>
            <a:pPr marL="4785995" marR="5080" indent="-836930">
              <a:lnSpc>
                <a:spcPct val="100699"/>
              </a:lnSpc>
              <a:spcBef>
                <a:spcPts val="100"/>
              </a:spcBef>
            </a:pPr>
            <a:r>
              <a:rPr spc="10" dirty="0"/>
              <a:t>Problem</a:t>
            </a:r>
            <a:r>
              <a:rPr spc="-15" dirty="0"/>
              <a:t> </a:t>
            </a:r>
            <a:r>
              <a:rPr spc="10" dirty="0"/>
              <a:t>Statement</a:t>
            </a:r>
          </a:p>
        </p:txBody>
      </p:sp>
      <p:sp>
        <p:nvSpPr>
          <p:cNvPr id="8" name="object 8"/>
          <p:cNvSpPr txBox="1"/>
          <p:nvPr/>
        </p:nvSpPr>
        <p:spPr>
          <a:xfrm>
            <a:off x="2508116" y="2591653"/>
            <a:ext cx="6511295" cy="548676"/>
          </a:xfrm>
          <a:prstGeom prst="rect">
            <a:avLst/>
          </a:prstGeom>
        </p:spPr>
        <p:txBody>
          <a:bodyPr vert="horz" wrap="square" lIns="0" tIns="17145" rIns="0" bIns="0" rtlCol="0">
            <a:spAutoFit/>
          </a:bodyPr>
          <a:lstStyle/>
          <a:p>
            <a:pPr marL="12700" algn="ctr">
              <a:lnSpc>
                <a:spcPts val="1675"/>
              </a:lnSpc>
              <a:spcBef>
                <a:spcPts val="685"/>
              </a:spcBef>
            </a:pPr>
            <a:r>
              <a:rPr sz="2000" b="1" spc="5" dirty="0">
                <a:solidFill>
                  <a:srgbClr val="0C0C0C"/>
                </a:solidFill>
                <a:latin typeface="Times New Roman"/>
                <a:cs typeface="Times New Roman"/>
              </a:rPr>
              <a:t>Title:</a:t>
            </a:r>
            <a:r>
              <a:rPr sz="2000" b="1" spc="25" dirty="0">
                <a:solidFill>
                  <a:srgbClr val="0C0C0C"/>
                </a:solidFill>
                <a:latin typeface="Times New Roman"/>
                <a:cs typeface="Times New Roman"/>
              </a:rPr>
              <a:t> </a:t>
            </a:r>
            <a:r>
              <a:rPr sz="2000" b="1" spc="10" dirty="0">
                <a:solidFill>
                  <a:srgbClr val="BA421F"/>
                </a:solidFill>
                <a:latin typeface="Times New Roman"/>
                <a:cs typeface="Times New Roman"/>
              </a:rPr>
              <a:t>Centralized </a:t>
            </a:r>
            <a:r>
              <a:rPr sz="2000" b="1" spc="15" dirty="0">
                <a:solidFill>
                  <a:srgbClr val="BA421F"/>
                </a:solidFill>
                <a:latin typeface="Times New Roman"/>
                <a:cs typeface="Times New Roman"/>
              </a:rPr>
              <a:t>Monitoring System</a:t>
            </a:r>
            <a:r>
              <a:rPr sz="2000" b="1" dirty="0">
                <a:solidFill>
                  <a:srgbClr val="BA421F"/>
                </a:solidFill>
                <a:latin typeface="Times New Roman"/>
                <a:cs typeface="Times New Roman"/>
              </a:rPr>
              <a:t> </a:t>
            </a:r>
            <a:r>
              <a:rPr lang="en-US" sz="2000" b="1" dirty="0">
                <a:solidFill>
                  <a:srgbClr val="BA421F"/>
                </a:solidFill>
                <a:latin typeface="Times New Roman"/>
                <a:cs typeface="Times New Roman"/>
              </a:rPr>
              <a:t>         </a:t>
            </a:r>
          </a:p>
          <a:p>
            <a:pPr marL="12700" algn="ctr">
              <a:lnSpc>
                <a:spcPts val="1675"/>
              </a:lnSpc>
              <a:spcBef>
                <a:spcPts val="685"/>
              </a:spcBef>
            </a:pPr>
            <a:r>
              <a:rPr sz="2000" b="1" spc="10" dirty="0">
                <a:solidFill>
                  <a:srgbClr val="BA421F"/>
                </a:solidFill>
                <a:latin typeface="Times New Roman"/>
                <a:cs typeface="Times New Roman"/>
              </a:rPr>
              <a:t>for</a:t>
            </a:r>
            <a:r>
              <a:rPr sz="2000" b="1" spc="25" dirty="0">
                <a:solidFill>
                  <a:srgbClr val="BA421F"/>
                </a:solidFill>
                <a:latin typeface="Times New Roman"/>
                <a:cs typeface="Times New Roman"/>
              </a:rPr>
              <a:t> </a:t>
            </a:r>
            <a:r>
              <a:rPr sz="2000" b="1" spc="10" dirty="0">
                <a:solidFill>
                  <a:srgbClr val="BA421F"/>
                </a:solidFill>
                <a:latin typeface="Times New Roman"/>
                <a:cs typeface="Times New Roman"/>
              </a:rPr>
              <a:t>Street</a:t>
            </a:r>
            <a:r>
              <a:rPr sz="2000" b="1" spc="15" dirty="0">
                <a:solidFill>
                  <a:srgbClr val="BA421F"/>
                </a:solidFill>
                <a:latin typeface="Times New Roman"/>
                <a:cs typeface="Times New Roman"/>
              </a:rPr>
              <a:t> Light</a:t>
            </a:r>
            <a:r>
              <a:rPr lang="en-US" sz="2000" b="1" dirty="0">
                <a:latin typeface="Times New Roman"/>
                <a:cs typeface="Times New Roman"/>
              </a:rPr>
              <a:t> </a:t>
            </a:r>
            <a:r>
              <a:rPr sz="2000" b="1" spc="10" dirty="0">
                <a:solidFill>
                  <a:srgbClr val="BA421F"/>
                </a:solidFill>
                <a:latin typeface="Times New Roman"/>
                <a:cs typeface="Times New Roman"/>
              </a:rPr>
              <a:t>Fault</a:t>
            </a:r>
            <a:r>
              <a:rPr sz="2000" b="1" spc="-10" dirty="0">
                <a:solidFill>
                  <a:srgbClr val="BA421F"/>
                </a:solidFill>
                <a:latin typeface="Times New Roman"/>
                <a:cs typeface="Times New Roman"/>
              </a:rPr>
              <a:t> </a:t>
            </a:r>
            <a:r>
              <a:rPr sz="2000" b="1" spc="15" dirty="0">
                <a:solidFill>
                  <a:srgbClr val="BA421F"/>
                </a:solidFill>
                <a:latin typeface="Times New Roman"/>
                <a:cs typeface="Times New Roman"/>
              </a:rPr>
              <a:t>Detection</a:t>
            </a:r>
            <a:r>
              <a:rPr sz="2000" b="1" spc="-10" dirty="0">
                <a:solidFill>
                  <a:srgbClr val="BA421F"/>
                </a:solidFill>
                <a:latin typeface="Times New Roman"/>
                <a:cs typeface="Times New Roman"/>
              </a:rPr>
              <a:t> </a:t>
            </a:r>
            <a:r>
              <a:rPr sz="2000" b="1" spc="20" dirty="0">
                <a:solidFill>
                  <a:srgbClr val="BA421F"/>
                </a:solidFill>
                <a:latin typeface="Times New Roman"/>
                <a:cs typeface="Times New Roman"/>
              </a:rPr>
              <a:t>and</a:t>
            </a:r>
            <a:r>
              <a:rPr sz="2000" b="1" spc="-10" dirty="0">
                <a:solidFill>
                  <a:srgbClr val="BA421F"/>
                </a:solidFill>
                <a:latin typeface="Times New Roman"/>
                <a:cs typeface="Times New Roman"/>
              </a:rPr>
              <a:t> </a:t>
            </a:r>
            <a:r>
              <a:rPr sz="2000" b="1" spc="15" dirty="0">
                <a:solidFill>
                  <a:srgbClr val="BA421F"/>
                </a:solidFill>
                <a:latin typeface="Times New Roman"/>
                <a:cs typeface="Times New Roman"/>
              </a:rPr>
              <a:t>Location</a:t>
            </a:r>
            <a:r>
              <a:rPr sz="2000" b="1" spc="-25" dirty="0">
                <a:solidFill>
                  <a:srgbClr val="BA421F"/>
                </a:solidFill>
                <a:latin typeface="Times New Roman"/>
                <a:cs typeface="Times New Roman"/>
              </a:rPr>
              <a:t> </a:t>
            </a:r>
            <a:r>
              <a:rPr sz="2000" b="1" spc="15" dirty="0">
                <a:solidFill>
                  <a:srgbClr val="BA421F"/>
                </a:solidFill>
                <a:latin typeface="Times New Roman"/>
                <a:cs typeface="Times New Roman"/>
              </a:rPr>
              <a:t>Tracking</a:t>
            </a:r>
            <a:endParaRPr sz="2000" b="1" dirty="0">
              <a:latin typeface="Times New Roman"/>
              <a:cs typeface="Times New Roman"/>
            </a:endParaRPr>
          </a:p>
        </p:txBody>
      </p:sp>
      <p:pic>
        <p:nvPicPr>
          <p:cNvPr id="11" name="Picture 10">
            <a:extLst>
              <a:ext uri="{FF2B5EF4-FFF2-40B4-BE49-F238E27FC236}">
                <a16:creationId xmlns:a16="http://schemas.microsoft.com/office/drawing/2014/main" id="{A545E103-DB52-F108-EAF8-CBC52734EC43}"/>
              </a:ext>
            </a:extLst>
          </p:cNvPr>
          <p:cNvPicPr>
            <a:picLocks noChangeAspect="1"/>
          </p:cNvPicPr>
          <p:nvPr/>
        </p:nvPicPr>
        <p:blipFill rotWithShape="1">
          <a:blip r:embed="rId2">
            <a:extLst>
              <a:ext uri="{28A0092B-C50C-407E-A947-70E740481C1C}">
                <a14:useLocalDpi xmlns:a14="http://schemas.microsoft.com/office/drawing/2010/main" val="0"/>
              </a:ext>
            </a:extLst>
          </a:blip>
          <a:srcRect l="22423" t="21992" r="22050" b="40203"/>
          <a:stretch/>
        </p:blipFill>
        <p:spPr>
          <a:xfrm>
            <a:off x="6939877" y="5295739"/>
            <a:ext cx="2223017" cy="150652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object 3">
            <a:extLst>
              <a:ext uri="{FF2B5EF4-FFF2-40B4-BE49-F238E27FC236}">
                <a16:creationId xmlns:a16="http://schemas.microsoft.com/office/drawing/2014/main" id="{03340AD4-A162-12FD-4939-616DDC906958}"/>
              </a:ext>
            </a:extLst>
          </p:cNvPr>
          <p:cNvGrpSpPr/>
          <p:nvPr/>
        </p:nvGrpSpPr>
        <p:grpSpPr>
          <a:xfrm>
            <a:off x="7162800" y="381000"/>
            <a:ext cx="2740660" cy="2740660"/>
            <a:chOff x="7318247" y="1059180"/>
            <a:chExt cx="2740660" cy="2740660"/>
          </a:xfrm>
        </p:grpSpPr>
        <p:sp>
          <p:nvSpPr>
            <p:cNvPr id="5" name="object 4">
              <a:extLst>
                <a:ext uri="{FF2B5EF4-FFF2-40B4-BE49-F238E27FC236}">
                  <a16:creationId xmlns:a16="http://schemas.microsoft.com/office/drawing/2014/main" id="{49DFBB48-BD81-A65C-3F0D-2D2F9E3111A0}"/>
                </a:ext>
              </a:extLst>
            </p:cNvPr>
            <p:cNvSpPr/>
            <p:nvPr/>
          </p:nvSpPr>
          <p:spPr>
            <a:xfrm>
              <a:off x="8679180" y="1958340"/>
              <a:ext cx="1379220" cy="1841500"/>
            </a:xfrm>
            <a:custGeom>
              <a:avLst/>
              <a:gdLst/>
              <a:ahLst/>
              <a:cxnLst/>
              <a:rect l="l" t="t" r="r" b="b"/>
              <a:pathLst>
                <a:path w="1379220" h="1841500">
                  <a:moveTo>
                    <a:pt x="1379219" y="1840992"/>
                  </a:moveTo>
                  <a:lnTo>
                    <a:pt x="0" y="461771"/>
                  </a:lnTo>
                  <a:lnTo>
                    <a:pt x="461771" y="0"/>
                  </a:lnTo>
                  <a:lnTo>
                    <a:pt x="1379219" y="917448"/>
                  </a:lnTo>
                  <a:lnTo>
                    <a:pt x="1379219" y="1840992"/>
                  </a:lnTo>
                  <a:close/>
                </a:path>
              </a:pathLst>
            </a:custGeom>
            <a:solidFill>
              <a:srgbClr val="4495A1"/>
            </a:solidFill>
          </p:spPr>
          <p:txBody>
            <a:bodyPr wrap="square" lIns="0" tIns="0" rIns="0" bIns="0" rtlCol="0"/>
            <a:lstStyle/>
            <a:p>
              <a:endParaRPr/>
            </a:p>
          </p:txBody>
        </p:sp>
        <p:sp>
          <p:nvSpPr>
            <p:cNvPr id="6" name="object 5">
              <a:extLst>
                <a:ext uri="{FF2B5EF4-FFF2-40B4-BE49-F238E27FC236}">
                  <a16:creationId xmlns:a16="http://schemas.microsoft.com/office/drawing/2014/main" id="{8167ED12-DB3B-6272-4A55-DFDEDFB77134}"/>
                </a:ext>
              </a:extLst>
            </p:cNvPr>
            <p:cNvSpPr/>
            <p:nvPr/>
          </p:nvSpPr>
          <p:spPr>
            <a:xfrm>
              <a:off x="9165336" y="1059180"/>
              <a:ext cx="893444" cy="894715"/>
            </a:xfrm>
            <a:custGeom>
              <a:avLst/>
              <a:gdLst/>
              <a:ahLst/>
              <a:cxnLst/>
              <a:rect l="l" t="t" r="r" b="b"/>
              <a:pathLst>
                <a:path w="893445" h="894714">
                  <a:moveTo>
                    <a:pt x="893064" y="894583"/>
                  </a:moveTo>
                  <a:lnTo>
                    <a:pt x="0" y="0"/>
                  </a:lnTo>
                  <a:lnTo>
                    <a:pt x="893064" y="0"/>
                  </a:lnTo>
                  <a:lnTo>
                    <a:pt x="893064" y="894583"/>
                  </a:lnTo>
                  <a:close/>
                </a:path>
              </a:pathLst>
            </a:custGeom>
            <a:solidFill>
              <a:srgbClr val="7CA554"/>
            </a:solidFill>
          </p:spPr>
          <p:txBody>
            <a:bodyPr wrap="square" lIns="0" tIns="0" rIns="0" bIns="0" rtlCol="0"/>
            <a:lstStyle/>
            <a:p>
              <a:endParaRPr/>
            </a:p>
          </p:txBody>
        </p:sp>
        <p:sp>
          <p:nvSpPr>
            <p:cNvPr id="7" name="object 6">
              <a:extLst>
                <a:ext uri="{FF2B5EF4-FFF2-40B4-BE49-F238E27FC236}">
                  <a16:creationId xmlns:a16="http://schemas.microsoft.com/office/drawing/2014/main" id="{35BB29FA-5DF8-0A29-DADA-79122471C0EA}"/>
                </a:ext>
              </a:extLst>
            </p:cNvPr>
            <p:cNvSpPr/>
            <p:nvPr/>
          </p:nvSpPr>
          <p:spPr>
            <a:xfrm>
              <a:off x="7318247" y="1059180"/>
              <a:ext cx="1800225" cy="899160"/>
            </a:xfrm>
            <a:custGeom>
              <a:avLst/>
              <a:gdLst/>
              <a:ahLst/>
              <a:cxnLst/>
              <a:rect l="l" t="t" r="r" b="b"/>
              <a:pathLst>
                <a:path w="1800225" h="899160">
                  <a:moveTo>
                    <a:pt x="899159" y="899160"/>
                  </a:moveTo>
                  <a:lnTo>
                    <a:pt x="0" y="0"/>
                  </a:lnTo>
                  <a:lnTo>
                    <a:pt x="1799844" y="0"/>
                  </a:lnTo>
                  <a:lnTo>
                    <a:pt x="899159" y="899160"/>
                  </a:lnTo>
                  <a:close/>
                </a:path>
              </a:pathLst>
            </a:custGeom>
            <a:solidFill>
              <a:srgbClr val="F9D448"/>
            </a:solidFill>
          </p:spPr>
          <p:txBody>
            <a:bodyPr wrap="square" lIns="0" tIns="0" rIns="0" bIns="0" rtlCol="0"/>
            <a:lstStyle/>
            <a:p>
              <a:endParaRPr/>
            </a:p>
          </p:txBody>
        </p:sp>
      </p:grpSp>
      <p:sp>
        <p:nvSpPr>
          <p:cNvPr id="8" name="object 2">
            <a:extLst>
              <a:ext uri="{FF2B5EF4-FFF2-40B4-BE49-F238E27FC236}">
                <a16:creationId xmlns:a16="http://schemas.microsoft.com/office/drawing/2014/main" id="{0E6F46A4-A06C-5418-44B9-8B874CB5F149}"/>
              </a:ext>
            </a:extLst>
          </p:cNvPr>
          <p:cNvSpPr/>
          <p:nvPr/>
        </p:nvSpPr>
        <p:spPr>
          <a:xfrm>
            <a:off x="838200" y="1851279"/>
            <a:ext cx="1760220" cy="3175"/>
          </a:xfrm>
          <a:custGeom>
            <a:avLst/>
            <a:gdLst/>
            <a:ahLst/>
            <a:cxnLst/>
            <a:rect l="l" t="t" r="r" b="b"/>
            <a:pathLst>
              <a:path w="1760220" h="3175">
                <a:moveTo>
                  <a:pt x="0" y="0"/>
                </a:moveTo>
                <a:lnTo>
                  <a:pt x="1760219" y="3047"/>
                </a:lnTo>
              </a:path>
            </a:pathLst>
          </a:custGeom>
          <a:ln w="83820">
            <a:solidFill>
              <a:srgbClr val="7CA554"/>
            </a:solidFill>
          </a:ln>
        </p:spPr>
        <p:txBody>
          <a:bodyPr wrap="square" lIns="0" tIns="0" rIns="0" bIns="0" rtlCol="0"/>
          <a:lstStyle/>
          <a:p>
            <a:endParaRPr/>
          </a:p>
        </p:txBody>
      </p:sp>
      <p:sp>
        <p:nvSpPr>
          <p:cNvPr id="12" name="Rectangle 11"/>
          <p:cNvSpPr/>
          <p:nvPr/>
        </p:nvSpPr>
        <p:spPr>
          <a:xfrm>
            <a:off x="-21772" y="6358"/>
            <a:ext cx="10058400" cy="7940635"/>
          </a:xfrm>
          <a:prstGeom prst="rect">
            <a:avLst/>
          </a:prstGeom>
        </p:spPr>
        <p:txBody>
          <a:bodyPr wrap="square">
            <a:spAutoFit/>
          </a:bodyPr>
          <a:lstStyle/>
          <a:p>
            <a:pPr algn="just">
              <a:lnSpc>
                <a:spcPct val="150000"/>
              </a:lnSpc>
              <a:buFont typeface="+mj-lt"/>
              <a:buAutoNum type="arabicPeriod"/>
            </a:pPr>
            <a:r>
              <a:rPr lang="en-US" sz="2000" b="1" dirty="0">
                <a:solidFill>
                  <a:schemeClr val="tx2">
                    <a:lumMod val="50000"/>
                  </a:schemeClr>
                </a:solidFill>
                <a:latin typeface="Times New Roman" panose="02020603050405020304" pitchFamily="18" charset="0"/>
                <a:cs typeface="Times New Roman" panose="02020603050405020304" pitchFamily="18" charset="0"/>
              </a:rPr>
              <a:t>Data Collection</a:t>
            </a:r>
            <a:r>
              <a:rPr lang="en-US" sz="2000" dirty="0">
                <a:solidFill>
                  <a:schemeClr val="tx2">
                    <a:lumMod val="50000"/>
                  </a:schemeClr>
                </a:solidFill>
                <a:latin typeface="Times New Roman" panose="02020603050405020304" pitchFamily="18" charset="0"/>
                <a:cs typeface="Times New Roman" panose="02020603050405020304" pitchFamily="18" charset="0"/>
              </a:rPr>
              <a:t>:</a:t>
            </a:r>
          </a:p>
          <a:p>
            <a:pPr lvl="1" algn="just">
              <a:lnSpc>
                <a:spcPct val="150000"/>
              </a:lnSpc>
            </a:pPr>
            <a:r>
              <a:rPr lang="en-US" sz="2000" b="1" dirty="0">
                <a:solidFill>
                  <a:srgbClr val="7030A0"/>
                </a:solidFill>
                <a:latin typeface="Times New Roman" panose="02020603050405020304" pitchFamily="18" charset="0"/>
                <a:cs typeface="Times New Roman" panose="02020603050405020304" pitchFamily="18" charset="0"/>
              </a:rPr>
              <a:t>Drone Flight: </a:t>
            </a:r>
            <a:r>
              <a:rPr lang="en-US" sz="2000" dirty="0">
                <a:solidFill>
                  <a:srgbClr val="374151"/>
                </a:solidFill>
                <a:latin typeface="Times New Roman" panose="02020603050405020304" pitchFamily="18" charset="0"/>
                <a:cs typeface="Times New Roman" panose="02020603050405020304" pitchFamily="18" charset="0"/>
              </a:rPr>
              <a:t>Fly the drone over areas with street lights to capture high-resolution images.</a:t>
            </a:r>
          </a:p>
          <a:p>
            <a:pPr lvl="1" algn="just">
              <a:lnSpc>
                <a:spcPct val="150000"/>
              </a:lnSpc>
            </a:pPr>
            <a:r>
              <a:rPr lang="en-US" sz="2000" b="1" dirty="0">
                <a:solidFill>
                  <a:srgbClr val="7030A0"/>
                </a:solidFill>
                <a:latin typeface="Times New Roman" panose="02020603050405020304" pitchFamily="18" charset="0"/>
                <a:cs typeface="Times New Roman" panose="02020603050405020304" pitchFamily="18" charset="0"/>
              </a:rPr>
              <a:t>Image Annotation:</a:t>
            </a:r>
            <a:r>
              <a:rPr lang="en-US" sz="2000" b="1" dirty="0">
                <a:solidFill>
                  <a:srgbClr val="374151"/>
                </a:solidFill>
                <a:latin typeface="Times New Roman" panose="02020603050405020304" pitchFamily="18" charset="0"/>
                <a:cs typeface="Times New Roman" panose="02020603050405020304" pitchFamily="18" charset="0"/>
              </a:rPr>
              <a:t> </a:t>
            </a:r>
            <a:r>
              <a:rPr lang="en-US" sz="2000" dirty="0">
                <a:solidFill>
                  <a:srgbClr val="374151"/>
                </a:solidFill>
                <a:latin typeface="Times New Roman" panose="02020603050405020304" pitchFamily="18" charset="0"/>
                <a:cs typeface="Times New Roman" panose="02020603050405020304" pitchFamily="18" charset="0"/>
              </a:rPr>
              <a:t>Manually label street lights and their conditions in images for training.</a:t>
            </a:r>
          </a:p>
          <a:p>
            <a:pPr algn="just">
              <a:lnSpc>
                <a:spcPct val="150000"/>
              </a:lnSpc>
              <a:buFont typeface="+mj-lt"/>
              <a:buAutoNum type="arabicPeriod"/>
            </a:pPr>
            <a:r>
              <a:rPr lang="en-US" sz="2000" b="1" dirty="0">
                <a:solidFill>
                  <a:srgbClr val="374151"/>
                </a:solidFill>
                <a:latin typeface="Times New Roman" panose="02020603050405020304" pitchFamily="18" charset="0"/>
                <a:cs typeface="Times New Roman" panose="02020603050405020304" pitchFamily="18" charset="0"/>
              </a:rPr>
              <a:t>Data Preprocessing</a:t>
            </a:r>
            <a:r>
              <a:rPr lang="en-US" sz="2000" dirty="0">
                <a:solidFill>
                  <a:srgbClr val="374151"/>
                </a:solidFill>
                <a:latin typeface="Times New Roman" panose="02020603050405020304" pitchFamily="18" charset="0"/>
                <a:cs typeface="Times New Roman" panose="02020603050405020304" pitchFamily="18" charset="0"/>
              </a:rPr>
              <a:t>:</a:t>
            </a:r>
          </a:p>
          <a:p>
            <a:pPr lvl="1" algn="just">
              <a:lnSpc>
                <a:spcPct val="150000"/>
              </a:lnSpc>
            </a:pPr>
            <a:r>
              <a:rPr lang="en-US" sz="2000" b="1" dirty="0">
                <a:solidFill>
                  <a:schemeClr val="accent6">
                    <a:lumMod val="50000"/>
                  </a:schemeClr>
                </a:solidFill>
                <a:latin typeface="Times New Roman" panose="02020603050405020304" pitchFamily="18" charset="0"/>
                <a:cs typeface="Times New Roman" panose="02020603050405020304" pitchFamily="18" charset="0"/>
              </a:rPr>
              <a:t>Image Augmentation:</a:t>
            </a:r>
            <a:r>
              <a:rPr lang="en-US" sz="2000" dirty="0">
                <a:solidFill>
                  <a:schemeClr val="accent6">
                    <a:lumMod val="50000"/>
                  </a:schemeClr>
                </a:solidFill>
                <a:latin typeface="Times New Roman" panose="02020603050405020304" pitchFamily="18" charset="0"/>
                <a:cs typeface="Times New Roman" panose="02020603050405020304" pitchFamily="18" charset="0"/>
              </a:rPr>
              <a:t> </a:t>
            </a:r>
            <a:r>
              <a:rPr lang="en-US" sz="2000" dirty="0">
                <a:solidFill>
                  <a:srgbClr val="374151"/>
                </a:solidFill>
                <a:latin typeface="Times New Roman" panose="02020603050405020304" pitchFamily="18" charset="0"/>
                <a:cs typeface="Times New Roman" panose="02020603050405020304" pitchFamily="18" charset="0"/>
              </a:rPr>
              <a:t>Enhance dataset diversity with techniques like rotation and scaling.</a:t>
            </a:r>
          </a:p>
          <a:p>
            <a:pPr lvl="1" algn="just">
              <a:lnSpc>
                <a:spcPct val="150000"/>
              </a:lnSpc>
            </a:pPr>
            <a:r>
              <a:rPr lang="en-US" sz="2000" b="1" dirty="0">
                <a:solidFill>
                  <a:schemeClr val="accent6">
                    <a:lumMod val="50000"/>
                  </a:schemeClr>
                </a:solidFill>
                <a:latin typeface="Times New Roman" panose="02020603050405020304" pitchFamily="18" charset="0"/>
                <a:cs typeface="Times New Roman" panose="02020603050405020304" pitchFamily="18" charset="0"/>
              </a:rPr>
              <a:t>Dataset Splitting: </a:t>
            </a:r>
            <a:r>
              <a:rPr lang="en-US" sz="2000" dirty="0">
                <a:solidFill>
                  <a:srgbClr val="374151"/>
                </a:solidFill>
                <a:latin typeface="Times New Roman" panose="02020603050405020304" pitchFamily="18" charset="0"/>
                <a:cs typeface="Times New Roman" panose="02020603050405020304" pitchFamily="18" charset="0"/>
              </a:rPr>
              <a:t>Divide the dataset into training, validation, and test sets.</a:t>
            </a:r>
          </a:p>
          <a:p>
            <a:pPr algn="just">
              <a:lnSpc>
                <a:spcPct val="150000"/>
              </a:lnSpc>
              <a:buFont typeface="+mj-lt"/>
              <a:buAutoNum type="arabicPeriod"/>
            </a:pPr>
            <a:r>
              <a:rPr lang="en-US" sz="2000" b="1" dirty="0">
                <a:solidFill>
                  <a:srgbClr val="374151"/>
                </a:solidFill>
                <a:latin typeface="Times New Roman" panose="02020603050405020304" pitchFamily="18" charset="0"/>
                <a:cs typeface="Times New Roman" panose="02020603050405020304" pitchFamily="18" charset="0"/>
              </a:rPr>
              <a:t>Model Training</a:t>
            </a:r>
            <a:r>
              <a:rPr lang="en-US" sz="2000" dirty="0">
                <a:solidFill>
                  <a:srgbClr val="374151"/>
                </a:solidFill>
                <a:latin typeface="Times New Roman" panose="02020603050405020304" pitchFamily="18" charset="0"/>
                <a:cs typeface="Times New Roman" panose="02020603050405020304" pitchFamily="18" charset="0"/>
              </a:rPr>
              <a:t>:</a:t>
            </a:r>
          </a:p>
          <a:p>
            <a:pPr lvl="1" algn="just">
              <a:lnSpc>
                <a:spcPct val="150000"/>
              </a:lnSpc>
            </a:pPr>
            <a:r>
              <a:rPr lang="en-US" sz="2000" b="1" dirty="0">
                <a:solidFill>
                  <a:srgbClr val="00B050"/>
                </a:solidFill>
                <a:latin typeface="Times New Roman" panose="02020603050405020304" pitchFamily="18" charset="0"/>
                <a:cs typeface="Times New Roman" panose="02020603050405020304" pitchFamily="18" charset="0"/>
              </a:rPr>
              <a:t>Architecture Selection: </a:t>
            </a:r>
            <a:r>
              <a:rPr lang="en-US" sz="2000" dirty="0">
                <a:solidFill>
                  <a:srgbClr val="374151"/>
                </a:solidFill>
                <a:latin typeface="Times New Roman" panose="02020603050405020304" pitchFamily="18" charset="0"/>
                <a:cs typeface="Times New Roman" panose="02020603050405020304" pitchFamily="18" charset="0"/>
              </a:rPr>
              <a:t>YOLOV8deep learning structure like CNNs for image recognition.</a:t>
            </a:r>
          </a:p>
          <a:p>
            <a:pPr lvl="1" algn="just">
              <a:lnSpc>
                <a:spcPct val="150000"/>
              </a:lnSpc>
            </a:pPr>
            <a:r>
              <a:rPr lang="en-US" sz="2000" b="1" dirty="0">
                <a:solidFill>
                  <a:srgbClr val="00B050"/>
                </a:solidFill>
                <a:latin typeface="Times New Roman" panose="02020603050405020304" pitchFamily="18" charset="0"/>
                <a:cs typeface="Times New Roman" panose="02020603050405020304" pitchFamily="18" charset="0"/>
              </a:rPr>
              <a:t>Training:</a:t>
            </a:r>
            <a:r>
              <a:rPr lang="en-US" sz="2000" dirty="0">
                <a:solidFill>
                  <a:srgbClr val="00B050"/>
                </a:solidFill>
                <a:latin typeface="Times New Roman" panose="02020603050405020304" pitchFamily="18" charset="0"/>
                <a:cs typeface="Times New Roman" panose="02020603050405020304" pitchFamily="18" charset="0"/>
              </a:rPr>
              <a:t> </a:t>
            </a:r>
            <a:r>
              <a:rPr lang="en-US" sz="2000" dirty="0">
                <a:solidFill>
                  <a:srgbClr val="374151"/>
                </a:solidFill>
                <a:latin typeface="Times New Roman" panose="02020603050405020304" pitchFamily="18" charset="0"/>
                <a:cs typeface="Times New Roman" panose="02020603050405020304" pitchFamily="18" charset="0"/>
              </a:rPr>
              <a:t>Train the model with the labeled dataset, tweaking as needed for best results.</a:t>
            </a:r>
          </a:p>
          <a:p>
            <a:pPr algn="just">
              <a:lnSpc>
                <a:spcPct val="150000"/>
              </a:lnSpc>
              <a:buFont typeface="+mj-lt"/>
              <a:buAutoNum type="arabicPeriod"/>
            </a:pPr>
            <a:r>
              <a:rPr lang="en-US" sz="2000" b="1" dirty="0">
                <a:solidFill>
                  <a:srgbClr val="374151"/>
                </a:solidFill>
                <a:latin typeface="Times New Roman" panose="02020603050405020304" pitchFamily="18" charset="0"/>
                <a:cs typeface="Times New Roman" panose="02020603050405020304" pitchFamily="18" charset="0"/>
              </a:rPr>
              <a:t>Model Deployment</a:t>
            </a:r>
            <a:r>
              <a:rPr lang="en-US" sz="2000" dirty="0">
                <a:solidFill>
                  <a:srgbClr val="374151"/>
                </a:solidFill>
                <a:latin typeface="Times New Roman" panose="02020603050405020304" pitchFamily="18" charset="0"/>
                <a:cs typeface="Times New Roman" panose="02020603050405020304" pitchFamily="18" charset="0"/>
              </a:rPr>
              <a:t>:</a:t>
            </a:r>
          </a:p>
          <a:p>
            <a:pPr lvl="1" algn="just">
              <a:lnSpc>
                <a:spcPct val="150000"/>
              </a:lnSpc>
            </a:pPr>
            <a:r>
              <a:rPr lang="en-US" sz="2000" b="1" dirty="0">
                <a:solidFill>
                  <a:schemeClr val="accent5">
                    <a:lumMod val="75000"/>
                  </a:schemeClr>
                </a:solidFill>
                <a:latin typeface="Times New Roman" panose="02020603050405020304" pitchFamily="18" charset="0"/>
                <a:cs typeface="Times New Roman" panose="02020603050405020304" pitchFamily="18" charset="0"/>
              </a:rPr>
              <a:t>Integration: </a:t>
            </a:r>
            <a:r>
              <a:rPr lang="en-US" sz="2000" dirty="0">
                <a:solidFill>
                  <a:srgbClr val="374151"/>
                </a:solidFill>
                <a:latin typeface="Times New Roman" panose="02020603050405020304" pitchFamily="18" charset="0"/>
                <a:cs typeface="Times New Roman" panose="02020603050405020304" pitchFamily="18" charset="0"/>
              </a:rPr>
              <a:t>Combine the trained model with the drone system for real-time analysis.</a:t>
            </a:r>
          </a:p>
          <a:p>
            <a:pPr lvl="1" algn="just">
              <a:lnSpc>
                <a:spcPct val="150000"/>
              </a:lnSpc>
            </a:pPr>
            <a:r>
              <a:rPr lang="en-US" sz="2000" b="1" dirty="0">
                <a:solidFill>
                  <a:schemeClr val="accent5">
                    <a:lumMod val="75000"/>
                  </a:schemeClr>
                </a:solidFill>
                <a:latin typeface="Times New Roman" panose="02020603050405020304" pitchFamily="18" charset="0"/>
                <a:cs typeface="Times New Roman" panose="02020603050405020304" pitchFamily="18" charset="0"/>
              </a:rPr>
              <a:t>Testing: </a:t>
            </a:r>
            <a:r>
              <a:rPr lang="en-US" sz="2000" dirty="0">
                <a:solidFill>
                  <a:srgbClr val="374151"/>
                </a:solidFill>
                <a:latin typeface="Times New Roman" panose="02020603050405020304" pitchFamily="18" charset="0"/>
                <a:cs typeface="Times New Roman" panose="02020603050405020304" pitchFamily="18" charset="0"/>
              </a:rPr>
              <a:t>Test the integrated system's accuracy and assessing street light conditions.</a:t>
            </a:r>
          </a:p>
          <a:p>
            <a:pPr algn="just">
              <a:lnSpc>
                <a:spcPct val="150000"/>
              </a:lnSpc>
              <a:buFont typeface="+mj-lt"/>
              <a:buAutoNum type="arabicPeriod"/>
            </a:pPr>
            <a:r>
              <a:rPr lang="en-US" sz="2000" b="1" dirty="0">
                <a:solidFill>
                  <a:srgbClr val="374151"/>
                </a:solidFill>
                <a:latin typeface="Times New Roman" panose="02020603050405020304" pitchFamily="18" charset="0"/>
                <a:cs typeface="Times New Roman" panose="02020603050405020304" pitchFamily="18" charset="0"/>
              </a:rPr>
              <a:t>Analysis &amp; Reporting</a:t>
            </a:r>
            <a:r>
              <a:rPr lang="en-US" sz="2000" dirty="0">
                <a:solidFill>
                  <a:srgbClr val="374151"/>
                </a:solidFill>
                <a:latin typeface="Times New Roman" panose="02020603050405020304" pitchFamily="18" charset="0"/>
                <a:cs typeface="Times New Roman" panose="02020603050405020304" pitchFamily="18" charset="0"/>
              </a:rPr>
              <a:t>:</a:t>
            </a:r>
          </a:p>
          <a:p>
            <a:pPr lvl="1" algn="just">
              <a:lnSpc>
                <a:spcPct val="150000"/>
              </a:lnSpc>
            </a:pPr>
            <a:r>
              <a:rPr lang="en-US" sz="2000" b="1" dirty="0">
                <a:solidFill>
                  <a:schemeClr val="accent6">
                    <a:lumMod val="75000"/>
                  </a:schemeClr>
                </a:solidFill>
                <a:latin typeface="Times New Roman" panose="02020603050405020304" pitchFamily="18" charset="0"/>
                <a:cs typeface="Times New Roman" panose="02020603050405020304" pitchFamily="18" charset="0"/>
              </a:rPr>
              <a:t>Condition</a:t>
            </a:r>
            <a:r>
              <a:rPr lang="en-US" sz="2000" b="1" dirty="0">
                <a:solidFill>
                  <a:schemeClr val="accent6"/>
                </a:solidFill>
                <a:latin typeface="Times New Roman" panose="02020603050405020304" pitchFamily="18" charset="0"/>
                <a:cs typeface="Times New Roman" panose="02020603050405020304" pitchFamily="18" charset="0"/>
              </a:rPr>
              <a:t> </a:t>
            </a:r>
            <a:r>
              <a:rPr lang="en-US" sz="2000" b="1" dirty="0">
                <a:solidFill>
                  <a:schemeClr val="accent6">
                    <a:lumMod val="75000"/>
                  </a:schemeClr>
                </a:solidFill>
                <a:latin typeface="Times New Roman" panose="02020603050405020304" pitchFamily="18" charset="0"/>
                <a:cs typeface="Times New Roman" panose="02020603050405020304" pitchFamily="18" charset="0"/>
              </a:rPr>
              <a:t>Detection</a:t>
            </a:r>
            <a:r>
              <a:rPr lang="en-US" sz="2000" b="1" dirty="0">
                <a:solidFill>
                  <a:schemeClr val="accent6"/>
                </a:solidFill>
                <a:latin typeface="Times New Roman" panose="02020603050405020304" pitchFamily="18" charset="0"/>
                <a:cs typeface="Times New Roman" panose="02020603050405020304" pitchFamily="18" charset="0"/>
              </a:rPr>
              <a:t>: </a:t>
            </a:r>
            <a:r>
              <a:rPr lang="en-US" sz="2000" dirty="0">
                <a:solidFill>
                  <a:srgbClr val="374151"/>
                </a:solidFill>
                <a:latin typeface="Times New Roman" panose="02020603050405020304" pitchFamily="18" charset="0"/>
                <a:cs typeface="Times New Roman" panose="02020603050405020304" pitchFamily="18" charset="0"/>
              </a:rPr>
              <a:t>The model analyzes drone-captured images to determine street light conditions.</a:t>
            </a:r>
          </a:p>
          <a:p>
            <a:pPr lvl="1" algn="just">
              <a:lnSpc>
                <a:spcPct val="150000"/>
              </a:lnSpc>
            </a:pPr>
            <a:r>
              <a:rPr lang="en-US" sz="2000" b="1" dirty="0">
                <a:solidFill>
                  <a:schemeClr val="accent6">
                    <a:lumMod val="75000"/>
                  </a:schemeClr>
                </a:solidFill>
                <a:latin typeface="Times New Roman" panose="02020603050405020304" pitchFamily="18" charset="0"/>
                <a:cs typeface="Times New Roman" panose="02020603050405020304" pitchFamily="18" charset="0"/>
              </a:rPr>
              <a:t>Data Visualization: </a:t>
            </a:r>
            <a:r>
              <a:rPr lang="en-US" sz="2000" dirty="0">
                <a:solidFill>
                  <a:srgbClr val="374151"/>
                </a:solidFill>
                <a:latin typeface="Times New Roman" panose="02020603050405020304" pitchFamily="18" charset="0"/>
                <a:cs typeface="Times New Roman" panose="02020603050405020304" pitchFamily="18" charset="0"/>
              </a:rPr>
              <a:t>Display results on a map indicating each street light's location and condition for maintenance decisions.</a:t>
            </a:r>
            <a:endParaRPr lang="en-US" sz="2000" b="0" i="0" dirty="0">
              <a:solidFill>
                <a:srgbClr val="374151"/>
              </a:solidFill>
              <a:effectLst/>
              <a:latin typeface="Times New Roman" panose="02020603050405020304" pitchFamily="18" charset="0"/>
              <a:cs typeface="Times New Roman" panose="02020603050405020304" pitchFamily="18" charset="0"/>
            </a:endParaRPr>
          </a:p>
        </p:txBody>
      </p:sp>
      <p:sp>
        <p:nvSpPr>
          <p:cNvPr id="13" name="object 7"/>
          <p:cNvSpPr txBox="1">
            <a:spLocks noGrp="1"/>
          </p:cNvSpPr>
          <p:nvPr>
            <p:ph type="title"/>
          </p:nvPr>
        </p:nvSpPr>
        <p:spPr>
          <a:xfrm>
            <a:off x="5564323" y="6358"/>
            <a:ext cx="4472305" cy="509755"/>
          </a:xfrm>
          <a:prstGeom prst="rect">
            <a:avLst/>
          </a:prstGeom>
        </p:spPr>
        <p:txBody>
          <a:bodyPr vert="horz" wrap="square" lIns="0" tIns="17145" rIns="0" bIns="0" rtlCol="0">
            <a:spAutoFit/>
          </a:bodyPr>
          <a:lstStyle/>
          <a:p>
            <a:pPr marL="12700">
              <a:lnSpc>
                <a:spcPct val="100000"/>
              </a:lnSpc>
              <a:spcBef>
                <a:spcPts val="135"/>
              </a:spcBef>
            </a:pPr>
            <a:r>
              <a:rPr sz="3200" spc="15" dirty="0"/>
              <a:t>Idea/Approach</a:t>
            </a:r>
            <a:r>
              <a:rPr sz="3200" spc="-80" dirty="0"/>
              <a:t> </a:t>
            </a:r>
            <a:r>
              <a:rPr sz="3200" spc="10" dirty="0"/>
              <a:t>Details</a:t>
            </a:r>
            <a:endParaRPr sz="3200" dirty="0"/>
          </a:p>
        </p:txBody>
      </p:sp>
    </p:spTree>
    <p:extLst>
      <p:ext uri="{BB962C8B-B14F-4D97-AF65-F5344CB8AC3E}">
        <p14:creationId xmlns:p14="http://schemas.microsoft.com/office/powerpoint/2010/main" val="27991462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object 3">
            <a:extLst>
              <a:ext uri="{FF2B5EF4-FFF2-40B4-BE49-F238E27FC236}">
                <a16:creationId xmlns:a16="http://schemas.microsoft.com/office/drawing/2014/main" id="{03340AD4-A162-12FD-4939-616DDC906958}"/>
              </a:ext>
            </a:extLst>
          </p:cNvPr>
          <p:cNvGrpSpPr/>
          <p:nvPr/>
        </p:nvGrpSpPr>
        <p:grpSpPr>
          <a:xfrm>
            <a:off x="7162800" y="381000"/>
            <a:ext cx="2740660" cy="2740660"/>
            <a:chOff x="7318247" y="1059180"/>
            <a:chExt cx="2740660" cy="2740660"/>
          </a:xfrm>
        </p:grpSpPr>
        <p:sp>
          <p:nvSpPr>
            <p:cNvPr id="5" name="object 4">
              <a:extLst>
                <a:ext uri="{FF2B5EF4-FFF2-40B4-BE49-F238E27FC236}">
                  <a16:creationId xmlns:a16="http://schemas.microsoft.com/office/drawing/2014/main" id="{49DFBB48-BD81-A65C-3F0D-2D2F9E3111A0}"/>
                </a:ext>
              </a:extLst>
            </p:cNvPr>
            <p:cNvSpPr/>
            <p:nvPr/>
          </p:nvSpPr>
          <p:spPr>
            <a:xfrm>
              <a:off x="8679180" y="1958340"/>
              <a:ext cx="1379220" cy="1841500"/>
            </a:xfrm>
            <a:custGeom>
              <a:avLst/>
              <a:gdLst/>
              <a:ahLst/>
              <a:cxnLst/>
              <a:rect l="l" t="t" r="r" b="b"/>
              <a:pathLst>
                <a:path w="1379220" h="1841500">
                  <a:moveTo>
                    <a:pt x="1379219" y="1840992"/>
                  </a:moveTo>
                  <a:lnTo>
                    <a:pt x="0" y="461771"/>
                  </a:lnTo>
                  <a:lnTo>
                    <a:pt x="461771" y="0"/>
                  </a:lnTo>
                  <a:lnTo>
                    <a:pt x="1379219" y="917448"/>
                  </a:lnTo>
                  <a:lnTo>
                    <a:pt x="1379219" y="1840992"/>
                  </a:lnTo>
                  <a:close/>
                </a:path>
              </a:pathLst>
            </a:custGeom>
            <a:solidFill>
              <a:srgbClr val="4495A1"/>
            </a:solidFill>
          </p:spPr>
          <p:txBody>
            <a:bodyPr wrap="square" lIns="0" tIns="0" rIns="0" bIns="0" rtlCol="0"/>
            <a:lstStyle/>
            <a:p>
              <a:endParaRPr/>
            </a:p>
          </p:txBody>
        </p:sp>
        <p:sp>
          <p:nvSpPr>
            <p:cNvPr id="6" name="object 5">
              <a:extLst>
                <a:ext uri="{FF2B5EF4-FFF2-40B4-BE49-F238E27FC236}">
                  <a16:creationId xmlns:a16="http://schemas.microsoft.com/office/drawing/2014/main" id="{8167ED12-DB3B-6272-4A55-DFDEDFB77134}"/>
                </a:ext>
              </a:extLst>
            </p:cNvPr>
            <p:cNvSpPr/>
            <p:nvPr/>
          </p:nvSpPr>
          <p:spPr>
            <a:xfrm>
              <a:off x="9165336" y="1059180"/>
              <a:ext cx="893444" cy="894715"/>
            </a:xfrm>
            <a:custGeom>
              <a:avLst/>
              <a:gdLst/>
              <a:ahLst/>
              <a:cxnLst/>
              <a:rect l="l" t="t" r="r" b="b"/>
              <a:pathLst>
                <a:path w="893445" h="894714">
                  <a:moveTo>
                    <a:pt x="893064" y="894583"/>
                  </a:moveTo>
                  <a:lnTo>
                    <a:pt x="0" y="0"/>
                  </a:lnTo>
                  <a:lnTo>
                    <a:pt x="893064" y="0"/>
                  </a:lnTo>
                  <a:lnTo>
                    <a:pt x="893064" y="894583"/>
                  </a:lnTo>
                  <a:close/>
                </a:path>
              </a:pathLst>
            </a:custGeom>
            <a:solidFill>
              <a:srgbClr val="7CA554"/>
            </a:solidFill>
          </p:spPr>
          <p:txBody>
            <a:bodyPr wrap="square" lIns="0" tIns="0" rIns="0" bIns="0" rtlCol="0"/>
            <a:lstStyle/>
            <a:p>
              <a:endParaRPr/>
            </a:p>
          </p:txBody>
        </p:sp>
        <p:sp>
          <p:nvSpPr>
            <p:cNvPr id="7" name="object 6">
              <a:extLst>
                <a:ext uri="{FF2B5EF4-FFF2-40B4-BE49-F238E27FC236}">
                  <a16:creationId xmlns:a16="http://schemas.microsoft.com/office/drawing/2014/main" id="{35BB29FA-5DF8-0A29-DADA-79122471C0EA}"/>
                </a:ext>
              </a:extLst>
            </p:cNvPr>
            <p:cNvSpPr/>
            <p:nvPr/>
          </p:nvSpPr>
          <p:spPr>
            <a:xfrm>
              <a:off x="7318247" y="1059180"/>
              <a:ext cx="1800225" cy="899160"/>
            </a:xfrm>
            <a:custGeom>
              <a:avLst/>
              <a:gdLst/>
              <a:ahLst/>
              <a:cxnLst/>
              <a:rect l="l" t="t" r="r" b="b"/>
              <a:pathLst>
                <a:path w="1800225" h="899160">
                  <a:moveTo>
                    <a:pt x="899159" y="899160"/>
                  </a:moveTo>
                  <a:lnTo>
                    <a:pt x="0" y="0"/>
                  </a:lnTo>
                  <a:lnTo>
                    <a:pt x="1799844" y="0"/>
                  </a:lnTo>
                  <a:lnTo>
                    <a:pt x="899159" y="899160"/>
                  </a:lnTo>
                  <a:close/>
                </a:path>
              </a:pathLst>
            </a:custGeom>
            <a:solidFill>
              <a:srgbClr val="F9D448"/>
            </a:solidFill>
          </p:spPr>
          <p:txBody>
            <a:bodyPr wrap="square" lIns="0" tIns="0" rIns="0" bIns="0" rtlCol="0"/>
            <a:lstStyle/>
            <a:p>
              <a:endParaRPr/>
            </a:p>
          </p:txBody>
        </p:sp>
      </p:grpSp>
      <p:sp>
        <p:nvSpPr>
          <p:cNvPr id="8" name="object 2">
            <a:extLst>
              <a:ext uri="{FF2B5EF4-FFF2-40B4-BE49-F238E27FC236}">
                <a16:creationId xmlns:a16="http://schemas.microsoft.com/office/drawing/2014/main" id="{0E6F46A4-A06C-5418-44B9-8B874CB5F149}"/>
              </a:ext>
            </a:extLst>
          </p:cNvPr>
          <p:cNvSpPr/>
          <p:nvPr/>
        </p:nvSpPr>
        <p:spPr>
          <a:xfrm>
            <a:off x="838200" y="1851279"/>
            <a:ext cx="1760220" cy="3175"/>
          </a:xfrm>
          <a:custGeom>
            <a:avLst/>
            <a:gdLst/>
            <a:ahLst/>
            <a:cxnLst/>
            <a:rect l="l" t="t" r="r" b="b"/>
            <a:pathLst>
              <a:path w="1760220" h="3175">
                <a:moveTo>
                  <a:pt x="0" y="0"/>
                </a:moveTo>
                <a:lnTo>
                  <a:pt x="1760219" y="3047"/>
                </a:lnTo>
              </a:path>
            </a:pathLst>
          </a:custGeom>
          <a:ln w="83820">
            <a:solidFill>
              <a:srgbClr val="7CA554"/>
            </a:solidFill>
          </a:ln>
        </p:spPr>
        <p:txBody>
          <a:bodyPr wrap="square" lIns="0" tIns="0" rIns="0" bIns="0" rtlCol="0"/>
          <a:lstStyle/>
          <a:p>
            <a:endParaRPr/>
          </a:p>
        </p:txBody>
      </p:sp>
      <p:sp>
        <p:nvSpPr>
          <p:cNvPr id="13" name="object 7"/>
          <p:cNvSpPr txBox="1">
            <a:spLocks noGrp="1"/>
          </p:cNvSpPr>
          <p:nvPr>
            <p:ph type="title"/>
          </p:nvPr>
        </p:nvSpPr>
        <p:spPr>
          <a:xfrm>
            <a:off x="0" y="-120099"/>
            <a:ext cx="8523733" cy="509755"/>
          </a:xfrm>
          <a:prstGeom prst="rect">
            <a:avLst/>
          </a:prstGeom>
        </p:spPr>
        <p:txBody>
          <a:bodyPr vert="horz" wrap="square" lIns="0" tIns="17145" rIns="0" bIns="0" rtlCol="0">
            <a:spAutoFit/>
          </a:bodyPr>
          <a:lstStyle/>
          <a:p>
            <a:pPr marL="12700">
              <a:lnSpc>
                <a:spcPct val="100000"/>
              </a:lnSpc>
              <a:spcBef>
                <a:spcPts val="135"/>
              </a:spcBef>
            </a:pPr>
            <a:r>
              <a:rPr lang="en-US" sz="3200" dirty="0"/>
              <a:t>Architecture of the proposed system</a:t>
            </a:r>
            <a:endParaRPr sz="3200" dirty="0"/>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1000" y="394980"/>
            <a:ext cx="9503666" cy="7265582"/>
          </a:xfrm>
          <a:prstGeom prst="rect">
            <a:avLst/>
          </a:prstGeom>
        </p:spPr>
      </p:pic>
    </p:spTree>
    <p:extLst>
      <p:ext uri="{BB962C8B-B14F-4D97-AF65-F5344CB8AC3E}">
        <p14:creationId xmlns:p14="http://schemas.microsoft.com/office/powerpoint/2010/main" val="18448302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1523" y="4276344"/>
            <a:ext cx="2440305" cy="2441575"/>
            <a:chOff x="1523" y="4276344"/>
            <a:chExt cx="2440305" cy="2441575"/>
          </a:xfrm>
        </p:grpSpPr>
        <p:sp>
          <p:nvSpPr>
            <p:cNvPr id="3" name="object 3"/>
            <p:cNvSpPr/>
            <p:nvPr/>
          </p:nvSpPr>
          <p:spPr>
            <a:xfrm>
              <a:off x="801624" y="5486400"/>
              <a:ext cx="1640205" cy="1231900"/>
            </a:xfrm>
            <a:custGeom>
              <a:avLst/>
              <a:gdLst/>
              <a:ahLst/>
              <a:cxnLst/>
              <a:rect l="l" t="t" r="r" b="b"/>
              <a:pathLst>
                <a:path w="1640205" h="1231900">
                  <a:moveTo>
                    <a:pt x="1639824" y="1231392"/>
                  </a:moveTo>
                  <a:lnTo>
                    <a:pt x="819912" y="1231392"/>
                  </a:lnTo>
                  <a:lnTo>
                    <a:pt x="0" y="411480"/>
                  </a:lnTo>
                  <a:lnTo>
                    <a:pt x="409955" y="0"/>
                  </a:lnTo>
                  <a:lnTo>
                    <a:pt x="1639824" y="1231392"/>
                  </a:lnTo>
                  <a:close/>
                </a:path>
              </a:pathLst>
            </a:custGeom>
            <a:solidFill>
              <a:srgbClr val="F9D448"/>
            </a:solidFill>
          </p:spPr>
          <p:txBody>
            <a:bodyPr wrap="square" lIns="0" tIns="0" rIns="0" bIns="0" rtlCol="0"/>
            <a:lstStyle/>
            <a:p>
              <a:endParaRPr/>
            </a:p>
          </p:txBody>
        </p:sp>
        <p:sp>
          <p:nvSpPr>
            <p:cNvPr id="4" name="object 4"/>
            <p:cNvSpPr/>
            <p:nvPr/>
          </p:nvSpPr>
          <p:spPr>
            <a:xfrm>
              <a:off x="1523" y="5919216"/>
              <a:ext cx="798830" cy="798830"/>
            </a:xfrm>
            <a:custGeom>
              <a:avLst/>
              <a:gdLst/>
              <a:ahLst/>
              <a:cxnLst/>
              <a:rect l="l" t="t" r="r" b="b"/>
              <a:pathLst>
                <a:path w="798830" h="798829">
                  <a:moveTo>
                    <a:pt x="798576" y="798576"/>
                  </a:moveTo>
                  <a:lnTo>
                    <a:pt x="0" y="798576"/>
                  </a:lnTo>
                  <a:lnTo>
                    <a:pt x="0" y="0"/>
                  </a:lnTo>
                  <a:lnTo>
                    <a:pt x="798576" y="798576"/>
                  </a:lnTo>
                  <a:close/>
                </a:path>
              </a:pathLst>
            </a:custGeom>
            <a:solidFill>
              <a:srgbClr val="7CA554"/>
            </a:solidFill>
          </p:spPr>
          <p:txBody>
            <a:bodyPr wrap="square" lIns="0" tIns="0" rIns="0" bIns="0" rtlCol="0"/>
            <a:lstStyle/>
            <a:p>
              <a:endParaRPr/>
            </a:p>
          </p:txBody>
        </p:sp>
        <p:sp>
          <p:nvSpPr>
            <p:cNvPr id="5" name="object 5"/>
            <p:cNvSpPr/>
            <p:nvPr/>
          </p:nvSpPr>
          <p:spPr>
            <a:xfrm>
              <a:off x="1523" y="4276344"/>
              <a:ext cx="800100" cy="1602105"/>
            </a:xfrm>
            <a:custGeom>
              <a:avLst/>
              <a:gdLst/>
              <a:ahLst/>
              <a:cxnLst/>
              <a:rect l="l" t="t" r="r" b="b"/>
              <a:pathLst>
                <a:path w="800100" h="1602104">
                  <a:moveTo>
                    <a:pt x="0" y="1601724"/>
                  </a:moveTo>
                  <a:lnTo>
                    <a:pt x="0" y="0"/>
                  </a:lnTo>
                  <a:lnTo>
                    <a:pt x="800100" y="800100"/>
                  </a:lnTo>
                  <a:lnTo>
                    <a:pt x="0" y="1601724"/>
                  </a:lnTo>
                  <a:close/>
                </a:path>
              </a:pathLst>
            </a:custGeom>
            <a:solidFill>
              <a:srgbClr val="4495A1"/>
            </a:solidFill>
          </p:spPr>
          <p:txBody>
            <a:bodyPr wrap="square" lIns="0" tIns="0" rIns="0" bIns="0" rtlCol="0"/>
            <a:lstStyle/>
            <a:p>
              <a:endParaRPr/>
            </a:p>
          </p:txBody>
        </p:sp>
      </p:grpSp>
      <p:sp>
        <p:nvSpPr>
          <p:cNvPr id="6" name="object 6"/>
          <p:cNvSpPr/>
          <p:nvPr/>
        </p:nvSpPr>
        <p:spPr>
          <a:xfrm>
            <a:off x="838764" y="1465902"/>
            <a:ext cx="1760220" cy="3175"/>
          </a:xfrm>
          <a:custGeom>
            <a:avLst/>
            <a:gdLst/>
            <a:ahLst/>
            <a:cxnLst/>
            <a:rect l="l" t="t" r="r" b="b"/>
            <a:pathLst>
              <a:path w="1760220" h="3175">
                <a:moveTo>
                  <a:pt x="0" y="0"/>
                </a:moveTo>
                <a:lnTo>
                  <a:pt x="1760219" y="3047"/>
                </a:lnTo>
              </a:path>
            </a:pathLst>
          </a:custGeom>
          <a:ln w="83820">
            <a:solidFill>
              <a:srgbClr val="7CA554"/>
            </a:solidFill>
          </a:ln>
        </p:spPr>
        <p:txBody>
          <a:bodyPr wrap="square" lIns="0" tIns="0" rIns="0" bIns="0" rtlCol="0"/>
          <a:lstStyle/>
          <a:p>
            <a:endParaRPr/>
          </a:p>
        </p:txBody>
      </p:sp>
      <p:sp>
        <p:nvSpPr>
          <p:cNvPr id="11" name="object 11"/>
          <p:cNvSpPr txBox="1">
            <a:spLocks noGrp="1"/>
          </p:cNvSpPr>
          <p:nvPr>
            <p:ph type="sldNum" sz="quarter" idx="7"/>
          </p:nvPr>
        </p:nvSpPr>
        <p:spPr>
          <a:prstGeom prst="rect">
            <a:avLst/>
          </a:prstGeom>
        </p:spPr>
        <p:txBody>
          <a:bodyPr vert="horz" wrap="square" lIns="0" tIns="10160" rIns="0" bIns="0" rtlCol="0">
            <a:spAutoFit/>
          </a:bodyPr>
          <a:lstStyle/>
          <a:p>
            <a:pPr marL="38100">
              <a:lnSpc>
                <a:spcPct val="100000"/>
              </a:lnSpc>
              <a:spcBef>
                <a:spcPts val="80"/>
              </a:spcBef>
            </a:pPr>
            <a:fld id="{81D60167-4931-47E6-BA6A-407CBD079E47}" type="slidenum">
              <a:rPr spc="10" dirty="0"/>
              <a:t>4</a:t>
            </a:fld>
            <a:endParaRPr spc="10" dirty="0"/>
          </a:p>
        </p:txBody>
      </p: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00600" y="0"/>
            <a:ext cx="4802600" cy="7211904"/>
          </a:xfrm>
          <a:prstGeom prst="rect">
            <a:avLst/>
          </a:prstGeom>
        </p:spPr>
      </p:pic>
      <p:pic>
        <p:nvPicPr>
          <p:cNvPr id="19" name="Picture 1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2992" y="133439"/>
            <a:ext cx="4137237" cy="3102927"/>
          </a:xfrm>
          <a:prstGeom prst="rect">
            <a:avLst/>
          </a:prstGeom>
        </p:spPr>
      </p:pic>
      <p:sp>
        <p:nvSpPr>
          <p:cNvPr id="23" name="TextBox 22"/>
          <p:cNvSpPr txBox="1"/>
          <p:nvPr/>
        </p:nvSpPr>
        <p:spPr>
          <a:xfrm>
            <a:off x="1130511" y="3236620"/>
            <a:ext cx="2362200" cy="369332"/>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Proposed system</a:t>
            </a:r>
          </a:p>
        </p:txBody>
      </p:sp>
      <p:pic>
        <p:nvPicPr>
          <p:cNvPr id="24" name="Picture 2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1185" y="3723204"/>
            <a:ext cx="4137237" cy="310292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object 3">
            <a:extLst>
              <a:ext uri="{FF2B5EF4-FFF2-40B4-BE49-F238E27FC236}">
                <a16:creationId xmlns:a16="http://schemas.microsoft.com/office/drawing/2014/main" id="{4DD371B9-EBAC-FE9C-00FD-BCC3E19CF3A3}"/>
              </a:ext>
            </a:extLst>
          </p:cNvPr>
          <p:cNvGrpSpPr/>
          <p:nvPr/>
        </p:nvGrpSpPr>
        <p:grpSpPr>
          <a:xfrm>
            <a:off x="7162800" y="381000"/>
            <a:ext cx="2740533" cy="2740660"/>
            <a:chOff x="7318247" y="1059180"/>
            <a:chExt cx="2740533" cy="2740660"/>
          </a:xfrm>
        </p:grpSpPr>
        <p:sp>
          <p:nvSpPr>
            <p:cNvPr id="5" name="object 4">
              <a:extLst>
                <a:ext uri="{FF2B5EF4-FFF2-40B4-BE49-F238E27FC236}">
                  <a16:creationId xmlns:a16="http://schemas.microsoft.com/office/drawing/2014/main" id="{B9B7E74F-F4DC-69FA-6DE2-6A3BD8772FC3}"/>
                </a:ext>
              </a:extLst>
            </p:cNvPr>
            <p:cNvSpPr/>
            <p:nvPr/>
          </p:nvSpPr>
          <p:spPr>
            <a:xfrm>
              <a:off x="8679180" y="1958340"/>
              <a:ext cx="1379220" cy="1841500"/>
            </a:xfrm>
            <a:custGeom>
              <a:avLst/>
              <a:gdLst/>
              <a:ahLst/>
              <a:cxnLst/>
              <a:rect l="l" t="t" r="r" b="b"/>
              <a:pathLst>
                <a:path w="1379220" h="1841500">
                  <a:moveTo>
                    <a:pt x="1379219" y="1840992"/>
                  </a:moveTo>
                  <a:lnTo>
                    <a:pt x="0" y="461771"/>
                  </a:lnTo>
                  <a:lnTo>
                    <a:pt x="461771" y="0"/>
                  </a:lnTo>
                  <a:lnTo>
                    <a:pt x="1379219" y="917448"/>
                  </a:lnTo>
                  <a:lnTo>
                    <a:pt x="1379219" y="1840992"/>
                  </a:lnTo>
                  <a:close/>
                </a:path>
              </a:pathLst>
            </a:custGeom>
            <a:solidFill>
              <a:srgbClr val="4495A1"/>
            </a:solidFill>
          </p:spPr>
          <p:txBody>
            <a:bodyPr wrap="square" lIns="0" tIns="0" rIns="0" bIns="0" rtlCol="0"/>
            <a:lstStyle/>
            <a:p>
              <a:endParaRPr/>
            </a:p>
          </p:txBody>
        </p:sp>
        <p:sp>
          <p:nvSpPr>
            <p:cNvPr id="6" name="object 5">
              <a:extLst>
                <a:ext uri="{FF2B5EF4-FFF2-40B4-BE49-F238E27FC236}">
                  <a16:creationId xmlns:a16="http://schemas.microsoft.com/office/drawing/2014/main" id="{2D912222-DAF1-04F6-3729-BB93864AFEAB}"/>
                </a:ext>
              </a:extLst>
            </p:cNvPr>
            <p:cNvSpPr/>
            <p:nvPr/>
          </p:nvSpPr>
          <p:spPr>
            <a:xfrm>
              <a:off x="9165336" y="1059180"/>
              <a:ext cx="893444" cy="894715"/>
            </a:xfrm>
            <a:custGeom>
              <a:avLst/>
              <a:gdLst/>
              <a:ahLst/>
              <a:cxnLst/>
              <a:rect l="l" t="t" r="r" b="b"/>
              <a:pathLst>
                <a:path w="893445" h="894714">
                  <a:moveTo>
                    <a:pt x="893064" y="894583"/>
                  </a:moveTo>
                  <a:lnTo>
                    <a:pt x="0" y="0"/>
                  </a:lnTo>
                  <a:lnTo>
                    <a:pt x="893064" y="0"/>
                  </a:lnTo>
                  <a:lnTo>
                    <a:pt x="893064" y="894583"/>
                  </a:lnTo>
                  <a:close/>
                </a:path>
              </a:pathLst>
            </a:custGeom>
            <a:solidFill>
              <a:srgbClr val="7CA554"/>
            </a:solidFill>
          </p:spPr>
          <p:txBody>
            <a:bodyPr wrap="square" lIns="0" tIns="0" rIns="0" bIns="0" rtlCol="0"/>
            <a:lstStyle/>
            <a:p>
              <a:endParaRPr/>
            </a:p>
          </p:txBody>
        </p:sp>
        <p:sp>
          <p:nvSpPr>
            <p:cNvPr id="7" name="object 6">
              <a:extLst>
                <a:ext uri="{FF2B5EF4-FFF2-40B4-BE49-F238E27FC236}">
                  <a16:creationId xmlns:a16="http://schemas.microsoft.com/office/drawing/2014/main" id="{0B330AEA-7CF9-B0B5-AC98-59E26CAC2F87}"/>
                </a:ext>
              </a:extLst>
            </p:cNvPr>
            <p:cNvSpPr/>
            <p:nvPr/>
          </p:nvSpPr>
          <p:spPr>
            <a:xfrm>
              <a:off x="7318247" y="1059180"/>
              <a:ext cx="1800225" cy="899160"/>
            </a:xfrm>
            <a:custGeom>
              <a:avLst/>
              <a:gdLst/>
              <a:ahLst/>
              <a:cxnLst/>
              <a:rect l="l" t="t" r="r" b="b"/>
              <a:pathLst>
                <a:path w="1800225" h="899160">
                  <a:moveTo>
                    <a:pt x="899159" y="899160"/>
                  </a:moveTo>
                  <a:lnTo>
                    <a:pt x="0" y="0"/>
                  </a:lnTo>
                  <a:lnTo>
                    <a:pt x="1799844" y="0"/>
                  </a:lnTo>
                  <a:lnTo>
                    <a:pt x="899159" y="899160"/>
                  </a:lnTo>
                  <a:close/>
                </a:path>
              </a:pathLst>
            </a:custGeom>
            <a:solidFill>
              <a:srgbClr val="F9D448"/>
            </a:solidFill>
          </p:spPr>
          <p:txBody>
            <a:bodyPr wrap="square" lIns="0" tIns="0" rIns="0" bIns="0" rtlCol="0"/>
            <a:lstStyle/>
            <a:p>
              <a:endParaRPr/>
            </a:p>
          </p:txBody>
        </p:sp>
      </p:grpSp>
      <p:sp>
        <p:nvSpPr>
          <p:cNvPr id="10" name="object 2">
            <a:extLst>
              <a:ext uri="{FF2B5EF4-FFF2-40B4-BE49-F238E27FC236}">
                <a16:creationId xmlns:a16="http://schemas.microsoft.com/office/drawing/2014/main" id="{71ACB6E9-C8CF-076B-8735-BE388556098B}"/>
              </a:ext>
            </a:extLst>
          </p:cNvPr>
          <p:cNvSpPr/>
          <p:nvPr/>
        </p:nvSpPr>
        <p:spPr>
          <a:xfrm>
            <a:off x="470530" y="1588698"/>
            <a:ext cx="1760220" cy="3175"/>
          </a:xfrm>
          <a:custGeom>
            <a:avLst/>
            <a:gdLst/>
            <a:ahLst/>
            <a:cxnLst/>
            <a:rect l="l" t="t" r="r" b="b"/>
            <a:pathLst>
              <a:path w="1760220" h="3175">
                <a:moveTo>
                  <a:pt x="0" y="0"/>
                </a:moveTo>
                <a:lnTo>
                  <a:pt x="1760219" y="3047"/>
                </a:lnTo>
              </a:path>
            </a:pathLst>
          </a:custGeom>
          <a:ln w="83820">
            <a:solidFill>
              <a:srgbClr val="7CA554"/>
            </a:solidFill>
          </a:ln>
        </p:spPr>
        <p:txBody>
          <a:bodyPr wrap="square" lIns="0" tIns="0" rIns="0" bIns="0" rtlCol="0"/>
          <a:lstStyle/>
          <a:p>
            <a:endParaRPr/>
          </a:p>
        </p:txBody>
      </p:sp>
      <p:sp>
        <p:nvSpPr>
          <p:cNvPr id="11" name="object 3">
            <a:extLst>
              <a:ext uri="{FF2B5EF4-FFF2-40B4-BE49-F238E27FC236}">
                <a16:creationId xmlns:a16="http://schemas.microsoft.com/office/drawing/2014/main" id="{F87B7103-2292-78C6-7BAD-073833B1B6F1}"/>
              </a:ext>
            </a:extLst>
          </p:cNvPr>
          <p:cNvSpPr txBox="1"/>
          <p:nvPr/>
        </p:nvSpPr>
        <p:spPr>
          <a:xfrm>
            <a:off x="472748" y="1756017"/>
            <a:ext cx="2795017" cy="294311"/>
          </a:xfrm>
          <a:prstGeom prst="rect">
            <a:avLst/>
          </a:prstGeom>
        </p:spPr>
        <p:txBody>
          <a:bodyPr vert="horz" wrap="square" lIns="0" tIns="17145"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ct val="100000"/>
              </a:lnSpc>
              <a:spcBef>
                <a:spcPts val="135"/>
              </a:spcBef>
            </a:pPr>
            <a:r>
              <a:rPr b="1" spc="-85" dirty="0">
                <a:solidFill>
                  <a:srgbClr val="7CA554"/>
                </a:solidFill>
                <a:latin typeface="Times New Roman" panose="02020603050405020304" pitchFamily="18" charset="0"/>
                <a:cs typeface="Times New Roman" panose="02020603050405020304" pitchFamily="18" charset="0"/>
              </a:rPr>
              <a:t>D</a:t>
            </a:r>
            <a:r>
              <a:rPr b="1" spc="-25" dirty="0">
                <a:solidFill>
                  <a:srgbClr val="7CA554"/>
                </a:solidFill>
                <a:latin typeface="Times New Roman" panose="02020603050405020304" pitchFamily="18" charset="0"/>
                <a:cs typeface="Times New Roman" panose="02020603050405020304" pitchFamily="18" charset="0"/>
              </a:rPr>
              <a:t>e</a:t>
            </a:r>
            <a:r>
              <a:rPr b="1" spc="-145" dirty="0">
                <a:solidFill>
                  <a:srgbClr val="7CA554"/>
                </a:solidFill>
                <a:latin typeface="Times New Roman" panose="02020603050405020304" pitchFamily="18" charset="0"/>
                <a:cs typeface="Times New Roman" panose="02020603050405020304" pitchFamily="18" charset="0"/>
              </a:rPr>
              <a:t>s</a:t>
            </a:r>
            <a:r>
              <a:rPr b="1" spc="-110" dirty="0">
                <a:solidFill>
                  <a:srgbClr val="7CA554"/>
                </a:solidFill>
                <a:latin typeface="Times New Roman" panose="02020603050405020304" pitchFamily="18" charset="0"/>
                <a:cs typeface="Times New Roman" panose="02020603050405020304" pitchFamily="18" charset="0"/>
              </a:rPr>
              <a:t>c</a:t>
            </a:r>
            <a:r>
              <a:rPr b="1" spc="-80" dirty="0">
                <a:solidFill>
                  <a:srgbClr val="7CA554"/>
                </a:solidFill>
                <a:latin typeface="Times New Roman" panose="02020603050405020304" pitchFamily="18" charset="0"/>
                <a:cs typeface="Times New Roman" panose="02020603050405020304" pitchFamily="18" charset="0"/>
              </a:rPr>
              <a:t>r</a:t>
            </a:r>
            <a:r>
              <a:rPr b="1" spc="-50" dirty="0">
                <a:solidFill>
                  <a:srgbClr val="7CA554"/>
                </a:solidFill>
                <a:latin typeface="Times New Roman" panose="02020603050405020304" pitchFamily="18" charset="0"/>
                <a:cs typeface="Times New Roman" panose="02020603050405020304" pitchFamily="18" charset="0"/>
              </a:rPr>
              <a:t>i</a:t>
            </a:r>
            <a:r>
              <a:rPr b="1" spc="-85" dirty="0">
                <a:solidFill>
                  <a:srgbClr val="7CA554"/>
                </a:solidFill>
                <a:latin typeface="Times New Roman" panose="02020603050405020304" pitchFamily="18" charset="0"/>
                <a:cs typeface="Times New Roman" panose="02020603050405020304" pitchFamily="18" charset="0"/>
              </a:rPr>
              <a:t>b</a:t>
            </a:r>
            <a:r>
              <a:rPr b="1" spc="-30" dirty="0">
                <a:solidFill>
                  <a:srgbClr val="7CA554"/>
                </a:solidFill>
                <a:latin typeface="Times New Roman" panose="02020603050405020304" pitchFamily="18" charset="0"/>
                <a:cs typeface="Times New Roman" panose="02020603050405020304" pitchFamily="18" charset="0"/>
              </a:rPr>
              <a:t>e</a:t>
            </a:r>
            <a:r>
              <a:rPr b="1" spc="-40" dirty="0">
                <a:solidFill>
                  <a:srgbClr val="7CA554"/>
                </a:solidFill>
                <a:latin typeface="Times New Roman" panose="02020603050405020304" pitchFamily="18" charset="0"/>
                <a:cs typeface="Times New Roman" panose="02020603050405020304" pitchFamily="18" charset="0"/>
              </a:rPr>
              <a:t> </a:t>
            </a:r>
            <a:r>
              <a:rPr b="1" spc="-140" dirty="0">
                <a:solidFill>
                  <a:srgbClr val="7CA554"/>
                </a:solidFill>
                <a:latin typeface="Times New Roman" panose="02020603050405020304" pitchFamily="18" charset="0"/>
                <a:cs typeface="Times New Roman" panose="02020603050405020304" pitchFamily="18" charset="0"/>
              </a:rPr>
              <a:t>y</a:t>
            </a:r>
            <a:r>
              <a:rPr b="1" spc="-100" dirty="0">
                <a:solidFill>
                  <a:srgbClr val="7CA554"/>
                </a:solidFill>
                <a:latin typeface="Times New Roman" panose="02020603050405020304" pitchFamily="18" charset="0"/>
                <a:cs typeface="Times New Roman" panose="02020603050405020304" pitchFamily="18" charset="0"/>
              </a:rPr>
              <a:t>o</a:t>
            </a:r>
            <a:r>
              <a:rPr b="1" spc="-85" dirty="0">
                <a:solidFill>
                  <a:srgbClr val="7CA554"/>
                </a:solidFill>
                <a:latin typeface="Times New Roman" panose="02020603050405020304" pitchFamily="18" charset="0"/>
                <a:cs typeface="Times New Roman" panose="02020603050405020304" pitchFamily="18" charset="0"/>
              </a:rPr>
              <a:t>u</a:t>
            </a:r>
            <a:r>
              <a:rPr b="1" spc="-75" dirty="0">
                <a:solidFill>
                  <a:srgbClr val="7CA554"/>
                </a:solidFill>
                <a:latin typeface="Times New Roman" panose="02020603050405020304" pitchFamily="18" charset="0"/>
                <a:cs typeface="Times New Roman" panose="02020603050405020304" pitchFamily="18" charset="0"/>
              </a:rPr>
              <a:t>r</a:t>
            </a:r>
            <a:r>
              <a:rPr b="1" spc="-35" dirty="0">
                <a:solidFill>
                  <a:srgbClr val="7CA554"/>
                </a:solidFill>
                <a:latin typeface="Times New Roman" panose="02020603050405020304" pitchFamily="18" charset="0"/>
                <a:cs typeface="Times New Roman" panose="02020603050405020304" pitchFamily="18" charset="0"/>
              </a:rPr>
              <a:t> </a:t>
            </a:r>
            <a:r>
              <a:rPr b="1" spc="-160" dirty="0">
                <a:solidFill>
                  <a:srgbClr val="7CA554"/>
                </a:solidFill>
                <a:latin typeface="Times New Roman" panose="02020603050405020304" pitchFamily="18" charset="0"/>
                <a:cs typeface="Times New Roman" panose="02020603050405020304" pitchFamily="18" charset="0"/>
              </a:rPr>
              <a:t>U</a:t>
            </a:r>
            <a:r>
              <a:rPr b="1" spc="-145" dirty="0">
                <a:solidFill>
                  <a:srgbClr val="7CA554"/>
                </a:solidFill>
                <a:latin typeface="Times New Roman" panose="02020603050405020304" pitchFamily="18" charset="0"/>
                <a:cs typeface="Times New Roman" panose="02020603050405020304" pitchFamily="18" charset="0"/>
              </a:rPr>
              <a:t>s</a:t>
            </a:r>
            <a:r>
              <a:rPr b="1" spc="-30" dirty="0">
                <a:solidFill>
                  <a:srgbClr val="7CA554"/>
                </a:solidFill>
                <a:latin typeface="Times New Roman" panose="02020603050405020304" pitchFamily="18" charset="0"/>
                <a:cs typeface="Times New Roman" panose="02020603050405020304" pitchFamily="18" charset="0"/>
              </a:rPr>
              <a:t>e</a:t>
            </a:r>
            <a:r>
              <a:rPr b="1" spc="-40" dirty="0">
                <a:solidFill>
                  <a:srgbClr val="7CA554"/>
                </a:solidFill>
                <a:latin typeface="Times New Roman" panose="02020603050405020304" pitchFamily="18" charset="0"/>
                <a:cs typeface="Times New Roman" panose="02020603050405020304" pitchFamily="18" charset="0"/>
              </a:rPr>
              <a:t> </a:t>
            </a:r>
            <a:r>
              <a:rPr b="1" spc="-190" dirty="0">
                <a:solidFill>
                  <a:srgbClr val="7CA554"/>
                </a:solidFill>
                <a:latin typeface="Times New Roman" panose="02020603050405020304" pitchFamily="18" charset="0"/>
                <a:cs typeface="Times New Roman" panose="02020603050405020304" pitchFamily="18" charset="0"/>
              </a:rPr>
              <a:t>C</a:t>
            </a:r>
            <a:r>
              <a:rPr b="1" spc="-10" dirty="0">
                <a:solidFill>
                  <a:srgbClr val="7CA554"/>
                </a:solidFill>
                <a:latin typeface="Times New Roman" panose="02020603050405020304" pitchFamily="18" charset="0"/>
                <a:cs typeface="Times New Roman" panose="02020603050405020304" pitchFamily="18" charset="0"/>
              </a:rPr>
              <a:t>a</a:t>
            </a:r>
            <a:r>
              <a:rPr b="1" spc="-130" dirty="0">
                <a:solidFill>
                  <a:srgbClr val="7CA554"/>
                </a:solidFill>
                <a:latin typeface="Times New Roman" panose="02020603050405020304" pitchFamily="18" charset="0"/>
                <a:cs typeface="Times New Roman" panose="02020603050405020304" pitchFamily="18" charset="0"/>
              </a:rPr>
              <a:t>s</a:t>
            </a:r>
            <a:r>
              <a:rPr b="1" spc="-40" dirty="0">
                <a:solidFill>
                  <a:srgbClr val="7CA554"/>
                </a:solidFill>
                <a:latin typeface="Times New Roman" panose="02020603050405020304" pitchFamily="18" charset="0"/>
                <a:cs typeface="Times New Roman" panose="02020603050405020304" pitchFamily="18" charset="0"/>
              </a:rPr>
              <a:t>e</a:t>
            </a:r>
            <a:r>
              <a:rPr b="1" spc="-135" dirty="0">
                <a:solidFill>
                  <a:srgbClr val="7CA554"/>
                </a:solidFill>
                <a:latin typeface="Times New Roman" panose="02020603050405020304" pitchFamily="18" charset="0"/>
                <a:cs typeface="Times New Roman" panose="02020603050405020304" pitchFamily="18" charset="0"/>
              </a:rPr>
              <a:t>s</a:t>
            </a:r>
            <a:r>
              <a:rPr b="1" spc="-55" dirty="0">
                <a:solidFill>
                  <a:srgbClr val="7CA554"/>
                </a:solidFill>
                <a:latin typeface="Times New Roman" panose="02020603050405020304" pitchFamily="18" charset="0"/>
                <a:cs typeface="Times New Roman" panose="02020603050405020304" pitchFamily="18" charset="0"/>
              </a:rPr>
              <a:t> </a:t>
            </a:r>
            <a:r>
              <a:rPr b="1" spc="-85" dirty="0">
                <a:solidFill>
                  <a:srgbClr val="7CA554"/>
                </a:solidFill>
                <a:latin typeface="Times New Roman" panose="02020603050405020304" pitchFamily="18" charset="0"/>
                <a:cs typeface="Times New Roman" panose="02020603050405020304" pitchFamily="18" charset="0"/>
              </a:rPr>
              <a:t>h</a:t>
            </a:r>
            <a:r>
              <a:rPr b="1" spc="-25" dirty="0">
                <a:solidFill>
                  <a:srgbClr val="7CA554"/>
                </a:solidFill>
                <a:latin typeface="Times New Roman" panose="02020603050405020304" pitchFamily="18" charset="0"/>
                <a:cs typeface="Times New Roman" panose="02020603050405020304" pitchFamily="18" charset="0"/>
              </a:rPr>
              <a:t>e</a:t>
            </a:r>
            <a:r>
              <a:rPr b="1" spc="-80" dirty="0">
                <a:solidFill>
                  <a:srgbClr val="7CA554"/>
                </a:solidFill>
                <a:latin typeface="Times New Roman" panose="02020603050405020304" pitchFamily="18" charset="0"/>
                <a:cs typeface="Times New Roman" panose="02020603050405020304" pitchFamily="18" charset="0"/>
              </a:rPr>
              <a:t>r</a:t>
            </a:r>
            <a:r>
              <a:rPr b="1" spc="-30" dirty="0">
                <a:solidFill>
                  <a:srgbClr val="7CA554"/>
                </a:solidFill>
                <a:latin typeface="Times New Roman" panose="02020603050405020304" pitchFamily="18" charset="0"/>
                <a:cs typeface="Times New Roman" panose="02020603050405020304" pitchFamily="18" charset="0"/>
              </a:rPr>
              <a:t>e</a:t>
            </a:r>
            <a:r>
              <a:rPr lang="en-IN" b="1" spc="-30" dirty="0">
                <a:solidFill>
                  <a:srgbClr val="7CA554"/>
                </a:solidFill>
                <a:latin typeface="Times New Roman" panose="02020603050405020304" pitchFamily="18" charset="0"/>
                <a:cs typeface="Times New Roman" panose="02020603050405020304" pitchFamily="18" charset="0"/>
              </a:rPr>
              <a:t>:</a:t>
            </a:r>
            <a:endParaRPr dirty="0">
              <a:latin typeface="Times New Roman" panose="02020603050405020304" pitchFamily="18" charset="0"/>
              <a:cs typeface="Times New Roman" panose="02020603050405020304" pitchFamily="18" charset="0"/>
            </a:endParaRPr>
          </a:p>
        </p:txBody>
      </p:sp>
      <p:sp>
        <p:nvSpPr>
          <p:cNvPr id="14" name="Title 1">
            <a:extLst>
              <a:ext uri="{FF2B5EF4-FFF2-40B4-BE49-F238E27FC236}">
                <a16:creationId xmlns:a16="http://schemas.microsoft.com/office/drawing/2014/main" id="{98E65C9B-2855-A224-3966-0E990D90FEC2}"/>
              </a:ext>
            </a:extLst>
          </p:cNvPr>
          <p:cNvSpPr>
            <a:spLocks noGrp="1"/>
          </p:cNvSpPr>
          <p:nvPr>
            <p:ph type="title"/>
          </p:nvPr>
        </p:nvSpPr>
        <p:spPr>
          <a:xfrm>
            <a:off x="471648" y="829302"/>
            <a:ext cx="8753998" cy="492443"/>
          </a:xfrm>
        </p:spPr>
        <p:txBody>
          <a:bodyPr/>
          <a:lstStyle/>
          <a:p>
            <a:r>
              <a:rPr lang="en-IN" sz="3200" spc="15" dirty="0"/>
              <a:t>Idea/Approach</a:t>
            </a:r>
            <a:r>
              <a:rPr lang="en-IN" sz="3200" spc="-85" dirty="0"/>
              <a:t> </a:t>
            </a:r>
            <a:r>
              <a:rPr lang="en-IN" sz="3200" spc="10" dirty="0"/>
              <a:t>Details</a:t>
            </a:r>
            <a:endParaRPr lang="en-IN" dirty="0"/>
          </a:p>
        </p:txBody>
      </p:sp>
      <p:sp>
        <p:nvSpPr>
          <p:cNvPr id="15" name="TextBox 14">
            <a:extLst>
              <a:ext uri="{FF2B5EF4-FFF2-40B4-BE49-F238E27FC236}">
                <a16:creationId xmlns:a16="http://schemas.microsoft.com/office/drawing/2014/main" id="{2DE85AD7-8B2A-0A27-0C3D-104026BF2B8C}"/>
              </a:ext>
            </a:extLst>
          </p:cNvPr>
          <p:cNvSpPr txBox="1"/>
          <p:nvPr/>
        </p:nvSpPr>
        <p:spPr>
          <a:xfrm>
            <a:off x="472555" y="2179422"/>
            <a:ext cx="8742852" cy="757130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Times New Roman"/>
                <a:ea typeface="+mn-lt"/>
                <a:cs typeface="+mn-lt"/>
              </a:rPr>
              <a:t>1.Fault Finding and Upkeep:</a:t>
            </a:r>
            <a:endParaRPr lang="en-US" b="1" dirty="0">
              <a:latin typeface="Times New Roman"/>
            </a:endParaRPr>
          </a:p>
          <a:p>
            <a:r>
              <a:rPr lang="en-US" dirty="0">
                <a:latin typeface="Times New Roman"/>
                <a:ea typeface="+mn-lt"/>
                <a:cs typeface="+mn-lt"/>
              </a:rPr>
              <a:t>In a nutshell, this use case focuses on the system's capacity to quickly identify problems or flaws with street lights, and maintenance procedures by identifying troublesome lights for rapid repairs and ensure a well-lit urban environment.</a:t>
            </a:r>
            <a:endParaRPr lang="en-US" dirty="0">
              <a:latin typeface="Times New Roman"/>
            </a:endParaRPr>
          </a:p>
          <a:p>
            <a:endParaRPr lang="en-US" dirty="0">
              <a:latin typeface="Times New Roman"/>
              <a:cs typeface="Times New Roman"/>
            </a:endParaRPr>
          </a:p>
          <a:p>
            <a:r>
              <a:rPr lang="en-US" b="1" dirty="0">
                <a:latin typeface="Times New Roman"/>
                <a:ea typeface="Calibri"/>
                <a:cs typeface="Calibri"/>
              </a:rPr>
              <a:t>2.Analytics of data:</a:t>
            </a:r>
          </a:p>
          <a:p>
            <a:r>
              <a:rPr lang="en-US" dirty="0">
                <a:latin typeface="Times New Roman"/>
                <a:ea typeface="+mn-lt"/>
                <a:cs typeface="+mn-lt"/>
              </a:rPr>
              <a:t>In a nutshell, this use case concentrates on gathering and analyzing data from street lights. Municipalities can  know about fault trends, operating efficiencies, and energy consumption patterns by processing this data.</a:t>
            </a:r>
            <a:endParaRPr lang="en-US" dirty="0">
              <a:latin typeface="Times New Roman"/>
            </a:endParaRPr>
          </a:p>
          <a:p>
            <a:endParaRPr lang="en-US" dirty="0">
              <a:ea typeface="+mn-lt"/>
              <a:cs typeface="+mn-lt"/>
            </a:endParaRPr>
          </a:p>
          <a:p>
            <a:r>
              <a:rPr lang="en-US" b="1" dirty="0">
                <a:latin typeface="Times New Roman"/>
                <a:ea typeface="+mn-lt"/>
                <a:cs typeface="+mn-lt"/>
              </a:rPr>
              <a:t>3.Get Directions:</a:t>
            </a:r>
            <a:endParaRPr lang="en-US" b="1" dirty="0">
              <a:latin typeface="Times New Roman"/>
            </a:endParaRPr>
          </a:p>
          <a:p>
            <a:r>
              <a:rPr lang="en-US" dirty="0">
                <a:latin typeface="Times New Roman"/>
                <a:ea typeface="+mn-lt"/>
                <a:cs typeface="+mn-lt"/>
              </a:rPr>
              <a:t>In a nutshell, this use case concerns the system's capacity to precisely find malfunctioning street lights, enabling maintenance </a:t>
            </a:r>
            <a:r>
              <a:rPr lang="en-US" dirty="0" err="1">
                <a:latin typeface="Times New Roman"/>
                <a:ea typeface="+mn-lt"/>
                <a:cs typeface="+mn-lt"/>
              </a:rPr>
              <a:t>crew.To</a:t>
            </a:r>
            <a:r>
              <a:rPr lang="en-US" dirty="0">
                <a:latin typeface="Times New Roman"/>
                <a:ea typeface="+mn-lt"/>
                <a:cs typeface="+mn-lt"/>
              </a:rPr>
              <a:t> locate and resolve problems more rapidly and minimizing response times.</a:t>
            </a:r>
            <a:endParaRPr lang="en-US" dirty="0">
              <a:latin typeface="Times New Roman"/>
            </a:endParaRPr>
          </a:p>
          <a:p>
            <a:endParaRPr lang="en-US" dirty="0">
              <a:latin typeface="Calibri"/>
              <a:ea typeface="+mn-lt"/>
              <a:cs typeface="+mn-lt"/>
            </a:endParaRPr>
          </a:p>
          <a:p>
            <a:r>
              <a:rPr lang="en-US" b="1" dirty="0">
                <a:latin typeface="Times New Roman"/>
                <a:ea typeface="+mn-lt"/>
                <a:cs typeface="+mn-lt"/>
              </a:rPr>
              <a:t>4.Keeping Safe at Night:</a:t>
            </a:r>
            <a:endParaRPr lang="en-US" b="1" dirty="0">
              <a:latin typeface="Times New Roman"/>
            </a:endParaRPr>
          </a:p>
          <a:p>
            <a:r>
              <a:rPr lang="en-US" dirty="0">
                <a:latin typeface="Times New Roman"/>
                <a:ea typeface="+mn-lt"/>
                <a:cs typeface="+mn-lt"/>
              </a:rPr>
              <a:t>In a nutshell, this use case emphasizes the system's involvement in averting mishaps at night. It lowers the possibility of accidents, increases visibility, and promotes safety for both automobiles and pedestrians by providing operational street lighting.</a:t>
            </a:r>
            <a:endParaRPr lang="en-US" dirty="0">
              <a:latin typeface="Times New Roman"/>
            </a:endParaRPr>
          </a:p>
          <a:p>
            <a:endParaRPr lang="en-US"/>
          </a:p>
          <a:p>
            <a:endParaRPr lang="en-US"/>
          </a:p>
          <a:p>
            <a:endParaRPr lang="en-US"/>
          </a:p>
          <a:p>
            <a:endParaRPr lang="en-US"/>
          </a:p>
          <a:p>
            <a:endParaRPr lang="en-US"/>
          </a:p>
          <a:p>
            <a:endParaRPr lang="en-US" dirty="0">
              <a:ea typeface="Calibri"/>
              <a:cs typeface="Calibri"/>
            </a:endParaRPr>
          </a:p>
          <a:p>
            <a:pPr algn="l"/>
            <a:endParaRPr lang="en-US">
              <a:ea typeface="Calibri"/>
              <a:cs typeface="Calibri"/>
            </a:endParaRPr>
          </a:p>
          <a:p>
            <a:endParaRPr lang="en-US" dirty="0">
              <a:ea typeface="Calibri"/>
              <a:cs typeface="Calibri"/>
            </a:endParaRPr>
          </a:p>
        </p:txBody>
      </p:sp>
    </p:spTree>
    <p:extLst>
      <p:ext uri="{BB962C8B-B14F-4D97-AF65-F5344CB8AC3E}">
        <p14:creationId xmlns:p14="http://schemas.microsoft.com/office/powerpoint/2010/main" val="18335595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CC362-1ECE-1C27-34C1-D15988793740}"/>
              </a:ext>
            </a:extLst>
          </p:cNvPr>
          <p:cNvSpPr>
            <a:spLocks noGrp="1"/>
          </p:cNvSpPr>
          <p:nvPr>
            <p:ph type="title"/>
          </p:nvPr>
        </p:nvSpPr>
        <p:spPr>
          <a:xfrm>
            <a:off x="287813" y="317268"/>
            <a:ext cx="8753998" cy="492443"/>
          </a:xfrm>
        </p:spPr>
        <p:txBody>
          <a:bodyPr/>
          <a:lstStyle/>
          <a:p>
            <a:r>
              <a:rPr lang="en-IN" sz="3200" spc="15" dirty="0"/>
              <a:t>Idea/Approach</a:t>
            </a:r>
            <a:r>
              <a:rPr lang="en-IN" sz="3200" spc="-85" dirty="0"/>
              <a:t> </a:t>
            </a:r>
            <a:r>
              <a:rPr lang="en-IN" sz="3200" spc="10" dirty="0"/>
              <a:t>Details</a:t>
            </a:r>
            <a:endParaRPr lang="en-IN" dirty="0"/>
          </a:p>
        </p:txBody>
      </p:sp>
      <p:grpSp>
        <p:nvGrpSpPr>
          <p:cNvPr id="4" name="object 3">
            <a:extLst>
              <a:ext uri="{FF2B5EF4-FFF2-40B4-BE49-F238E27FC236}">
                <a16:creationId xmlns:a16="http://schemas.microsoft.com/office/drawing/2014/main" id="{1F721638-330B-F513-DC93-9A8B7D964232}"/>
              </a:ext>
            </a:extLst>
          </p:cNvPr>
          <p:cNvGrpSpPr/>
          <p:nvPr/>
        </p:nvGrpSpPr>
        <p:grpSpPr>
          <a:xfrm>
            <a:off x="7162800" y="381000"/>
            <a:ext cx="2740660" cy="2740660"/>
            <a:chOff x="7318247" y="1059180"/>
            <a:chExt cx="2740660" cy="2740660"/>
          </a:xfrm>
        </p:grpSpPr>
        <p:sp>
          <p:nvSpPr>
            <p:cNvPr id="5" name="object 4">
              <a:extLst>
                <a:ext uri="{FF2B5EF4-FFF2-40B4-BE49-F238E27FC236}">
                  <a16:creationId xmlns:a16="http://schemas.microsoft.com/office/drawing/2014/main" id="{221965DE-C0DA-E894-DE9F-A7DAF774A736}"/>
                </a:ext>
              </a:extLst>
            </p:cNvPr>
            <p:cNvSpPr/>
            <p:nvPr/>
          </p:nvSpPr>
          <p:spPr>
            <a:xfrm>
              <a:off x="8679180" y="1958340"/>
              <a:ext cx="1379220" cy="1841500"/>
            </a:xfrm>
            <a:custGeom>
              <a:avLst/>
              <a:gdLst/>
              <a:ahLst/>
              <a:cxnLst/>
              <a:rect l="l" t="t" r="r" b="b"/>
              <a:pathLst>
                <a:path w="1379220" h="1841500">
                  <a:moveTo>
                    <a:pt x="1379219" y="1840992"/>
                  </a:moveTo>
                  <a:lnTo>
                    <a:pt x="0" y="461771"/>
                  </a:lnTo>
                  <a:lnTo>
                    <a:pt x="461771" y="0"/>
                  </a:lnTo>
                  <a:lnTo>
                    <a:pt x="1379219" y="917448"/>
                  </a:lnTo>
                  <a:lnTo>
                    <a:pt x="1379219" y="1840992"/>
                  </a:lnTo>
                  <a:close/>
                </a:path>
              </a:pathLst>
            </a:custGeom>
            <a:solidFill>
              <a:srgbClr val="4495A1"/>
            </a:solidFill>
          </p:spPr>
          <p:txBody>
            <a:bodyPr wrap="square" lIns="0" tIns="0" rIns="0" bIns="0" rtlCol="0"/>
            <a:lstStyle/>
            <a:p>
              <a:endParaRPr/>
            </a:p>
          </p:txBody>
        </p:sp>
        <p:sp>
          <p:nvSpPr>
            <p:cNvPr id="6" name="object 5">
              <a:extLst>
                <a:ext uri="{FF2B5EF4-FFF2-40B4-BE49-F238E27FC236}">
                  <a16:creationId xmlns:a16="http://schemas.microsoft.com/office/drawing/2014/main" id="{9B1346DD-9606-2D94-2164-085DF42683F4}"/>
                </a:ext>
              </a:extLst>
            </p:cNvPr>
            <p:cNvSpPr/>
            <p:nvPr/>
          </p:nvSpPr>
          <p:spPr>
            <a:xfrm>
              <a:off x="9165336" y="1059180"/>
              <a:ext cx="893444" cy="894715"/>
            </a:xfrm>
            <a:custGeom>
              <a:avLst/>
              <a:gdLst/>
              <a:ahLst/>
              <a:cxnLst/>
              <a:rect l="l" t="t" r="r" b="b"/>
              <a:pathLst>
                <a:path w="893445" h="894714">
                  <a:moveTo>
                    <a:pt x="893064" y="894583"/>
                  </a:moveTo>
                  <a:lnTo>
                    <a:pt x="0" y="0"/>
                  </a:lnTo>
                  <a:lnTo>
                    <a:pt x="893064" y="0"/>
                  </a:lnTo>
                  <a:lnTo>
                    <a:pt x="893064" y="894583"/>
                  </a:lnTo>
                  <a:close/>
                </a:path>
              </a:pathLst>
            </a:custGeom>
            <a:solidFill>
              <a:srgbClr val="7CA554"/>
            </a:solidFill>
          </p:spPr>
          <p:txBody>
            <a:bodyPr wrap="square" lIns="0" tIns="0" rIns="0" bIns="0" rtlCol="0"/>
            <a:lstStyle/>
            <a:p>
              <a:endParaRPr/>
            </a:p>
          </p:txBody>
        </p:sp>
        <p:sp>
          <p:nvSpPr>
            <p:cNvPr id="7" name="object 6">
              <a:extLst>
                <a:ext uri="{FF2B5EF4-FFF2-40B4-BE49-F238E27FC236}">
                  <a16:creationId xmlns:a16="http://schemas.microsoft.com/office/drawing/2014/main" id="{11B4E78E-4F1D-28DE-4AF0-2054D0E2A536}"/>
                </a:ext>
              </a:extLst>
            </p:cNvPr>
            <p:cNvSpPr/>
            <p:nvPr/>
          </p:nvSpPr>
          <p:spPr>
            <a:xfrm>
              <a:off x="7318247" y="1059180"/>
              <a:ext cx="1800225" cy="899160"/>
            </a:xfrm>
            <a:custGeom>
              <a:avLst/>
              <a:gdLst/>
              <a:ahLst/>
              <a:cxnLst/>
              <a:rect l="l" t="t" r="r" b="b"/>
              <a:pathLst>
                <a:path w="1800225" h="899160">
                  <a:moveTo>
                    <a:pt x="899159" y="899160"/>
                  </a:moveTo>
                  <a:lnTo>
                    <a:pt x="0" y="0"/>
                  </a:lnTo>
                  <a:lnTo>
                    <a:pt x="1799844" y="0"/>
                  </a:lnTo>
                  <a:lnTo>
                    <a:pt x="899159" y="899160"/>
                  </a:lnTo>
                  <a:close/>
                </a:path>
              </a:pathLst>
            </a:custGeom>
            <a:solidFill>
              <a:srgbClr val="F9D448"/>
            </a:solidFill>
          </p:spPr>
          <p:txBody>
            <a:bodyPr wrap="square" lIns="0" tIns="0" rIns="0" bIns="0" rtlCol="0"/>
            <a:lstStyle/>
            <a:p>
              <a:endParaRPr/>
            </a:p>
          </p:txBody>
        </p:sp>
      </p:grpSp>
      <p:sp>
        <p:nvSpPr>
          <p:cNvPr id="8" name="object 2">
            <a:extLst>
              <a:ext uri="{FF2B5EF4-FFF2-40B4-BE49-F238E27FC236}">
                <a16:creationId xmlns:a16="http://schemas.microsoft.com/office/drawing/2014/main" id="{666ACF0E-63B7-2A48-7BF5-780AB6F08C18}"/>
              </a:ext>
            </a:extLst>
          </p:cNvPr>
          <p:cNvSpPr/>
          <p:nvPr/>
        </p:nvSpPr>
        <p:spPr>
          <a:xfrm>
            <a:off x="287813" y="907146"/>
            <a:ext cx="1760220" cy="3175"/>
          </a:xfrm>
          <a:custGeom>
            <a:avLst/>
            <a:gdLst/>
            <a:ahLst/>
            <a:cxnLst/>
            <a:rect l="l" t="t" r="r" b="b"/>
            <a:pathLst>
              <a:path w="1760220" h="3175">
                <a:moveTo>
                  <a:pt x="0" y="0"/>
                </a:moveTo>
                <a:lnTo>
                  <a:pt x="1760219" y="3047"/>
                </a:lnTo>
              </a:path>
            </a:pathLst>
          </a:custGeom>
          <a:ln w="83820">
            <a:solidFill>
              <a:srgbClr val="7CA554"/>
            </a:solidFill>
          </a:ln>
        </p:spPr>
        <p:txBody>
          <a:bodyPr wrap="square" lIns="0" tIns="0" rIns="0" bIns="0" rtlCol="0"/>
          <a:lstStyle/>
          <a:p>
            <a:endParaRPr/>
          </a:p>
        </p:txBody>
      </p:sp>
      <p:sp>
        <p:nvSpPr>
          <p:cNvPr id="11" name="object 5">
            <a:extLst>
              <a:ext uri="{FF2B5EF4-FFF2-40B4-BE49-F238E27FC236}">
                <a16:creationId xmlns:a16="http://schemas.microsoft.com/office/drawing/2014/main" id="{51652252-A761-5A7D-4E8A-C7379D904950}"/>
              </a:ext>
            </a:extLst>
          </p:cNvPr>
          <p:cNvSpPr txBox="1"/>
          <p:nvPr/>
        </p:nvSpPr>
        <p:spPr>
          <a:xfrm>
            <a:off x="209026" y="1062755"/>
            <a:ext cx="4584693" cy="294311"/>
          </a:xfrm>
          <a:prstGeom prst="rect">
            <a:avLst/>
          </a:prstGeom>
        </p:spPr>
        <p:txBody>
          <a:bodyPr vert="horz" wrap="square" lIns="0" tIns="17145" rIns="0" bIns="0" rtlCol="0" anchor="t">
            <a:spAutoFit/>
          </a:bodyPr>
          <a:lstStyle/>
          <a:p>
            <a:pPr marL="12700">
              <a:lnSpc>
                <a:spcPct val="100000"/>
              </a:lnSpc>
              <a:spcBef>
                <a:spcPts val="135"/>
              </a:spcBef>
            </a:pPr>
            <a:r>
              <a:rPr b="1" spc="-85" dirty="0">
                <a:solidFill>
                  <a:srgbClr val="7CA554"/>
                </a:solidFill>
                <a:latin typeface="Times New Roman" panose="02020603050405020304" pitchFamily="18" charset="0"/>
                <a:cs typeface="Times New Roman" panose="02020603050405020304" pitchFamily="18" charset="0"/>
              </a:rPr>
              <a:t>D</a:t>
            </a:r>
            <a:r>
              <a:rPr b="1" spc="-25" dirty="0">
                <a:solidFill>
                  <a:srgbClr val="7CA554"/>
                </a:solidFill>
                <a:latin typeface="Times New Roman" panose="02020603050405020304" pitchFamily="18" charset="0"/>
                <a:cs typeface="Times New Roman" panose="02020603050405020304" pitchFamily="18" charset="0"/>
              </a:rPr>
              <a:t>e</a:t>
            </a:r>
            <a:r>
              <a:rPr b="1" spc="-145" dirty="0">
                <a:solidFill>
                  <a:srgbClr val="7CA554"/>
                </a:solidFill>
                <a:latin typeface="Times New Roman" panose="02020603050405020304" pitchFamily="18" charset="0"/>
                <a:cs typeface="Times New Roman" panose="02020603050405020304" pitchFamily="18" charset="0"/>
              </a:rPr>
              <a:t>s</a:t>
            </a:r>
            <a:r>
              <a:rPr b="1" spc="-110" dirty="0">
                <a:solidFill>
                  <a:srgbClr val="7CA554"/>
                </a:solidFill>
                <a:latin typeface="Times New Roman" panose="02020603050405020304" pitchFamily="18" charset="0"/>
                <a:cs typeface="Times New Roman" panose="02020603050405020304" pitchFamily="18" charset="0"/>
              </a:rPr>
              <a:t>c</a:t>
            </a:r>
            <a:r>
              <a:rPr b="1" spc="-80" dirty="0">
                <a:solidFill>
                  <a:srgbClr val="7CA554"/>
                </a:solidFill>
                <a:latin typeface="Times New Roman" panose="02020603050405020304" pitchFamily="18" charset="0"/>
                <a:cs typeface="Times New Roman" panose="02020603050405020304" pitchFamily="18" charset="0"/>
              </a:rPr>
              <a:t>r</a:t>
            </a:r>
            <a:r>
              <a:rPr b="1" spc="-50" dirty="0">
                <a:solidFill>
                  <a:srgbClr val="7CA554"/>
                </a:solidFill>
                <a:latin typeface="Times New Roman" panose="02020603050405020304" pitchFamily="18" charset="0"/>
                <a:cs typeface="Times New Roman" panose="02020603050405020304" pitchFamily="18" charset="0"/>
              </a:rPr>
              <a:t>i</a:t>
            </a:r>
            <a:r>
              <a:rPr b="1" spc="-85" dirty="0">
                <a:solidFill>
                  <a:srgbClr val="7CA554"/>
                </a:solidFill>
                <a:latin typeface="Times New Roman" panose="02020603050405020304" pitchFamily="18" charset="0"/>
                <a:cs typeface="Times New Roman" panose="02020603050405020304" pitchFamily="18" charset="0"/>
              </a:rPr>
              <a:t>b</a:t>
            </a:r>
            <a:r>
              <a:rPr b="1" spc="-30" dirty="0">
                <a:solidFill>
                  <a:srgbClr val="7CA554"/>
                </a:solidFill>
                <a:latin typeface="Times New Roman" panose="02020603050405020304" pitchFamily="18" charset="0"/>
                <a:cs typeface="Times New Roman" panose="02020603050405020304" pitchFamily="18" charset="0"/>
              </a:rPr>
              <a:t>e</a:t>
            </a:r>
            <a:r>
              <a:rPr b="1" spc="-40" dirty="0">
                <a:solidFill>
                  <a:srgbClr val="7CA554"/>
                </a:solidFill>
                <a:latin typeface="Times New Roman" panose="02020603050405020304" pitchFamily="18" charset="0"/>
                <a:cs typeface="Times New Roman" panose="02020603050405020304" pitchFamily="18" charset="0"/>
              </a:rPr>
              <a:t> </a:t>
            </a:r>
            <a:r>
              <a:rPr b="1" spc="-140" dirty="0">
                <a:solidFill>
                  <a:srgbClr val="7CA554"/>
                </a:solidFill>
                <a:latin typeface="Times New Roman" panose="02020603050405020304" pitchFamily="18" charset="0"/>
                <a:cs typeface="Times New Roman" panose="02020603050405020304" pitchFamily="18" charset="0"/>
              </a:rPr>
              <a:t>y</a:t>
            </a:r>
            <a:r>
              <a:rPr b="1" spc="-100" dirty="0">
                <a:solidFill>
                  <a:srgbClr val="7CA554"/>
                </a:solidFill>
                <a:latin typeface="Times New Roman" panose="02020603050405020304" pitchFamily="18" charset="0"/>
                <a:cs typeface="Times New Roman" panose="02020603050405020304" pitchFamily="18" charset="0"/>
              </a:rPr>
              <a:t>o</a:t>
            </a:r>
            <a:r>
              <a:rPr b="1" spc="-85" dirty="0">
                <a:solidFill>
                  <a:srgbClr val="7CA554"/>
                </a:solidFill>
                <a:latin typeface="Times New Roman" panose="02020603050405020304" pitchFamily="18" charset="0"/>
                <a:cs typeface="Times New Roman" panose="02020603050405020304" pitchFamily="18" charset="0"/>
              </a:rPr>
              <a:t>u</a:t>
            </a:r>
            <a:r>
              <a:rPr b="1" spc="-75" dirty="0">
                <a:solidFill>
                  <a:srgbClr val="7CA554"/>
                </a:solidFill>
                <a:latin typeface="Times New Roman" panose="02020603050405020304" pitchFamily="18" charset="0"/>
                <a:cs typeface="Times New Roman" panose="02020603050405020304" pitchFamily="18" charset="0"/>
              </a:rPr>
              <a:t>r</a:t>
            </a:r>
            <a:r>
              <a:rPr b="1" spc="-35" dirty="0">
                <a:solidFill>
                  <a:srgbClr val="7CA554"/>
                </a:solidFill>
                <a:latin typeface="Times New Roman" panose="02020603050405020304" pitchFamily="18" charset="0"/>
                <a:cs typeface="Times New Roman" panose="02020603050405020304" pitchFamily="18" charset="0"/>
              </a:rPr>
              <a:t> </a:t>
            </a:r>
            <a:r>
              <a:rPr b="1" spc="-85" dirty="0">
                <a:solidFill>
                  <a:srgbClr val="7CA554"/>
                </a:solidFill>
                <a:latin typeface="Times New Roman" panose="02020603050405020304" pitchFamily="18" charset="0"/>
                <a:cs typeface="Times New Roman" panose="02020603050405020304" pitchFamily="18" charset="0"/>
              </a:rPr>
              <a:t>D</a:t>
            </a:r>
            <a:r>
              <a:rPr b="1" spc="-25" dirty="0">
                <a:solidFill>
                  <a:srgbClr val="7CA554"/>
                </a:solidFill>
                <a:latin typeface="Times New Roman" panose="02020603050405020304" pitchFamily="18" charset="0"/>
                <a:cs typeface="Times New Roman" panose="02020603050405020304" pitchFamily="18" charset="0"/>
              </a:rPr>
              <a:t>e</a:t>
            </a:r>
            <a:r>
              <a:rPr b="1" spc="-85" dirty="0">
                <a:solidFill>
                  <a:srgbClr val="7CA554"/>
                </a:solidFill>
                <a:latin typeface="Times New Roman" panose="02020603050405020304" pitchFamily="18" charset="0"/>
                <a:cs typeface="Times New Roman" panose="02020603050405020304" pitchFamily="18" charset="0"/>
              </a:rPr>
              <a:t>p</a:t>
            </a:r>
            <a:r>
              <a:rPr b="1" spc="-40" dirty="0">
                <a:solidFill>
                  <a:srgbClr val="7CA554"/>
                </a:solidFill>
                <a:latin typeface="Times New Roman" panose="02020603050405020304" pitchFamily="18" charset="0"/>
                <a:cs typeface="Times New Roman" panose="02020603050405020304" pitchFamily="18" charset="0"/>
              </a:rPr>
              <a:t>e</a:t>
            </a:r>
            <a:r>
              <a:rPr b="1" spc="-85" dirty="0">
                <a:solidFill>
                  <a:srgbClr val="7CA554"/>
                </a:solidFill>
                <a:latin typeface="Times New Roman" panose="02020603050405020304" pitchFamily="18" charset="0"/>
                <a:cs typeface="Times New Roman" panose="02020603050405020304" pitchFamily="18" charset="0"/>
              </a:rPr>
              <a:t>nd</a:t>
            </a:r>
            <a:r>
              <a:rPr b="1" spc="-25" dirty="0">
                <a:solidFill>
                  <a:srgbClr val="7CA554"/>
                </a:solidFill>
                <a:latin typeface="Times New Roman" panose="02020603050405020304" pitchFamily="18" charset="0"/>
                <a:cs typeface="Times New Roman" panose="02020603050405020304" pitchFamily="18" charset="0"/>
              </a:rPr>
              <a:t>e</a:t>
            </a:r>
            <a:r>
              <a:rPr b="1" spc="-85" dirty="0">
                <a:solidFill>
                  <a:srgbClr val="7CA554"/>
                </a:solidFill>
                <a:latin typeface="Times New Roman" panose="02020603050405020304" pitchFamily="18" charset="0"/>
                <a:cs typeface="Times New Roman" panose="02020603050405020304" pitchFamily="18" charset="0"/>
              </a:rPr>
              <a:t>n</a:t>
            </a:r>
            <a:r>
              <a:rPr b="1" spc="-110" dirty="0">
                <a:solidFill>
                  <a:srgbClr val="7CA554"/>
                </a:solidFill>
                <a:latin typeface="Times New Roman" panose="02020603050405020304" pitchFamily="18" charset="0"/>
                <a:cs typeface="Times New Roman" panose="02020603050405020304" pitchFamily="18" charset="0"/>
              </a:rPr>
              <a:t>c</a:t>
            </a:r>
            <a:r>
              <a:rPr b="1" spc="-50" dirty="0">
                <a:solidFill>
                  <a:srgbClr val="7CA554"/>
                </a:solidFill>
                <a:latin typeface="Times New Roman" panose="02020603050405020304" pitchFamily="18" charset="0"/>
                <a:cs typeface="Times New Roman" panose="02020603050405020304" pitchFamily="18" charset="0"/>
              </a:rPr>
              <a:t>i</a:t>
            </a:r>
            <a:r>
              <a:rPr b="1" spc="-40" dirty="0">
                <a:solidFill>
                  <a:srgbClr val="7CA554"/>
                </a:solidFill>
                <a:latin typeface="Times New Roman" panose="02020603050405020304" pitchFamily="18" charset="0"/>
                <a:cs typeface="Times New Roman" panose="02020603050405020304" pitchFamily="18" charset="0"/>
              </a:rPr>
              <a:t>e</a:t>
            </a:r>
            <a:r>
              <a:rPr b="1" spc="-135" dirty="0">
                <a:solidFill>
                  <a:srgbClr val="7CA554"/>
                </a:solidFill>
                <a:latin typeface="Times New Roman" panose="02020603050405020304" pitchFamily="18" charset="0"/>
                <a:cs typeface="Times New Roman" panose="02020603050405020304" pitchFamily="18" charset="0"/>
              </a:rPr>
              <a:t>s</a:t>
            </a:r>
            <a:r>
              <a:rPr b="1" spc="-40" dirty="0">
                <a:solidFill>
                  <a:srgbClr val="7CA554"/>
                </a:solidFill>
                <a:latin typeface="Times New Roman" panose="02020603050405020304" pitchFamily="18" charset="0"/>
                <a:cs typeface="Times New Roman" panose="02020603050405020304" pitchFamily="18" charset="0"/>
              </a:rPr>
              <a:t> </a:t>
            </a:r>
            <a:r>
              <a:rPr b="1" spc="305" dirty="0">
                <a:solidFill>
                  <a:srgbClr val="7CA554"/>
                </a:solidFill>
                <a:latin typeface="Times New Roman" panose="02020603050405020304" pitchFamily="18" charset="0"/>
                <a:cs typeface="Times New Roman" panose="02020603050405020304" pitchFamily="18" charset="0"/>
              </a:rPr>
              <a:t>/</a:t>
            </a:r>
            <a:r>
              <a:rPr b="1" spc="-15" dirty="0">
                <a:solidFill>
                  <a:srgbClr val="7CA554"/>
                </a:solidFill>
                <a:latin typeface="Times New Roman" panose="02020603050405020304" pitchFamily="18" charset="0"/>
                <a:cs typeface="Times New Roman" panose="02020603050405020304" pitchFamily="18" charset="0"/>
              </a:rPr>
              <a:t> </a:t>
            </a:r>
            <a:r>
              <a:rPr b="1" spc="-125" dirty="0">
                <a:solidFill>
                  <a:srgbClr val="7CA554"/>
                </a:solidFill>
                <a:latin typeface="Times New Roman" panose="02020603050405020304" pitchFamily="18" charset="0"/>
                <a:cs typeface="Times New Roman" panose="02020603050405020304" pitchFamily="18" charset="0"/>
              </a:rPr>
              <a:t>S</a:t>
            </a:r>
            <a:r>
              <a:rPr b="1" spc="-85" dirty="0">
                <a:solidFill>
                  <a:srgbClr val="7CA554"/>
                </a:solidFill>
                <a:latin typeface="Times New Roman" panose="02020603050405020304" pitchFamily="18" charset="0"/>
                <a:cs typeface="Times New Roman" panose="02020603050405020304" pitchFamily="18" charset="0"/>
              </a:rPr>
              <a:t>h</a:t>
            </a:r>
            <a:r>
              <a:rPr b="1" spc="-100" dirty="0">
                <a:solidFill>
                  <a:srgbClr val="7CA554"/>
                </a:solidFill>
                <a:latin typeface="Times New Roman" panose="02020603050405020304" pitchFamily="18" charset="0"/>
                <a:cs typeface="Times New Roman" panose="02020603050405020304" pitchFamily="18" charset="0"/>
              </a:rPr>
              <a:t>o</a:t>
            </a:r>
            <a:r>
              <a:rPr b="1" spc="-95" dirty="0">
                <a:solidFill>
                  <a:srgbClr val="7CA554"/>
                </a:solidFill>
                <a:latin typeface="Times New Roman" panose="02020603050405020304" pitchFamily="18" charset="0"/>
                <a:cs typeface="Times New Roman" panose="02020603050405020304" pitchFamily="18" charset="0"/>
              </a:rPr>
              <a:t>w</a:t>
            </a:r>
            <a:r>
              <a:rPr b="1" spc="-60" dirty="0">
                <a:solidFill>
                  <a:srgbClr val="7CA554"/>
                </a:solidFill>
                <a:latin typeface="Times New Roman" panose="02020603050405020304" pitchFamily="18" charset="0"/>
                <a:cs typeface="Times New Roman" panose="02020603050405020304" pitchFamily="18" charset="0"/>
              </a:rPr>
              <a:t> </a:t>
            </a:r>
            <a:r>
              <a:rPr b="1" spc="-145" dirty="0">
                <a:solidFill>
                  <a:srgbClr val="7CA554"/>
                </a:solidFill>
                <a:latin typeface="Times New Roman" panose="02020603050405020304" pitchFamily="18" charset="0"/>
                <a:cs typeface="Times New Roman" panose="02020603050405020304" pitchFamily="18" charset="0"/>
              </a:rPr>
              <a:t>s</a:t>
            </a:r>
            <a:r>
              <a:rPr b="1" spc="-10" dirty="0">
                <a:solidFill>
                  <a:srgbClr val="7CA554"/>
                </a:solidFill>
                <a:latin typeface="Times New Roman" panose="02020603050405020304" pitchFamily="18" charset="0"/>
                <a:cs typeface="Times New Roman" panose="02020603050405020304" pitchFamily="18" charset="0"/>
              </a:rPr>
              <a:t>t</a:t>
            </a:r>
            <a:r>
              <a:rPr b="1" spc="-85" dirty="0">
                <a:solidFill>
                  <a:srgbClr val="7CA554"/>
                </a:solidFill>
                <a:latin typeface="Times New Roman" panose="02020603050405020304" pitchFamily="18" charset="0"/>
                <a:cs typeface="Times New Roman" panose="02020603050405020304" pitchFamily="18" charset="0"/>
              </a:rPr>
              <a:t>opp</a:t>
            </a:r>
            <a:r>
              <a:rPr b="1" spc="-40" dirty="0">
                <a:solidFill>
                  <a:srgbClr val="7CA554"/>
                </a:solidFill>
                <a:latin typeface="Times New Roman" panose="02020603050405020304" pitchFamily="18" charset="0"/>
                <a:cs typeface="Times New Roman" panose="02020603050405020304" pitchFamily="18" charset="0"/>
              </a:rPr>
              <a:t>e</a:t>
            </a:r>
            <a:r>
              <a:rPr b="1" spc="-75" dirty="0">
                <a:solidFill>
                  <a:srgbClr val="7CA554"/>
                </a:solidFill>
                <a:latin typeface="Times New Roman" panose="02020603050405020304" pitchFamily="18" charset="0"/>
                <a:cs typeface="Times New Roman" panose="02020603050405020304" pitchFamily="18" charset="0"/>
              </a:rPr>
              <a:t>r</a:t>
            </a:r>
            <a:r>
              <a:rPr b="1" spc="-50" dirty="0">
                <a:solidFill>
                  <a:srgbClr val="7CA554"/>
                </a:solidFill>
                <a:latin typeface="Times New Roman" panose="02020603050405020304" pitchFamily="18" charset="0"/>
                <a:cs typeface="Times New Roman" panose="02020603050405020304" pitchFamily="18" charset="0"/>
              </a:rPr>
              <a:t> </a:t>
            </a:r>
            <a:r>
              <a:rPr b="1" spc="-85" dirty="0">
                <a:solidFill>
                  <a:srgbClr val="7CA554"/>
                </a:solidFill>
                <a:latin typeface="Times New Roman" panose="02020603050405020304" pitchFamily="18" charset="0"/>
                <a:cs typeface="Times New Roman" panose="02020603050405020304" pitchFamily="18" charset="0"/>
              </a:rPr>
              <a:t>h</a:t>
            </a:r>
            <a:r>
              <a:rPr b="1" spc="-25" dirty="0">
                <a:solidFill>
                  <a:srgbClr val="7CA554"/>
                </a:solidFill>
                <a:latin typeface="Times New Roman" panose="02020603050405020304" pitchFamily="18" charset="0"/>
                <a:cs typeface="Times New Roman" panose="02020603050405020304" pitchFamily="18" charset="0"/>
              </a:rPr>
              <a:t>e</a:t>
            </a:r>
            <a:r>
              <a:rPr b="1" spc="-80" dirty="0">
                <a:solidFill>
                  <a:srgbClr val="7CA554"/>
                </a:solidFill>
                <a:latin typeface="Times New Roman" panose="02020603050405020304" pitchFamily="18" charset="0"/>
                <a:cs typeface="Times New Roman" panose="02020603050405020304" pitchFamily="18" charset="0"/>
              </a:rPr>
              <a:t>r</a:t>
            </a:r>
            <a:r>
              <a:rPr b="1" spc="-30" dirty="0">
                <a:solidFill>
                  <a:srgbClr val="7CA554"/>
                </a:solidFill>
                <a:latin typeface="Times New Roman" panose="02020603050405020304" pitchFamily="18" charset="0"/>
                <a:cs typeface="Times New Roman" panose="02020603050405020304" pitchFamily="18" charset="0"/>
              </a:rPr>
              <a:t>e</a:t>
            </a:r>
            <a:r>
              <a:rPr lang="en-IN" b="1" spc="-30" dirty="0">
                <a:solidFill>
                  <a:srgbClr val="7CA554"/>
                </a:solidFill>
                <a:latin typeface="Times New Roman" panose="02020603050405020304" pitchFamily="18" charset="0"/>
                <a:cs typeface="Times New Roman" panose="02020603050405020304" pitchFamily="18" charset="0"/>
              </a:rPr>
              <a:t>:</a:t>
            </a:r>
            <a:endParaRPr dirty="0">
              <a:latin typeface="Times New Roman" panose="02020603050405020304" pitchFamily="18" charset="0"/>
              <a:cs typeface="Times New Roman" panose="02020603050405020304" pitchFamily="18" charset="0"/>
            </a:endParaRPr>
          </a:p>
        </p:txBody>
      </p:sp>
      <p:sp>
        <p:nvSpPr>
          <p:cNvPr id="12" name="object 6">
            <a:extLst>
              <a:ext uri="{FF2B5EF4-FFF2-40B4-BE49-F238E27FC236}">
                <a16:creationId xmlns:a16="http://schemas.microsoft.com/office/drawing/2014/main" id="{81A5D508-740B-802D-5F81-658592FA510B}"/>
              </a:ext>
            </a:extLst>
          </p:cNvPr>
          <p:cNvSpPr txBox="1"/>
          <p:nvPr/>
        </p:nvSpPr>
        <p:spPr>
          <a:xfrm>
            <a:off x="210126" y="1414841"/>
            <a:ext cx="6249315" cy="6349815"/>
          </a:xfrm>
          <a:prstGeom prst="rect">
            <a:avLst/>
          </a:prstGeom>
          <a:ln w="7619">
            <a:solidFill>
              <a:srgbClr val="000000"/>
            </a:solidFill>
          </a:ln>
        </p:spPr>
        <p:txBody>
          <a:bodyPr vert="horz" wrap="square" lIns="0" tIns="108585" rIns="0" bIns="0" rtlCol="0" anchor="t">
            <a:spAutoFit/>
          </a:bodyPr>
          <a:lstStyle/>
          <a:p>
            <a:pPr>
              <a:buSzPct val="89655"/>
              <a:buFont typeface="Arial"/>
              <a:buChar char="•"/>
              <a:tabLst>
                <a:tab pos="311150" algn="l"/>
              </a:tabLst>
            </a:pPr>
            <a:endParaRPr lang="en-US" spc="10" dirty="0">
              <a:latin typeface="Times New Roman"/>
              <a:ea typeface="Calibri"/>
              <a:cs typeface="Calibri"/>
            </a:endParaRPr>
          </a:p>
          <a:p>
            <a:pPr>
              <a:buFont typeface="Arial"/>
              <a:buChar char="•"/>
              <a:tabLst>
                <a:tab pos="311150" algn="l"/>
              </a:tabLst>
            </a:pPr>
            <a:r>
              <a:rPr lang="en-US" b="1" spc="10" dirty="0">
                <a:latin typeface="Times New Roman"/>
                <a:ea typeface="+mn-lt"/>
                <a:cs typeface="+mn-lt"/>
              </a:rPr>
              <a:t>Fault Detection:</a:t>
            </a:r>
            <a:endParaRPr lang="en-US" b="1" dirty="0">
              <a:latin typeface="Times New Roman"/>
              <a:cs typeface="Times New Roman"/>
            </a:endParaRPr>
          </a:p>
          <a:p>
            <a:pPr lvl="1">
              <a:buFont typeface="Arial"/>
              <a:buChar char="•"/>
              <a:tabLst>
                <a:tab pos="311150" algn="l"/>
              </a:tabLst>
            </a:pPr>
            <a:r>
              <a:rPr lang="en-US" spc="10" dirty="0">
                <a:solidFill>
                  <a:srgbClr val="374151"/>
                </a:solidFill>
                <a:latin typeface="Times New Roman"/>
                <a:ea typeface="+mn-lt"/>
                <a:cs typeface="+mn-lt"/>
              </a:rPr>
              <a:t>Assess the system's accuracy in identifying faults.</a:t>
            </a:r>
            <a:endParaRPr lang="en-US">
              <a:latin typeface="Times New Roman"/>
              <a:cs typeface="Times New Roman"/>
            </a:endParaRPr>
          </a:p>
          <a:p>
            <a:pPr lvl="1">
              <a:buFont typeface="Arial"/>
              <a:buChar char="•"/>
              <a:tabLst>
                <a:tab pos="311150" algn="l"/>
              </a:tabLst>
            </a:pPr>
            <a:r>
              <a:rPr lang="en-US" spc="10" dirty="0">
                <a:solidFill>
                  <a:srgbClr val="374151"/>
                </a:solidFill>
                <a:latin typeface="Times New Roman"/>
                <a:ea typeface="+mn-lt"/>
                <a:cs typeface="+mn-lt"/>
              </a:rPr>
              <a:t>Validate its ability to pinpoint faults in clear weather with at least one faulty street light.</a:t>
            </a:r>
            <a:endParaRPr lang="en-US" spc="10" dirty="0">
              <a:solidFill>
                <a:srgbClr val="374151"/>
              </a:solidFill>
              <a:latin typeface="Times New Roman"/>
              <a:ea typeface="Calibri"/>
              <a:cs typeface="Calibri"/>
            </a:endParaRPr>
          </a:p>
          <a:p>
            <a:pPr>
              <a:buFont typeface="Arial"/>
              <a:buChar char="•"/>
              <a:tabLst>
                <a:tab pos="311150" algn="l"/>
              </a:tabLst>
            </a:pPr>
            <a:r>
              <a:rPr lang="en-US" b="1" spc="10" dirty="0">
                <a:latin typeface="Times New Roman"/>
                <a:ea typeface="+mn-lt"/>
                <a:cs typeface="+mn-lt"/>
              </a:rPr>
              <a:t>Rain-Induced Fault Detection:</a:t>
            </a:r>
            <a:endParaRPr lang="en-US" b="1" dirty="0">
              <a:latin typeface="Times New Roman"/>
              <a:cs typeface="Times New Roman"/>
            </a:endParaRPr>
          </a:p>
          <a:p>
            <a:pPr lvl="1">
              <a:buFont typeface="Arial"/>
              <a:buChar char="•"/>
              <a:tabLst>
                <a:tab pos="311150" algn="l"/>
              </a:tabLst>
            </a:pPr>
            <a:r>
              <a:rPr lang="en-US" spc="10" dirty="0">
                <a:solidFill>
                  <a:srgbClr val="374151"/>
                </a:solidFill>
                <a:latin typeface="Times New Roman"/>
                <a:ea typeface="+mn-lt"/>
                <a:cs typeface="+mn-lt"/>
              </a:rPr>
              <a:t>Evaluating rain-related fault detection capabilities.</a:t>
            </a:r>
            <a:endParaRPr lang="en-US" dirty="0">
              <a:latin typeface="Times New Roman"/>
              <a:cs typeface="Times New Roman"/>
            </a:endParaRPr>
          </a:p>
          <a:p>
            <a:pPr lvl="1">
              <a:buFont typeface="Arial"/>
              <a:buChar char="•"/>
              <a:tabLst>
                <a:tab pos="311150" algn="l"/>
              </a:tabLst>
            </a:pPr>
            <a:r>
              <a:rPr lang="en-US" spc="10" dirty="0">
                <a:solidFill>
                  <a:srgbClr val="374151"/>
                </a:solidFill>
                <a:latin typeface="Times New Roman"/>
                <a:ea typeface="+mn-lt"/>
                <a:cs typeface="+mn-lt"/>
              </a:rPr>
              <a:t>In rainy conditions with at least one rain-induced fault, checks if the system accurately reports the fault location, showcasing adaptability in adverse weather conditions.</a:t>
            </a:r>
            <a:endParaRPr lang="en-US" dirty="0">
              <a:latin typeface="Times New Roman"/>
              <a:cs typeface="Times New Roman"/>
            </a:endParaRPr>
          </a:p>
          <a:p>
            <a:pPr>
              <a:buFont typeface="Arial"/>
              <a:buChar char="•"/>
              <a:tabLst>
                <a:tab pos="311150" algn="l"/>
              </a:tabLst>
            </a:pPr>
            <a:r>
              <a:rPr lang="en-US" b="1" spc="10" dirty="0">
                <a:latin typeface="Times New Roman"/>
                <a:ea typeface="+mn-lt"/>
                <a:cs typeface="+mn-lt"/>
              </a:rPr>
              <a:t>Snow-Induced Fault Detection:</a:t>
            </a:r>
            <a:endParaRPr b="1" dirty="0">
              <a:latin typeface="Times New Roman"/>
              <a:cs typeface="Times New Roman"/>
            </a:endParaRPr>
          </a:p>
          <a:p>
            <a:pPr lvl="1">
              <a:buFont typeface="Arial"/>
              <a:buChar char="•"/>
              <a:tabLst>
                <a:tab pos="311150" algn="l"/>
              </a:tabLst>
            </a:pPr>
            <a:r>
              <a:rPr lang="en-US" spc="10" dirty="0">
                <a:solidFill>
                  <a:srgbClr val="374151"/>
                </a:solidFill>
                <a:latin typeface="Times New Roman"/>
                <a:ea typeface="+mn-lt"/>
                <a:cs typeface="+mn-lt"/>
              </a:rPr>
              <a:t>Examine snow-induced fault detection proficiency.</a:t>
            </a:r>
            <a:endParaRPr>
              <a:latin typeface="Times New Roman"/>
              <a:cs typeface="Times New Roman"/>
            </a:endParaRPr>
          </a:p>
          <a:p>
            <a:pPr lvl="1">
              <a:buFont typeface="Arial"/>
              <a:buChar char="•"/>
              <a:tabLst>
                <a:tab pos="311150" algn="l"/>
              </a:tabLst>
            </a:pPr>
            <a:r>
              <a:rPr lang="en-US" spc="10" dirty="0">
                <a:solidFill>
                  <a:srgbClr val="374151"/>
                </a:solidFill>
                <a:latin typeface="Times New Roman"/>
                <a:ea typeface="+mn-lt"/>
                <a:cs typeface="+mn-lt"/>
              </a:rPr>
              <a:t>In snowy weather with at least one snow-related fault, ensure the system correctly identifies and reports the fault location, highlighting reliability in winters.</a:t>
            </a:r>
            <a:endParaRPr lang="en-IN" dirty="0">
              <a:latin typeface="Times New Roman"/>
              <a:cs typeface="Times New Roman"/>
            </a:endParaRPr>
          </a:p>
          <a:p>
            <a:pPr>
              <a:buFont typeface="Arial"/>
              <a:buChar char="•"/>
              <a:tabLst>
                <a:tab pos="311150" algn="l"/>
              </a:tabLst>
            </a:pPr>
            <a:r>
              <a:rPr lang="en-US" b="1" spc="10" dirty="0">
                <a:latin typeface="Times New Roman"/>
                <a:ea typeface="+mn-lt"/>
                <a:cs typeface="+mn-lt"/>
              </a:rPr>
              <a:t>Extreme Weather </a:t>
            </a:r>
            <a:r>
              <a:rPr lang="en-US" b="1" spc="10" dirty="0" err="1">
                <a:latin typeface="Times New Roman"/>
                <a:ea typeface="+mn-lt"/>
                <a:cs typeface="+mn-lt"/>
              </a:rPr>
              <a:t>Resillence</a:t>
            </a:r>
            <a:r>
              <a:rPr lang="en-US" b="1" spc="10" dirty="0">
                <a:latin typeface="Times New Roman"/>
                <a:ea typeface="+mn-lt"/>
                <a:cs typeface="+mn-lt"/>
              </a:rPr>
              <a:t>:</a:t>
            </a:r>
            <a:endParaRPr lang="en-IN" b="1" dirty="0">
              <a:latin typeface="Times New Roman"/>
              <a:cs typeface="Times New Roman"/>
            </a:endParaRPr>
          </a:p>
          <a:p>
            <a:pPr lvl="1">
              <a:buFont typeface="Arial"/>
              <a:buChar char="•"/>
              <a:tabLst>
                <a:tab pos="311150" algn="l"/>
              </a:tabLst>
            </a:pPr>
            <a:r>
              <a:rPr lang="en-US" spc="10" dirty="0">
                <a:solidFill>
                  <a:srgbClr val="374151"/>
                </a:solidFill>
                <a:latin typeface="Times New Roman"/>
                <a:ea typeface="+mn-lt"/>
                <a:cs typeface="+mn-lt"/>
              </a:rPr>
              <a:t>Test system resilience during severe weather like storms.</a:t>
            </a:r>
            <a:endParaRPr lang="en-IN">
              <a:latin typeface="Times New Roman"/>
              <a:cs typeface="Times New Roman"/>
            </a:endParaRPr>
          </a:p>
          <a:p>
            <a:pPr lvl="1">
              <a:buFont typeface="Arial"/>
              <a:buChar char="•"/>
              <a:tabLst>
                <a:tab pos="311150" algn="l"/>
              </a:tabLst>
            </a:pPr>
            <a:r>
              <a:rPr lang="en-US" spc="10" dirty="0">
                <a:solidFill>
                  <a:srgbClr val="374151"/>
                </a:solidFill>
                <a:latin typeface="Times New Roman"/>
                <a:ea typeface="+mn-lt"/>
                <a:cs typeface="+mn-lt"/>
              </a:rPr>
              <a:t>Assess its robustness and fault-reporting accuracy under stormy conditions, emphasizing its dependability in extreme scenarios.</a:t>
            </a:r>
            <a:endParaRPr lang="en-IN" dirty="0">
              <a:latin typeface="Times New Roman"/>
            </a:endParaRPr>
          </a:p>
          <a:p>
            <a:pPr marL="310515" indent="-236220">
              <a:lnSpc>
                <a:spcPct val="100000"/>
              </a:lnSpc>
              <a:spcBef>
                <a:spcPts val="855"/>
              </a:spcBef>
              <a:buSzPct val="89655"/>
              <a:buFont typeface="Segoe UI Symbol"/>
              <a:buChar char="⮚"/>
              <a:tabLst>
                <a:tab pos="311150" algn="l"/>
              </a:tabLst>
            </a:pPr>
            <a:endParaRPr sz="1600" spc="10" dirty="0">
              <a:latin typeface="Times New Roman"/>
              <a:cs typeface="Times New Roman"/>
            </a:endParaRPr>
          </a:p>
          <a:p>
            <a:pPr marL="310515" indent="-236220">
              <a:lnSpc>
                <a:spcPct val="100000"/>
              </a:lnSpc>
              <a:spcBef>
                <a:spcPts val="925"/>
              </a:spcBef>
              <a:buSzPct val="89655"/>
              <a:buFont typeface="Segoe UI Symbol"/>
              <a:buChar char="⮚"/>
              <a:tabLst>
                <a:tab pos="311150" algn="l"/>
              </a:tabLst>
            </a:pPr>
            <a:endParaRPr sz="1450" dirty="0">
              <a:latin typeface="Times New Roman"/>
              <a:cs typeface="Times New Roman"/>
            </a:endParaRPr>
          </a:p>
        </p:txBody>
      </p:sp>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79119" y="169545"/>
            <a:ext cx="3405936" cy="4602032"/>
          </a:xfrm>
          <a:prstGeom prst="rect">
            <a:avLst/>
          </a:prstGeom>
        </p:spPr>
      </p:pic>
      <p:sp>
        <p:nvSpPr>
          <p:cNvPr id="3" name="TextBox 1">
            <a:extLst>
              <a:ext uri="{FF2B5EF4-FFF2-40B4-BE49-F238E27FC236}">
                <a16:creationId xmlns:a16="http://schemas.microsoft.com/office/drawing/2014/main" id="{AF8361AA-7632-36AD-005F-5316CDFCA9AA}"/>
              </a:ext>
            </a:extLst>
          </p:cNvPr>
          <p:cNvSpPr txBox="1"/>
          <p:nvPr/>
        </p:nvSpPr>
        <p:spPr>
          <a:xfrm>
            <a:off x="6749721" y="5114595"/>
            <a:ext cx="2980360" cy="286232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u="sng">
                <a:latin typeface="Times New Roman"/>
                <a:cs typeface="Segoe UI"/>
              </a:rPr>
              <a:t>Component:</a:t>
            </a:r>
            <a:r>
              <a:rPr lang="en-IN">
                <a:latin typeface="Times New Roman"/>
                <a:cs typeface="Segoe UI"/>
              </a:rPr>
              <a:t>            </a:t>
            </a:r>
            <a:r>
              <a:rPr lang="en-IN" b="1" u="sng">
                <a:latin typeface="Times New Roman"/>
                <a:cs typeface="Segoe UI"/>
              </a:rPr>
              <a:t>Price:</a:t>
            </a:r>
            <a:r>
              <a:rPr lang="en-US">
                <a:latin typeface="Times New Roman"/>
                <a:cs typeface="Segoe UI"/>
              </a:rPr>
              <a:t>​</a:t>
            </a:r>
          </a:p>
          <a:p>
            <a:r>
              <a:rPr lang="en-IN">
                <a:latin typeface="Times New Roman"/>
                <a:cs typeface="Segoe UI"/>
              </a:rPr>
              <a:t>​</a:t>
            </a:r>
          </a:p>
          <a:p>
            <a:r>
              <a:rPr lang="en-IN">
                <a:latin typeface="Times New Roman"/>
                <a:cs typeface="Segoe UI"/>
              </a:rPr>
              <a:t>1.Flying Drone-        25,000</a:t>
            </a:r>
            <a:r>
              <a:rPr lang="en-US">
                <a:latin typeface="Times New Roman"/>
                <a:cs typeface="Segoe UI"/>
              </a:rPr>
              <a:t>​</a:t>
            </a:r>
          </a:p>
          <a:p>
            <a:r>
              <a:rPr lang="en-IN">
                <a:latin typeface="Times New Roman"/>
                <a:cs typeface="Segoe UI"/>
              </a:rPr>
              <a:t>2.Jetson nano-          18,000</a:t>
            </a:r>
            <a:r>
              <a:rPr lang="en-US">
                <a:latin typeface="Times New Roman"/>
                <a:cs typeface="Segoe UI"/>
              </a:rPr>
              <a:t>​</a:t>
            </a:r>
          </a:p>
          <a:p>
            <a:r>
              <a:rPr lang="en-IN">
                <a:latin typeface="Times New Roman"/>
                <a:cs typeface="Segoe UI"/>
              </a:rPr>
              <a:t>3.Proximity Sensor- 300</a:t>
            </a:r>
            <a:r>
              <a:rPr lang="en-US">
                <a:latin typeface="Times New Roman"/>
                <a:cs typeface="Segoe UI"/>
              </a:rPr>
              <a:t>​</a:t>
            </a:r>
          </a:p>
          <a:p>
            <a:r>
              <a:rPr lang="en-IN">
                <a:latin typeface="Times New Roman"/>
                <a:cs typeface="Segoe UI"/>
              </a:rPr>
              <a:t>4.Camera-                2000</a:t>
            </a:r>
            <a:r>
              <a:rPr lang="en-US">
                <a:latin typeface="Times New Roman"/>
                <a:cs typeface="Segoe UI"/>
              </a:rPr>
              <a:t>​</a:t>
            </a:r>
          </a:p>
          <a:p>
            <a:r>
              <a:rPr lang="en-IN">
                <a:latin typeface="Times New Roman"/>
                <a:cs typeface="Segoe UI"/>
              </a:rPr>
              <a:t>5.DroneController-  5000</a:t>
            </a:r>
            <a:r>
              <a:rPr lang="en-US">
                <a:latin typeface="Times New Roman"/>
                <a:cs typeface="Segoe UI"/>
              </a:rPr>
              <a:t>​</a:t>
            </a:r>
          </a:p>
          <a:p>
            <a:r>
              <a:rPr lang="en-IN">
                <a:latin typeface="Times New Roman"/>
                <a:cs typeface="Segoe UI"/>
              </a:rPr>
              <a:t>                                ----- ​</a:t>
            </a:r>
          </a:p>
          <a:p>
            <a:r>
              <a:rPr lang="en-IN">
                <a:latin typeface="Times New Roman"/>
                <a:cs typeface="Segoe UI"/>
              </a:rPr>
              <a:t>                                </a:t>
            </a:r>
            <a:r>
              <a:rPr lang="en-IN" u="sng">
                <a:latin typeface="Times New Roman"/>
                <a:cs typeface="Segoe UI"/>
              </a:rPr>
              <a:t>50,300</a:t>
            </a:r>
            <a:r>
              <a:rPr lang="en-US">
                <a:latin typeface="Times New Roman"/>
                <a:cs typeface="Segoe UI"/>
              </a:rPr>
              <a:t>​</a:t>
            </a:r>
          </a:p>
          <a:p>
            <a:r>
              <a:rPr lang="en-IN">
                <a:latin typeface="Times New Roman"/>
                <a:cs typeface="Segoe UI"/>
              </a:rPr>
              <a:t>​</a:t>
            </a:r>
          </a:p>
        </p:txBody>
      </p:sp>
      <p:sp>
        <p:nvSpPr>
          <p:cNvPr id="13" name="TextBox 12">
            <a:extLst>
              <a:ext uri="{FF2B5EF4-FFF2-40B4-BE49-F238E27FC236}">
                <a16:creationId xmlns:a16="http://schemas.microsoft.com/office/drawing/2014/main" id="{D1330D15-212E-A79A-87A6-3C43402372BF}"/>
              </a:ext>
            </a:extLst>
          </p:cNvPr>
          <p:cNvSpPr txBox="1"/>
          <p:nvPr/>
        </p:nvSpPr>
        <p:spPr>
          <a:xfrm>
            <a:off x="6751313" y="4840308"/>
            <a:ext cx="21620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chemeClr val="accent2"/>
                </a:solidFill>
                <a:latin typeface="Times New Roman"/>
                <a:ea typeface="Calibri"/>
                <a:cs typeface="Calibri"/>
              </a:rPr>
              <a:t>Estimated Price:</a:t>
            </a:r>
            <a:endParaRPr lang="en-US" b="1" dirty="0">
              <a:solidFill>
                <a:schemeClr val="accent2"/>
              </a:solidFill>
              <a:latin typeface="Times New Roman"/>
            </a:endParaRPr>
          </a:p>
        </p:txBody>
      </p:sp>
    </p:spTree>
    <p:extLst>
      <p:ext uri="{BB962C8B-B14F-4D97-AF65-F5344CB8AC3E}">
        <p14:creationId xmlns:p14="http://schemas.microsoft.com/office/powerpoint/2010/main" val="17397989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7c0dbed4-4e3c-4e77-8431-af1979e41580"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9C8FBC0F0C47DA4BBD4282F13D206586" ma:contentTypeVersion="11" ma:contentTypeDescription="Create a new document." ma:contentTypeScope="" ma:versionID="241cebb1dfcbef445171d5cf599f82f0">
  <xsd:schema xmlns:xsd="http://www.w3.org/2001/XMLSchema" xmlns:xs="http://www.w3.org/2001/XMLSchema" xmlns:p="http://schemas.microsoft.com/office/2006/metadata/properties" xmlns:ns3="e7bc6a7e-99b9-4bad-892d-4ef51ba8d97e" xmlns:ns4="7c0dbed4-4e3c-4e77-8431-af1979e41580" targetNamespace="http://schemas.microsoft.com/office/2006/metadata/properties" ma:root="true" ma:fieldsID="1ef1e0e98dc4d3748a69a7dcc9847071" ns3:_="" ns4:_="">
    <xsd:import namespace="e7bc6a7e-99b9-4bad-892d-4ef51ba8d97e"/>
    <xsd:import namespace="7c0dbed4-4e3c-4e77-8431-af1979e41580"/>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GenerationTime" minOccurs="0"/>
                <xsd:element ref="ns4:MediaServiceEventHashCode" minOccurs="0"/>
                <xsd:element ref="ns4:MediaServiceOCR" minOccurs="0"/>
                <xsd:element ref="ns4:_activity" minOccurs="0"/>
                <xsd:element ref="ns4: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7bc6a7e-99b9-4bad-892d-4ef51ba8d97e"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c0dbed4-4e3c-4e77-8431-af1979e41580"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_activity" ma:index="17" nillable="true" ma:displayName="_activity" ma:hidden="true" ma:internalName="_activity">
      <xsd:simpleType>
        <xsd:restriction base="dms:Note"/>
      </xsd:simpleType>
    </xsd:element>
    <xsd:element name="MediaServiceObjectDetectorVersions" ma:index="18"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A4C5317-A627-45A2-B0E9-8168617D864F}">
  <ds:schemaRefs>
    <ds:schemaRef ds:uri="http://schemas.microsoft.com/office/2006/documentManagement/types"/>
    <ds:schemaRef ds:uri="http://www.w3.org/XML/1998/namespace"/>
    <ds:schemaRef ds:uri="http://schemas.microsoft.com/office/2006/metadata/properties"/>
    <ds:schemaRef ds:uri="http://schemas.microsoft.com/office/infopath/2007/PartnerControls"/>
    <ds:schemaRef ds:uri="http://schemas.openxmlformats.org/package/2006/metadata/core-properties"/>
    <ds:schemaRef ds:uri="http://purl.org/dc/terms/"/>
    <ds:schemaRef ds:uri="http://purl.org/dc/elements/1.1/"/>
    <ds:schemaRef ds:uri="7c0dbed4-4e3c-4e77-8431-af1979e41580"/>
    <ds:schemaRef ds:uri="e7bc6a7e-99b9-4bad-892d-4ef51ba8d97e"/>
    <ds:schemaRef ds:uri="http://purl.org/dc/dcmitype/"/>
  </ds:schemaRefs>
</ds:datastoreItem>
</file>

<file path=customXml/itemProps2.xml><?xml version="1.0" encoding="utf-8"?>
<ds:datastoreItem xmlns:ds="http://schemas.openxmlformats.org/officeDocument/2006/customXml" ds:itemID="{2C94947D-84B4-4323-A468-2BB085BC5088}">
  <ds:schemaRefs>
    <ds:schemaRef ds:uri="http://schemas.microsoft.com/sharepoint/v3/contenttype/forms"/>
  </ds:schemaRefs>
</ds:datastoreItem>
</file>

<file path=customXml/itemProps3.xml><?xml version="1.0" encoding="utf-8"?>
<ds:datastoreItem xmlns:ds="http://schemas.openxmlformats.org/officeDocument/2006/customXml" ds:itemID="{DFFCD852-1AB3-41D7-9192-B561D4C710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7bc6a7e-99b9-4bad-892d-4ef51ba8d97e"/>
    <ds:schemaRef ds:uri="7c0dbed4-4e3c-4e77-8431-af1979e4158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1545</TotalTime>
  <Words>564</Words>
  <Application>Microsoft Office PowerPoint</Application>
  <PresentationFormat>Custom</PresentationFormat>
  <Paragraphs>68</Paragraphs>
  <Slides>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Segoe UI Symbol</vt:lpstr>
      <vt:lpstr>Times New Roman</vt:lpstr>
      <vt:lpstr>Verdana</vt:lpstr>
      <vt:lpstr>Office Theme</vt:lpstr>
      <vt:lpstr>Problem Statement</vt:lpstr>
      <vt:lpstr>Idea/Approach Details</vt:lpstr>
      <vt:lpstr>Architecture of the proposed system</vt:lpstr>
      <vt:lpstr>PowerPoint Presentation</vt:lpstr>
      <vt:lpstr>Idea/Approach Details</vt:lpstr>
      <vt:lpstr>Idea/Approach Details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PowerPoint - Idea-Presentation-Format-SIH2023-College</dc:title>
  <dc:creator>ADMIN</dc:creator>
  <cp:lastModifiedBy>kaslabad srikar</cp:lastModifiedBy>
  <cp:revision>186</cp:revision>
  <dcterms:created xsi:type="dcterms:W3CDTF">2023-09-14T19:34:58Z</dcterms:created>
  <dcterms:modified xsi:type="dcterms:W3CDTF">2024-08-06T16:54:17Z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2023-09-15T00:00:00Z</vt:filetime>
  </property>
  <property fmtid="{D5CDD505-2E9C-101B-9397-08002B2CF9AE}" pid="3" name="LastSaved">
    <vt:filetime>2023-09-14T00:00:00Z</vt:filetime>
  </property>
  <property fmtid="{D5CDD505-2E9C-101B-9397-08002B2CF9AE}" pid="4" name="ContentTypeId">
    <vt:lpwstr>0x0101009C8FBC0F0C47DA4BBD4282F13D206586</vt:lpwstr>
  </property>
</Properties>
</file>